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57" r:id="rId1"/>
    <p:sldMasterId id="2147483769" r:id="rId2"/>
  </p:sldMasterIdLst>
  <p:notesMasterIdLst>
    <p:notesMasterId r:id="rId25"/>
  </p:notesMasterIdLst>
  <p:handoutMasterIdLst>
    <p:handoutMasterId r:id="rId26"/>
  </p:handoutMasterIdLst>
  <p:sldIdLst>
    <p:sldId id="256" r:id="rId3"/>
    <p:sldId id="258" r:id="rId4"/>
    <p:sldId id="433" r:id="rId5"/>
    <p:sldId id="431" r:id="rId6"/>
    <p:sldId id="432" r:id="rId7"/>
    <p:sldId id="289" r:id="rId8"/>
    <p:sldId id="424" r:id="rId9"/>
    <p:sldId id="427" r:id="rId10"/>
    <p:sldId id="341" r:id="rId11"/>
    <p:sldId id="352" r:id="rId12"/>
    <p:sldId id="351" r:id="rId13"/>
    <p:sldId id="429" r:id="rId14"/>
    <p:sldId id="353" r:id="rId15"/>
    <p:sldId id="354" r:id="rId16"/>
    <p:sldId id="355" r:id="rId17"/>
    <p:sldId id="434" r:id="rId18"/>
    <p:sldId id="359" r:id="rId19"/>
    <p:sldId id="361" r:id="rId20"/>
    <p:sldId id="362" r:id="rId21"/>
    <p:sldId id="363" r:id="rId22"/>
    <p:sldId id="370" r:id="rId23"/>
    <p:sldId id="264" r:id="rId24"/>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is Dimeas" initials="AD" lastIdx="3" clrIdx="0">
    <p:extLst/>
  </p:cmAuthor>
  <p:cmAuthor id="2" name="Elena Tsironi" initials="ET"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7397"/>
    <a:srgbClr val="606E91"/>
    <a:srgbClr val="616F92"/>
    <a:srgbClr val="3C87A6"/>
    <a:srgbClr val="627093"/>
    <a:srgbClr val="FBD474"/>
    <a:srgbClr val="F4B084"/>
    <a:srgbClr val="C65911"/>
    <a:srgbClr val="333A1D"/>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814" autoAdjust="0"/>
    <p:restoredTop sz="83636" autoAdjust="0"/>
  </p:normalViewPr>
  <p:slideViewPr>
    <p:cSldViewPr snapToGrid="0">
      <p:cViewPr>
        <p:scale>
          <a:sx n="125" d="100"/>
          <a:sy n="125" d="100"/>
        </p:scale>
        <p:origin x="-894" y="-2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57" d="100"/>
          <a:sy n="157" d="100"/>
        </p:scale>
        <p:origin x="688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png"/></Relationships>
</file>

<file path=ppt/diagrams/_rels/data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98F27A-C612-0648-8FD3-325B9CAAEFF3}" type="doc">
      <dgm:prSet loTypeId="urn:microsoft.com/office/officeart/2005/8/layout/target1" loCatId="" qsTypeId="urn:microsoft.com/office/officeart/2005/8/quickstyle/simple1" qsCatId="simple" csTypeId="urn:microsoft.com/office/officeart/2005/8/colors/colorful1" csCatId="colorful" phldr="1"/>
      <dgm:spPr/>
    </dgm:pt>
    <dgm:pt modelId="{DFDBEA10-994A-D04B-92DD-1F55D0830C81}">
      <dgm:prSet phldrT="[Text]"/>
      <dgm:spPr/>
      <dgm:t>
        <a:bodyPr/>
        <a:lstStyle/>
        <a:p>
          <a:r>
            <a:rPr lang="en-GB" dirty="0">
              <a:solidFill>
                <a:schemeClr val="accent2"/>
              </a:solidFill>
            </a:rPr>
            <a:t>Buildings, Energy Systems &amp; Services</a:t>
          </a:r>
        </a:p>
      </dgm:t>
    </dgm:pt>
    <dgm:pt modelId="{CF7AC57A-0031-D34B-9370-937AD60AFBBF}" type="parTrans" cxnId="{CA3DFDD1-5004-0B44-A879-695C02DD0AA5}">
      <dgm:prSet/>
      <dgm:spPr/>
      <dgm:t>
        <a:bodyPr/>
        <a:lstStyle/>
        <a:p>
          <a:endParaRPr lang="en-GB"/>
        </a:p>
      </dgm:t>
    </dgm:pt>
    <dgm:pt modelId="{2443A677-E058-1A49-A5C8-9E8F1419B6F8}" type="sibTrans" cxnId="{CA3DFDD1-5004-0B44-A879-695C02DD0AA5}">
      <dgm:prSet/>
      <dgm:spPr/>
      <dgm:t>
        <a:bodyPr/>
        <a:lstStyle/>
        <a:p>
          <a:endParaRPr lang="en-GB"/>
        </a:p>
      </dgm:t>
    </dgm:pt>
    <dgm:pt modelId="{6E2C89E0-1B60-0444-B4EB-5766E5D04334}">
      <dgm:prSet phldrT="[Text]"/>
      <dgm:spPr/>
      <dgm:t>
        <a:bodyPr/>
        <a:lstStyle/>
        <a:p>
          <a:r>
            <a:rPr lang="en-GB" dirty="0">
              <a:solidFill>
                <a:schemeClr val="accent1"/>
              </a:solidFill>
            </a:rPr>
            <a:t>Big Data Analytics</a:t>
          </a:r>
        </a:p>
      </dgm:t>
    </dgm:pt>
    <dgm:pt modelId="{318475B4-6F4E-E442-955D-D6C93EB55767}" type="parTrans" cxnId="{ADE55924-0585-EA4C-8FBA-C0B161B46447}">
      <dgm:prSet/>
      <dgm:spPr/>
      <dgm:t>
        <a:bodyPr/>
        <a:lstStyle/>
        <a:p>
          <a:endParaRPr lang="en-GB"/>
        </a:p>
      </dgm:t>
    </dgm:pt>
    <dgm:pt modelId="{4C7CE9BF-270D-7545-A982-DF1CEC64EBA6}" type="sibTrans" cxnId="{ADE55924-0585-EA4C-8FBA-C0B161B46447}">
      <dgm:prSet/>
      <dgm:spPr/>
      <dgm:t>
        <a:bodyPr/>
        <a:lstStyle/>
        <a:p>
          <a:endParaRPr lang="en-GB"/>
        </a:p>
      </dgm:t>
    </dgm:pt>
    <dgm:pt modelId="{9CC4D3EB-B905-7F40-A431-B12DA4AD7B53}">
      <dgm:prSet phldrT="[Text]"/>
      <dgm:spPr/>
      <dgm:t>
        <a:bodyPr/>
        <a:lstStyle/>
        <a:p>
          <a:r>
            <a:rPr lang="en-GB" dirty="0">
              <a:solidFill>
                <a:schemeClr val="accent4"/>
              </a:solidFill>
            </a:rPr>
            <a:t>Business Innovation &amp; Energy Markets</a:t>
          </a:r>
        </a:p>
      </dgm:t>
    </dgm:pt>
    <dgm:pt modelId="{245A9948-45CE-3942-8C77-0583ACFD41FF}" type="parTrans" cxnId="{48B7B13B-977A-9142-AF6F-37B935DA03FC}">
      <dgm:prSet/>
      <dgm:spPr/>
      <dgm:t>
        <a:bodyPr/>
        <a:lstStyle/>
        <a:p>
          <a:endParaRPr lang="en-GB"/>
        </a:p>
      </dgm:t>
    </dgm:pt>
    <dgm:pt modelId="{33034B5B-8B07-7844-AD4F-3B48EF4CE4A1}" type="sibTrans" cxnId="{48B7B13B-977A-9142-AF6F-37B935DA03FC}">
      <dgm:prSet/>
      <dgm:spPr/>
      <dgm:t>
        <a:bodyPr/>
        <a:lstStyle/>
        <a:p>
          <a:endParaRPr lang="en-GB"/>
        </a:p>
      </dgm:t>
    </dgm:pt>
    <dgm:pt modelId="{345A2D6C-AA88-6749-BDE6-1B787A1FA0C7}" type="pres">
      <dgm:prSet presAssocID="{7298F27A-C612-0648-8FD3-325B9CAAEFF3}" presName="composite" presStyleCnt="0">
        <dgm:presLayoutVars>
          <dgm:chMax val="5"/>
          <dgm:dir/>
          <dgm:resizeHandles val="exact"/>
        </dgm:presLayoutVars>
      </dgm:prSet>
      <dgm:spPr/>
    </dgm:pt>
    <dgm:pt modelId="{6BD84148-35B9-594A-B558-50AC6BA99296}" type="pres">
      <dgm:prSet presAssocID="{DFDBEA10-994A-D04B-92DD-1F55D0830C81}" presName="circle1" presStyleLbl="lnNode1" presStyleIdx="0" presStyleCnt="3"/>
      <dgm:spPr/>
    </dgm:pt>
    <dgm:pt modelId="{48BCCFA6-B7BC-8A47-AC44-4127A5A8C7F9}" type="pres">
      <dgm:prSet presAssocID="{DFDBEA10-994A-D04B-92DD-1F55D0830C81}" presName="text1" presStyleLbl="revTx" presStyleIdx="0" presStyleCnt="3">
        <dgm:presLayoutVars>
          <dgm:bulletEnabled val="1"/>
        </dgm:presLayoutVars>
      </dgm:prSet>
      <dgm:spPr/>
      <dgm:t>
        <a:bodyPr/>
        <a:lstStyle/>
        <a:p>
          <a:endParaRPr lang="en-GB"/>
        </a:p>
      </dgm:t>
    </dgm:pt>
    <dgm:pt modelId="{E473DCF7-5034-9843-85BD-D8FB058DEDBE}" type="pres">
      <dgm:prSet presAssocID="{DFDBEA10-994A-D04B-92DD-1F55D0830C81}" presName="line1" presStyleLbl="callout" presStyleIdx="0" presStyleCnt="6"/>
      <dgm:spPr/>
    </dgm:pt>
    <dgm:pt modelId="{DA263BE3-9BAA-8F40-A6E0-457ACC6344A2}" type="pres">
      <dgm:prSet presAssocID="{DFDBEA10-994A-D04B-92DD-1F55D0830C81}" presName="d1" presStyleLbl="callout" presStyleIdx="1" presStyleCnt="6"/>
      <dgm:spPr/>
    </dgm:pt>
    <dgm:pt modelId="{77D7F3DF-6CA4-4147-AF7D-98AEB4C9D2B6}" type="pres">
      <dgm:prSet presAssocID="{6E2C89E0-1B60-0444-B4EB-5766E5D04334}" presName="circle2" presStyleLbl="lnNode1" presStyleIdx="1" presStyleCnt="3"/>
      <dgm:spPr/>
    </dgm:pt>
    <dgm:pt modelId="{09CE8212-AB65-0348-86ED-0F4451342199}" type="pres">
      <dgm:prSet presAssocID="{6E2C89E0-1B60-0444-B4EB-5766E5D04334}" presName="text2" presStyleLbl="revTx" presStyleIdx="1" presStyleCnt="3">
        <dgm:presLayoutVars>
          <dgm:bulletEnabled val="1"/>
        </dgm:presLayoutVars>
      </dgm:prSet>
      <dgm:spPr/>
      <dgm:t>
        <a:bodyPr/>
        <a:lstStyle/>
        <a:p>
          <a:endParaRPr lang="en-GB"/>
        </a:p>
      </dgm:t>
    </dgm:pt>
    <dgm:pt modelId="{6EFA440C-0F46-8845-9F20-3063A6C66C8A}" type="pres">
      <dgm:prSet presAssocID="{6E2C89E0-1B60-0444-B4EB-5766E5D04334}" presName="line2" presStyleLbl="callout" presStyleIdx="2" presStyleCnt="6"/>
      <dgm:spPr/>
    </dgm:pt>
    <dgm:pt modelId="{441D7E0E-CD30-604D-B3C2-82B419C68A45}" type="pres">
      <dgm:prSet presAssocID="{6E2C89E0-1B60-0444-B4EB-5766E5D04334}" presName="d2" presStyleLbl="callout" presStyleIdx="3" presStyleCnt="6"/>
      <dgm:spPr/>
    </dgm:pt>
    <dgm:pt modelId="{4F39C2EE-5588-A445-85F9-2D4EE85F242A}" type="pres">
      <dgm:prSet presAssocID="{9CC4D3EB-B905-7F40-A431-B12DA4AD7B53}" presName="circle3" presStyleLbl="lnNode1" presStyleIdx="2" presStyleCnt="3"/>
      <dgm:spPr/>
    </dgm:pt>
    <dgm:pt modelId="{76BBE927-853B-FB4D-9EDB-55D8A5EA055A}" type="pres">
      <dgm:prSet presAssocID="{9CC4D3EB-B905-7F40-A431-B12DA4AD7B53}" presName="text3" presStyleLbl="revTx" presStyleIdx="2" presStyleCnt="3">
        <dgm:presLayoutVars>
          <dgm:bulletEnabled val="1"/>
        </dgm:presLayoutVars>
      </dgm:prSet>
      <dgm:spPr/>
      <dgm:t>
        <a:bodyPr/>
        <a:lstStyle/>
        <a:p>
          <a:endParaRPr lang="en-GB"/>
        </a:p>
      </dgm:t>
    </dgm:pt>
    <dgm:pt modelId="{6F0A37BF-301D-3240-AFA2-E213942A62B1}" type="pres">
      <dgm:prSet presAssocID="{9CC4D3EB-B905-7F40-A431-B12DA4AD7B53}" presName="line3" presStyleLbl="callout" presStyleIdx="4" presStyleCnt="6"/>
      <dgm:spPr/>
    </dgm:pt>
    <dgm:pt modelId="{37FC7334-8377-1E41-B779-2620A8487657}" type="pres">
      <dgm:prSet presAssocID="{9CC4D3EB-B905-7F40-A431-B12DA4AD7B53}" presName="d3" presStyleLbl="callout" presStyleIdx="5" presStyleCnt="6"/>
      <dgm:spPr/>
    </dgm:pt>
  </dgm:ptLst>
  <dgm:cxnLst>
    <dgm:cxn modelId="{B555FA3E-B0A1-FD44-BD83-A9927C7E59F9}" type="presOf" srcId="{DFDBEA10-994A-D04B-92DD-1F55D0830C81}" destId="{48BCCFA6-B7BC-8A47-AC44-4127A5A8C7F9}" srcOrd="0" destOrd="0" presId="urn:microsoft.com/office/officeart/2005/8/layout/target1"/>
    <dgm:cxn modelId="{DE9711DC-35E4-3343-83EF-CD8E6796BAFC}" type="presOf" srcId="{7298F27A-C612-0648-8FD3-325B9CAAEFF3}" destId="{345A2D6C-AA88-6749-BDE6-1B787A1FA0C7}" srcOrd="0" destOrd="0" presId="urn:microsoft.com/office/officeart/2005/8/layout/target1"/>
    <dgm:cxn modelId="{212B98B9-819A-C54A-81B7-EEC7AD89656A}" type="presOf" srcId="{9CC4D3EB-B905-7F40-A431-B12DA4AD7B53}" destId="{76BBE927-853B-FB4D-9EDB-55D8A5EA055A}" srcOrd="0" destOrd="0" presId="urn:microsoft.com/office/officeart/2005/8/layout/target1"/>
    <dgm:cxn modelId="{CA3DFDD1-5004-0B44-A879-695C02DD0AA5}" srcId="{7298F27A-C612-0648-8FD3-325B9CAAEFF3}" destId="{DFDBEA10-994A-D04B-92DD-1F55D0830C81}" srcOrd="0" destOrd="0" parTransId="{CF7AC57A-0031-D34B-9370-937AD60AFBBF}" sibTransId="{2443A677-E058-1A49-A5C8-9E8F1419B6F8}"/>
    <dgm:cxn modelId="{8A8FBB9C-4D92-FE45-BF47-084D37E7104A}" type="presOf" srcId="{6E2C89E0-1B60-0444-B4EB-5766E5D04334}" destId="{09CE8212-AB65-0348-86ED-0F4451342199}" srcOrd="0" destOrd="0" presId="urn:microsoft.com/office/officeart/2005/8/layout/target1"/>
    <dgm:cxn modelId="{48B7B13B-977A-9142-AF6F-37B935DA03FC}" srcId="{7298F27A-C612-0648-8FD3-325B9CAAEFF3}" destId="{9CC4D3EB-B905-7F40-A431-B12DA4AD7B53}" srcOrd="2" destOrd="0" parTransId="{245A9948-45CE-3942-8C77-0583ACFD41FF}" sibTransId="{33034B5B-8B07-7844-AD4F-3B48EF4CE4A1}"/>
    <dgm:cxn modelId="{ADE55924-0585-EA4C-8FBA-C0B161B46447}" srcId="{7298F27A-C612-0648-8FD3-325B9CAAEFF3}" destId="{6E2C89E0-1B60-0444-B4EB-5766E5D04334}" srcOrd="1" destOrd="0" parTransId="{318475B4-6F4E-E442-955D-D6C93EB55767}" sibTransId="{4C7CE9BF-270D-7545-A982-DF1CEC64EBA6}"/>
    <dgm:cxn modelId="{7D2E6422-5EC8-4240-AC01-B7FC8B3EA139}" type="presParOf" srcId="{345A2D6C-AA88-6749-BDE6-1B787A1FA0C7}" destId="{6BD84148-35B9-594A-B558-50AC6BA99296}" srcOrd="0" destOrd="0" presId="urn:microsoft.com/office/officeart/2005/8/layout/target1"/>
    <dgm:cxn modelId="{1F13236A-1692-D94D-9664-3F1BE64EC450}" type="presParOf" srcId="{345A2D6C-AA88-6749-BDE6-1B787A1FA0C7}" destId="{48BCCFA6-B7BC-8A47-AC44-4127A5A8C7F9}" srcOrd="1" destOrd="0" presId="urn:microsoft.com/office/officeart/2005/8/layout/target1"/>
    <dgm:cxn modelId="{CF667B35-1433-E148-BBC5-FEC288493AC8}" type="presParOf" srcId="{345A2D6C-AA88-6749-BDE6-1B787A1FA0C7}" destId="{E473DCF7-5034-9843-85BD-D8FB058DEDBE}" srcOrd="2" destOrd="0" presId="urn:microsoft.com/office/officeart/2005/8/layout/target1"/>
    <dgm:cxn modelId="{CB79D2AF-DB00-8444-8C52-DF2F49F2ED3F}" type="presParOf" srcId="{345A2D6C-AA88-6749-BDE6-1B787A1FA0C7}" destId="{DA263BE3-9BAA-8F40-A6E0-457ACC6344A2}" srcOrd="3" destOrd="0" presId="urn:microsoft.com/office/officeart/2005/8/layout/target1"/>
    <dgm:cxn modelId="{BCAD6505-5161-5C42-BA18-FD78A3A01EB2}" type="presParOf" srcId="{345A2D6C-AA88-6749-BDE6-1B787A1FA0C7}" destId="{77D7F3DF-6CA4-4147-AF7D-98AEB4C9D2B6}" srcOrd="4" destOrd="0" presId="urn:microsoft.com/office/officeart/2005/8/layout/target1"/>
    <dgm:cxn modelId="{48D1FD58-935C-574C-A19F-E303D107400B}" type="presParOf" srcId="{345A2D6C-AA88-6749-BDE6-1B787A1FA0C7}" destId="{09CE8212-AB65-0348-86ED-0F4451342199}" srcOrd="5" destOrd="0" presId="urn:microsoft.com/office/officeart/2005/8/layout/target1"/>
    <dgm:cxn modelId="{630321E9-1E90-2544-8831-D900F293A69F}" type="presParOf" srcId="{345A2D6C-AA88-6749-BDE6-1B787A1FA0C7}" destId="{6EFA440C-0F46-8845-9F20-3063A6C66C8A}" srcOrd="6" destOrd="0" presId="urn:microsoft.com/office/officeart/2005/8/layout/target1"/>
    <dgm:cxn modelId="{F15A567F-1EA7-7A45-B672-4D313952DFF9}" type="presParOf" srcId="{345A2D6C-AA88-6749-BDE6-1B787A1FA0C7}" destId="{441D7E0E-CD30-604D-B3C2-82B419C68A45}" srcOrd="7" destOrd="0" presId="urn:microsoft.com/office/officeart/2005/8/layout/target1"/>
    <dgm:cxn modelId="{33D5E2D7-2631-0F4E-A525-8EF92BC47821}" type="presParOf" srcId="{345A2D6C-AA88-6749-BDE6-1B787A1FA0C7}" destId="{4F39C2EE-5588-A445-85F9-2D4EE85F242A}" srcOrd="8" destOrd="0" presId="urn:microsoft.com/office/officeart/2005/8/layout/target1"/>
    <dgm:cxn modelId="{F0BC08C5-DC72-9349-A402-B804C4B6B009}" type="presParOf" srcId="{345A2D6C-AA88-6749-BDE6-1B787A1FA0C7}" destId="{76BBE927-853B-FB4D-9EDB-55D8A5EA055A}" srcOrd="9" destOrd="0" presId="urn:microsoft.com/office/officeart/2005/8/layout/target1"/>
    <dgm:cxn modelId="{C3798C49-DB9D-E44E-A0BB-98DD745AA28D}" type="presParOf" srcId="{345A2D6C-AA88-6749-BDE6-1B787A1FA0C7}" destId="{6F0A37BF-301D-3240-AFA2-E213942A62B1}" srcOrd="10" destOrd="0" presId="urn:microsoft.com/office/officeart/2005/8/layout/target1"/>
    <dgm:cxn modelId="{6A0E7260-2E9E-BD4D-951E-42EAA787E3A2}" type="presParOf" srcId="{345A2D6C-AA88-6749-BDE6-1B787A1FA0C7}" destId="{37FC7334-8377-1E41-B779-2620A8487657}" srcOrd="11"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E46246-929A-AD4D-9944-87E57999A634}" type="doc">
      <dgm:prSet loTypeId="urn:microsoft.com/office/officeart/2005/8/layout/hProcess10" loCatId="" qsTypeId="urn:microsoft.com/office/officeart/2005/8/quickstyle/simple1" qsCatId="simple" csTypeId="urn:microsoft.com/office/officeart/2005/8/colors/colorful1" csCatId="colorful" phldr="1"/>
      <dgm:spPr/>
      <dgm:t>
        <a:bodyPr/>
        <a:lstStyle/>
        <a:p>
          <a:endParaRPr lang="en-GB"/>
        </a:p>
      </dgm:t>
    </dgm:pt>
    <dgm:pt modelId="{4A54CC2D-B69D-5A44-BD68-57729EA54E76}">
      <dgm:prSet phldrT="[Text]" custT="1"/>
      <dgm:spPr/>
      <dgm:t>
        <a:bodyPr/>
        <a:lstStyle/>
        <a:p>
          <a:pPr marL="0" lvl="0" algn="l" defTabSz="622300">
            <a:lnSpc>
              <a:spcPct val="90000"/>
            </a:lnSpc>
            <a:spcBef>
              <a:spcPct val="0"/>
            </a:spcBef>
            <a:spcAft>
              <a:spcPct val="35000"/>
            </a:spcAft>
            <a:buNone/>
          </a:pPr>
          <a:r>
            <a:rPr lang="sr-Latn-CS" sz="1400" b="1" kern="1200" dirty="0" err="1"/>
            <a:t>Дефиниција</a:t>
          </a:r>
          <a:r>
            <a:rPr lang="sr-Latn-CS" sz="1400" b="1" kern="1200" dirty="0"/>
            <a:t> </a:t>
          </a:r>
          <a:r>
            <a:rPr lang="sr-Latn-CS" sz="1400" b="1" kern="1200" dirty="0" err="1"/>
            <a:t>корисничких</a:t>
          </a:r>
          <a:r>
            <a:rPr lang="sr-Latn-CS" sz="1400" b="1" kern="1200" dirty="0"/>
            <a:t> </a:t>
          </a:r>
          <a:r>
            <a:rPr lang="sr-Latn-CS" sz="1400" b="1" kern="1200" dirty="0" err="1"/>
            <a:t>захтева</a:t>
          </a:r>
          <a:endParaRPr lang="sr-Cyrl-RS" sz="1400" b="1" kern="1200" dirty="0"/>
        </a:p>
        <a:p>
          <a:pPr marL="114300" lvl="1" indent="-114300" algn="l" defTabSz="533400">
            <a:lnSpc>
              <a:spcPct val="90000"/>
            </a:lnSpc>
            <a:spcBef>
              <a:spcPct val="0"/>
            </a:spcBef>
            <a:spcAft>
              <a:spcPct val="15000"/>
            </a:spcAft>
            <a:buChar char="•"/>
          </a:pPr>
          <a:r>
            <a:rPr lang="sr-Cyrl-RS" sz="1200" b="1" kern="1200" dirty="0"/>
            <a:t>- </a:t>
          </a:r>
          <a:r>
            <a:rPr lang="sr-Latn-CS" sz="1200" kern="1200" dirty="0" err="1">
              <a:solidFill>
                <a:prstClr val="white"/>
              </a:solidFill>
              <a:latin typeface="Montserrat"/>
              <a:ea typeface="+mn-ea"/>
              <a:cs typeface="+mn-cs"/>
            </a:rPr>
            <a:t>Анализа</a:t>
          </a:r>
          <a:r>
            <a:rPr lang="sr-Latn-C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стања</a:t>
          </a:r>
          <a:r>
            <a:rPr lang="sr-Latn-CS" sz="1200" kern="1200" dirty="0">
              <a:solidFill>
                <a:prstClr val="white"/>
              </a:solidFill>
              <a:latin typeface="Montserrat"/>
              <a:ea typeface="+mn-ea"/>
              <a:cs typeface="+mn-cs"/>
            </a:rPr>
            <a:t> </a:t>
          </a:r>
          <a:endParaRPr lang="sr-Cyrl-RS" sz="1200" kern="1200" dirty="0">
            <a:solidFill>
              <a:prstClr val="white"/>
            </a:solidFill>
            <a:latin typeface="Montserrat"/>
            <a:ea typeface="+mn-ea"/>
            <a:cs typeface="+mn-cs"/>
          </a:endParaRPr>
        </a:p>
        <a:p>
          <a:pPr marL="114300" lvl="1" indent="-114300" algn="l" defTabSz="533400">
            <a:lnSpc>
              <a:spcPct val="90000"/>
            </a:lnSpc>
            <a:spcBef>
              <a:spcPct val="0"/>
            </a:spcBef>
            <a:spcAft>
              <a:spcPct val="15000"/>
            </a:spcAft>
            <a:buChar char="•"/>
          </a:pPr>
          <a:r>
            <a:rPr lang="sr-Cyrl-R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Идентификација</a:t>
          </a:r>
          <a:r>
            <a:rPr lang="sr-Latn-C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пословних</a:t>
          </a:r>
          <a:r>
            <a:rPr lang="sr-Latn-CS" sz="1200" kern="1200" dirty="0">
              <a:solidFill>
                <a:prstClr val="white"/>
              </a:solidFill>
              <a:latin typeface="Montserrat"/>
              <a:ea typeface="+mn-ea"/>
              <a:cs typeface="+mn-cs"/>
            </a:rPr>
            <a:t> и </a:t>
          </a:r>
          <a:r>
            <a:rPr lang="sr-Latn-CS" sz="1200" kern="1200" dirty="0" err="1">
              <a:solidFill>
                <a:prstClr val="white"/>
              </a:solidFill>
              <a:latin typeface="Montserrat"/>
              <a:ea typeface="+mn-ea"/>
              <a:cs typeface="+mn-cs"/>
            </a:rPr>
            <a:t>крајњих</a:t>
          </a:r>
          <a:r>
            <a:rPr lang="sr-Latn-C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корисника</a:t>
          </a:r>
          <a:r>
            <a:rPr lang="sr-Latn-CS" sz="1200" kern="1200" dirty="0">
              <a:solidFill>
                <a:prstClr val="white"/>
              </a:solidFill>
              <a:latin typeface="Montserrat"/>
              <a:ea typeface="+mn-ea"/>
              <a:cs typeface="+mn-cs"/>
            </a:rPr>
            <a:t> </a:t>
          </a:r>
          <a:endParaRPr lang="sr-Cyrl-RS" sz="1200" kern="1200" dirty="0">
            <a:solidFill>
              <a:prstClr val="white"/>
            </a:solidFill>
            <a:latin typeface="Montserrat"/>
            <a:ea typeface="+mn-ea"/>
            <a:cs typeface="+mn-cs"/>
          </a:endParaRPr>
        </a:p>
        <a:p>
          <a:pPr marL="114300" lvl="1" indent="-114300" algn="l" defTabSz="533400">
            <a:lnSpc>
              <a:spcPct val="90000"/>
            </a:lnSpc>
            <a:spcBef>
              <a:spcPct val="0"/>
            </a:spcBef>
            <a:spcAft>
              <a:spcPct val="15000"/>
            </a:spcAft>
            <a:buChar char="•"/>
          </a:pPr>
          <a:r>
            <a:rPr lang="sr-Cyrl-R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Интервјуи</a:t>
          </a:r>
          <a:r>
            <a:rPr lang="sr-Cyrl-R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Фокус</a:t>
          </a:r>
          <a:r>
            <a:rPr lang="sr-Latn-C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групе</a:t>
          </a:r>
          <a:r>
            <a:rPr lang="sr-Cyrl-RS" sz="1200" kern="1200" dirty="0">
              <a:solidFill>
                <a:prstClr val="white"/>
              </a:solidFill>
              <a:latin typeface="Montserrat"/>
              <a:ea typeface="+mn-ea"/>
              <a:cs typeface="+mn-cs"/>
            </a:rPr>
            <a:t>, - </a:t>
          </a:r>
          <a:r>
            <a:rPr lang="sr-Latn-CS" sz="1200" kern="1200" dirty="0" err="1">
              <a:solidFill>
                <a:prstClr val="white"/>
              </a:solidFill>
              <a:latin typeface="Montserrat"/>
              <a:ea typeface="+mn-ea"/>
              <a:cs typeface="+mn-cs"/>
            </a:rPr>
            <a:t>Упитници</a:t>
          </a:r>
          <a:r>
            <a:rPr lang="sr-Latn-CS" sz="1200" kern="1200" dirty="0">
              <a:solidFill>
                <a:prstClr val="white"/>
              </a:solidFill>
              <a:latin typeface="Montserrat"/>
              <a:ea typeface="+mn-ea"/>
              <a:cs typeface="+mn-cs"/>
            </a:rPr>
            <a:t> </a:t>
          </a:r>
          <a:endParaRPr lang="sr-Cyrl-RS" sz="1200" kern="1200" dirty="0">
            <a:solidFill>
              <a:prstClr val="white"/>
            </a:solidFill>
            <a:latin typeface="Montserrat"/>
            <a:ea typeface="+mn-ea"/>
            <a:cs typeface="+mn-cs"/>
          </a:endParaRPr>
        </a:p>
        <a:p>
          <a:pPr marL="114300" lvl="1" indent="-114300" algn="l" defTabSz="533400">
            <a:lnSpc>
              <a:spcPct val="90000"/>
            </a:lnSpc>
            <a:spcBef>
              <a:spcPct val="0"/>
            </a:spcBef>
            <a:spcAft>
              <a:spcPct val="15000"/>
            </a:spcAft>
            <a:buChar char="•"/>
          </a:pPr>
          <a:r>
            <a:rPr lang="sr-Cyrl-R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Пословни</a:t>
          </a:r>
          <a:r>
            <a:rPr lang="sr-Latn-C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сценари</a:t>
          </a:r>
          <a:r>
            <a:rPr lang="sr-Cyrl-RS" sz="1200" kern="1200" dirty="0">
              <a:solidFill>
                <a:prstClr val="white"/>
              </a:solidFill>
              <a:latin typeface="Montserrat"/>
              <a:ea typeface="+mn-ea"/>
              <a:cs typeface="+mn-cs"/>
            </a:rPr>
            <a:t>о</a:t>
          </a:r>
          <a:r>
            <a:rPr lang="sr-Latn-CS" sz="1200" kern="1200" dirty="0">
              <a:solidFill>
                <a:prstClr val="white"/>
              </a:solidFill>
              <a:latin typeface="Montserrat"/>
              <a:ea typeface="+mn-ea"/>
              <a:cs typeface="+mn-cs"/>
            </a:rPr>
            <a:t> и </a:t>
          </a:r>
          <a:r>
            <a:rPr lang="sr-Latn-CS" sz="1200" kern="1200" dirty="0" err="1">
              <a:solidFill>
                <a:prstClr val="white"/>
              </a:solidFill>
              <a:latin typeface="Montserrat"/>
              <a:ea typeface="+mn-ea"/>
              <a:cs typeface="+mn-cs"/>
            </a:rPr>
            <a:t>консолидација</a:t>
          </a:r>
          <a:r>
            <a:rPr lang="sr-Latn-C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захтева</a:t>
          </a:r>
          <a:endParaRPr lang="sr-Cyrl-RS" sz="1200" kern="1200" dirty="0">
            <a:solidFill>
              <a:prstClr val="white"/>
            </a:solidFill>
            <a:latin typeface="Montserrat"/>
            <a:ea typeface="+mn-ea"/>
            <a:cs typeface="+mn-cs"/>
          </a:endParaRPr>
        </a:p>
        <a:p>
          <a:pPr marL="114300" lvl="1" indent="-114300" algn="l" defTabSz="533400">
            <a:lnSpc>
              <a:spcPct val="90000"/>
            </a:lnSpc>
            <a:spcBef>
              <a:spcPct val="0"/>
            </a:spcBef>
            <a:spcAft>
              <a:spcPct val="15000"/>
            </a:spcAft>
            <a:buChar char="•"/>
          </a:pPr>
          <a:r>
            <a:rPr lang="sr-Cyrl-RS" sz="1200" kern="1200" dirty="0">
              <a:solidFill>
                <a:prstClr val="white"/>
              </a:solidFill>
              <a:latin typeface="Montserrat"/>
              <a:ea typeface="+mn-ea"/>
              <a:cs typeface="+mn-cs"/>
            </a:rPr>
            <a:t>-</a:t>
          </a:r>
          <a:r>
            <a:rPr lang="sr-Latn-C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Подаци</a:t>
          </a:r>
          <a:r>
            <a:rPr lang="sr-Latn-CS" sz="1200" kern="1200" dirty="0">
              <a:solidFill>
                <a:prstClr val="white"/>
              </a:solidFill>
              <a:latin typeface="Montserrat"/>
              <a:ea typeface="+mn-ea"/>
              <a:cs typeface="+mn-cs"/>
            </a:rPr>
            <a:t> о </a:t>
          </a:r>
          <a:r>
            <a:rPr lang="sr-Cyrl-RS" sz="1200" kern="1200" dirty="0">
              <a:solidFill>
                <a:prstClr val="white"/>
              </a:solidFill>
              <a:latin typeface="Montserrat"/>
              <a:ea typeface="+mn-ea"/>
              <a:cs typeface="+mn-cs"/>
            </a:rPr>
            <a:t>з</a:t>
          </a:r>
          <a:r>
            <a:rPr lang="sr-Latn-CS" sz="1200" kern="1200" dirty="0" err="1">
              <a:solidFill>
                <a:prstClr val="white"/>
              </a:solidFill>
              <a:latin typeface="Montserrat"/>
              <a:ea typeface="+mn-ea"/>
              <a:cs typeface="+mn-cs"/>
            </a:rPr>
            <a:t>градама</a:t>
          </a:r>
          <a:r>
            <a:rPr lang="sr-Latn-CS" sz="1200" kern="1200" dirty="0">
              <a:solidFill>
                <a:prstClr val="white"/>
              </a:solidFill>
              <a:latin typeface="Montserrat"/>
              <a:ea typeface="+mn-ea"/>
              <a:cs typeface="+mn-cs"/>
            </a:rPr>
            <a:t>/</a:t>
          </a:r>
          <a:r>
            <a:rPr lang="sr-Cyrl-R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енергетици</a:t>
          </a:r>
          <a:r>
            <a:rPr lang="sr-Latn-C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детаљно</a:t>
          </a:r>
          <a:r>
            <a:rPr lang="sr-Latn-CS" sz="1200" kern="1200" dirty="0">
              <a:solidFill>
                <a:prstClr val="white"/>
              </a:solidFill>
              <a:latin typeface="Montserrat"/>
              <a:ea typeface="+mn-ea"/>
              <a:cs typeface="+mn-cs"/>
            </a:rPr>
            <a:t> </a:t>
          </a:r>
          <a:r>
            <a:rPr lang="sr-Latn-CS" sz="1200" kern="1200" dirty="0" err="1">
              <a:solidFill>
                <a:prstClr val="white"/>
              </a:solidFill>
              <a:latin typeface="Montserrat"/>
              <a:ea typeface="+mn-ea"/>
              <a:cs typeface="+mn-cs"/>
            </a:rPr>
            <a:t>уређење</a:t>
          </a:r>
          <a:r>
            <a:rPr lang="sr-Latn-CS" sz="1200" kern="1200" dirty="0">
              <a:solidFill>
                <a:prstClr val="white"/>
              </a:solidFill>
              <a:latin typeface="Montserrat"/>
              <a:ea typeface="+mn-ea"/>
              <a:cs typeface="+mn-cs"/>
            </a:rPr>
            <a:t> и </a:t>
          </a:r>
          <a:r>
            <a:rPr lang="sr-Latn-CS" sz="1200" kern="1200" dirty="0" err="1">
              <a:solidFill>
                <a:prstClr val="white"/>
              </a:solidFill>
              <a:latin typeface="Montserrat"/>
              <a:ea typeface="+mn-ea"/>
              <a:cs typeface="+mn-cs"/>
            </a:rPr>
            <a:t>истраживање</a:t>
          </a:r>
          <a:endParaRPr lang="en-GB" sz="1200" kern="1200" dirty="0">
            <a:solidFill>
              <a:prstClr val="white"/>
            </a:solidFill>
            <a:latin typeface="Montserrat"/>
            <a:ea typeface="+mn-ea"/>
            <a:cs typeface="+mn-cs"/>
          </a:endParaRPr>
        </a:p>
      </dgm:t>
    </dgm:pt>
    <dgm:pt modelId="{ABB011F1-D8CF-634C-B951-00AA19621589}" type="parTrans" cxnId="{088B0F62-C632-9D41-AC97-7BCED1BF36CD}">
      <dgm:prSet/>
      <dgm:spPr/>
      <dgm:t>
        <a:bodyPr/>
        <a:lstStyle/>
        <a:p>
          <a:endParaRPr lang="en-GB"/>
        </a:p>
      </dgm:t>
    </dgm:pt>
    <dgm:pt modelId="{387ABC3B-C81F-CC4B-BD45-7A597ECAF9B8}" type="sibTrans" cxnId="{088B0F62-C632-9D41-AC97-7BCED1BF36CD}">
      <dgm:prSet/>
      <dgm:spPr/>
      <dgm:t>
        <a:bodyPr/>
        <a:lstStyle/>
        <a:p>
          <a:endParaRPr lang="en-GB"/>
        </a:p>
      </dgm:t>
    </dgm:pt>
    <dgm:pt modelId="{82ECA323-C603-2643-8147-FCC03C30FAAE}">
      <dgm:prSet phldrT="[Text]" custT="1"/>
      <dgm:spPr/>
      <dgm:t>
        <a:bodyPr/>
        <a:lstStyle/>
        <a:p>
          <a:pPr algn="l"/>
          <a:r>
            <a:rPr lang="sr-Latn-CS" sz="1600" b="1" dirty="0" err="1"/>
            <a:t>Израда</a:t>
          </a:r>
          <a:r>
            <a:rPr lang="sr-Latn-CS" sz="1600" b="1" dirty="0"/>
            <a:t> </a:t>
          </a:r>
          <a:r>
            <a:rPr lang="sr-Latn-CS" sz="1600" b="1" dirty="0" err="1"/>
            <a:t>прототипа</a:t>
          </a:r>
          <a:r>
            <a:rPr lang="sr-Latn-CS" sz="1600" b="1" dirty="0"/>
            <a:t> </a:t>
          </a:r>
          <a:endParaRPr lang="sr-Cyrl-RS" sz="1600" b="1" dirty="0"/>
        </a:p>
        <a:p>
          <a:pPr algn="l"/>
          <a:r>
            <a:rPr lang="sr-Cyrl-RS" sz="1200" b="1" dirty="0"/>
            <a:t>- </a:t>
          </a:r>
          <a:r>
            <a:rPr lang="sr-Latn-CS" sz="1200" dirty="0" err="1"/>
            <a:t>Анализа</a:t>
          </a:r>
          <a:r>
            <a:rPr lang="sr-Latn-CS" sz="1200" dirty="0"/>
            <a:t> </a:t>
          </a:r>
          <a:r>
            <a:rPr lang="sr-Latn-CS" sz="1200" dirty="0" err="1"/>
            <a:t>техничких</a:t>
          </a:r>
          <a:r>
            <a:rPr lang="sr-Latn-CS" sz="1200" dirty="0"/>
            <a:t> </a:t>
          </a:r>
          <a:r>
            <a:rPr lang="sr-Latn-CS" sz="1200" dirty="0" err="1"/>
            <a:t>захтева</a:t>
          </a:r>
          <a:r>
            <a:rPr lang="sr-Latn-CS" sz="1200" dirty="0"/>
            <a:t> </a:t>
          </a:r>
          <a:endParaRPr lang="sr-Cyrl-RS" sz="1200" dirty="0"/>
        </a:p>
        <a:p>
          <a:pPr algn="l"/>
          <a:r>
            <a:rPr lang="sr-Cyrl-RS" sz="1200" dirty="0"/>
            <a:t>-</a:t>
          </a:r>
          <a:r>
            <a:rPr lang="sr-Latn-CS" sz="1200" dirty="0" err="1"/>
            <a:t>Архитектонско</a:t>
          </a:r>
          <a:r>
            <a:rPr lang="sr-Latn-CS" sz="1200" dirty="0"/>
            <a:t> </a:t>
          </a:r>
          <a:r>
            <a:rPr lang="sr-Latn-CS" sz="1200" dirty="0" err="1"/>
            <a:t>пројектовање</a:t>
          </a:r>
          <a:r>
            <a:rPr lang="sr-Latn-CS" sz="1200" dirty="0"/>
            <a:t> </a:t>
          </a:r>
          <a:endParaRPr lang="sr-Cyrl-RS" sz="1200" dirty="0"/>
        </a:p>
        <a:p>
          <a:pPr algn="l"/>
          <a:r>
            <a:rPr lang="sr-Cyrl-RS" sz="1200" dirty="0"/>
            <a:t>- </a:t>
          </a:r>
          <a:r>
            <a:rPr lang="sr-Latn-CS" sz="1200" dirty="0" err="1"/>
            <a:t>Техничке</a:t>
          </a:r>
          <a:r>
            <a:rPr lang="sr-Latn-CS" sz="1200" dirty="0"/>
            <a:t> </a:t>
          </a:r>
          <a:r>
            <a:rPr lang="sr-Latn-CS" sz="1200" dirty="0" err="1"/>
            <a:t>спецификације</a:t>
          </a:r>
          <a:r>
            <a:rPr lang="sr-Latn-CS" sz="1200" dirty="0"/>
            <a:t> </a:t>
          </a:r>
          <a:endParaRPr lang="sr-Cyrl-RS" sz="1200" dirty="0"/>
        </a:p>
        <a:p>
          <a:pPr algn="l"/>
          <a:r>
            <a:rPr lang="sr-Cyrl-RS" sz="1200" dirty="0"/>
            <a:t>- </a:t>
          </a:r>
          <a:r>
            <a:rPr lang="sr-Latn-CS" sz="1200" dirty="0" err="1"/>
            <a:t>Развој</a:t>
          </a:r>
          <a:r>
            <a:rPr lang="sr-Latn-CS" sz="1200" dirty="0"/>
            <a:t> </a:t>
          </a:r>
          <a:r>
            <a:rPr lang="sr-Latn-CS" sz="1200" dirty="0" err="1"/>
            <a:t>Big</a:t>
          </a:r>
          <a:r>
            <a:rPr lang="sr-Latn-CS" sz="1200" dirty="0"/>
            <a:t> Data </a:t>
          </a:r>
          <a:r>
            <a:rPr lang="sr-Latn-CS" sz="1200" dirty="0" err="1"/>
            <a:t>Платформе</a:t>
          </a:r>
          <a:r>
            <a:rPr lang="sr-Latn-CS" sz="1200" dirty="0"/>
            <a:t> и AI </a:t>
          </a:r>
          <a:r>
            <a:rPr lang="sr-Latn-CS" sz="1200" dirty="0" err="1"/>
            <a:t>Engine</a:t>
          </a:r>
          <a:r>
            <a:rPr lang="sr-Latn-CS" sz="1200" dirty="0"/>
            <a:t> </a:t>
          </a:r>
        </a:p>
        <a:p>
          <a:pPr algn="l"/>
          <a:r>
            <a:rPr lang="sr-Latn-CS" sz="1200" dirty="0"/>
            <a:t>- </a:t>
          </a:r>
          <a:r>
            <a:rPr lang="sr-Latn-CS" sz="1200" dirty="0" err="1"/>
            <a:t>Интеграција</a:t>
          </a:r>
          <a:r>
            <a:rPr lang="sr-Latn-CS" sz="1200" dirty="0"/>
            <a:t> </a:t>
          </a:r>
          <a:r>
            <a:rPr lang="sr-Latn-CS" sz="1200" dirty="0" err="1"/>
            <a:t>са</a:t>
          </a:r>
          <a:r>
            <a:rPr lang="sr-Latn-CS" sz="1200" dirty="0"/>
            <a:t> </a:t>
          </a:r>
          <a:r>
            <a:rPr lang="sr-Latn-CS" sz="1200" dirty="0" err="1"/>
            <a:t>старим</a:t>
          </a:r>
          <a:r>
            <a:rPr lang="sr-Latn-CS" sz="1200" dirty="0"/>
            <a:t> </a:t>
          </a:r>
          <a:r>
            <a:rPr lang="sr-Latn-CS" sz="1200" dirty="0" err="1"/>
            <a:t>системима</a:t>
          </a:r>
          <a:r>
            <a:rPr lang="sr-Latn-CS" sz="1200" dirty="0"/>
            <a:t> и </a:t>
          </a:r>
          <a:r>
            <a:rPr lang="sr-Latn-CS" sz="1200" dirty="0" err="1"/>
            <a:t>технологијама</a:t>
          </a:r>
          <a:r>
            <a:rPr lang="sr-Latn-CS" sz="1200" dirty="0"/>
            <a:t> </a:t>
          </a:r>
          <a:r>
            <a:rPr lang="sr-Latn-CS" sz="1200" dirty="0" err="1"/>
            <a:t>на</a:t>
          </a:r>
          <a:r>
            <a:rPr lang="sr-Latn-CS" sz="1200" dirty="0"/>
            <a:t> </a:t>
          </a:r>
          <a:r>
            <a:rPr lang="sr-Latn-CS" sz="1200" dirty="0" err="1"/>
            <a:t>лицу</a:t>
          </a:r>
          <a:r>
            <a:rPr lang="sr-Latn-CS" sz="1200" dirty="0"/>
            <a:t> </a:t>
          </a:r>
          <a:r>
            <a:rPr lang="sr-Latn-CS" sz="1200" dirty="0" err="1"/>
            <a:t>места</a:t>
          </a:r>
          <a:r>
            <a:rPr lang="sr-Latn-CS" sz="1200" dirty="0"/>
            <a:t>  </a:t>
          </a:r>
        </a:p>
        <a:p>
          <a:pPr algn="l"/>
          <a:r>
            <a:rPr lang="sr-Latn-CS" sz="1200" dirty="0"/>
            <a:t>- </a:t>
          </a:r>
          <a:r>
            <a:rPr lang="sr-Latn-CS" sz="1200" dirty="0" err="1"/>
            <a:t>Конфигурација</a:t>
          </a:r>
          <a:r>
            <a:rPr lang="sr-Latn-CS" sz="1200" dirty="0"/>
            <a:t> </a:t>
          </a:r>
          <a:r>
            <a:rPr lang="sr-Latn-CS" sz="1200" dirty="0" err="1"/>
            <a:t>апликација</a:t>
          </a:r>
          <a:r>
            <a:rPr lang="sr-Latn-CS" sz="1200" dirty="0"/>
            <a:t> и </a:t>
          </a:r>
          <a:r>
            <a:rPr lang="sr-Latn-CS" sz="1200" dirty="0" err="1"/>
            <a:t>услуга</a:t>
          </a:r>
          <a:r>
            <a:rPr lang="sr-Latn-CS" sz="1200" dirty="0"/>
            <a:t> у </a:t>
          </a:r>
          <a:r>
            <a:rPr lang="sr-Latn-CS" sz="1200" dirty="0" err="1"/>
            <a:t>зградама</a:t>
          </a:r>
          <a:r>
            <a:rPr lang="sr-Latn-CS" sz="1200" dirty="0"/>
            <a:t>/</a:t>
          </a:r>
          <a:r>
            <a:rPr lang="sr-Latn-CS" sz="1200" dirty="0" err="1"/>
            <a:t>енергетици</a:t>
          </a:r>
          <a:endParaRPr lang="en-GB" sz="1200" dirty="0"/>
        </a:p>
      </dgm:t>
    </dgm:pt>
    <dgm:pt modelId="{65B443EB-300E-C347-848A-96592FB334A5}" type="parTrans" cxnId="{B00C6279-0202-FF45-98D3-1F999A19A680}">
      <dgm:prSet/>
      <dgm:spPr/>
      <dgm:t>
        <a:bodyPr/>
        <a:lstStyle/>
        <a:p>
          <a:endParaRPr lang="en-GB"/>
        </a:p>
      </dgm:t>
    </dgm:pt>
    <dgm:pt modelId="{5C6143AE-AA97-3B42-B9BE-4C3DC036BCC6}" type="sibTrans" cxnId="{B00C6279-0202-FF45-98D3-1F999A19A680}">
      <dgm:prSet/>
      <dgm:spPr/>
      <dgm:t>
        <a:bodyPr/>
        <a:lstStyle/>
        <a:p>
          <a:endParaRPr lang="en-GB"/>
        </a:p>
      </dgm:t>
    </dgm:pt>
    <dgm:pt modelId="{2F95E580-92AF-9849-94F4-8276ADC12549}">
      <dgm:prSet phldrT="[Text]" custT="1"/>
      <dgm:spPr/>
      <dgm:t>
        <a:bodyPr/>
        <a:lstStyle/>
        <a:p>
          <a:pPr>
            <a:buClrTx/>
            <a:buSzTx/>
            <a:buFontTx/>
            <a:buNone/>
          </a:pPr>
          <a:r>
            <a:rPr lang="sr-Latn-CS" sz="1400" b="1" dirty="0" err="1"/>
            <a:t>Демонстрација</a:t>
          </a:r>
          <a:r>
            <a:rPr lang="sr-Cyrl-RS" sz="1400" b="1" dirty="0"/>
            <a:t> и</a:t>
          </a:r>
          <a:r>
            <a:rPr lang="sr-Latn-CS" sz="1400" b="1" dirty="0"/>
            <a:t> </a:t>
          </a:r>
          <a:r>
            <a:rPr lang="sr-Latn-CS" sz="1400" b="1" dirty="0" err="1"/>
            <a:t>тестови</a:t>
          </a:r>
          <a:r>
            <a:rPr lang="sr-Latn-CS" sz="1400" b="1" dirty="0"/>
            <a:t> </a:t>
          </a:r>
          <a:r>
            <a:rPr lang="sr-Latn-CS" sz="1400" b="1" dirty="0" err="1"/>
            <a:t>тржиш</a:t>
          </a:r>
          <a:r>
            <a:rPr lang="sr-Cyrl-RS" sz="1400" b="1" dirty="0"/>
            <a:t>а</a:t>
          </a:r>
        </a:p>
        <a:p>
          <a:pPr>
            <a:buClrTx/>
            <a:buSzTx/>
            <a:buFontTx/>
            <a:buNone/>
          </a:pPr>
          <a:r>
            <a:rPr lang="sr-Cyrl-RS" sz="1200" dirty="0"/>
            <a:t>- </a:t>
          </a:r>
          <a:r>
            <a:rPr lang="sr-Latn-CS" sz="1200" dirty="0" err="1"/>
            <a:t>Разрада</a:t>
          </a:r>
          <a:r>
            <a:rPr lang="sr-Latn-CS" sz="1200" dirty="0"/>
            <a:t> </a:t>
          </a:r>
          <a:r>
            <a:rPr lang="sr-Latn-CS" sz="1200" dirty="0" err="1"/>
            <a:t>оквира</a:t>
          </a:r>
          <a:r>
            <a:rPr lang="sr-Latn-CS" sz="1200" dirty="0"/>
            <a:t> </a:t>
          </a:r>
          <a:r>
            <a:rPr lang="sr-Latn-CS" sz="1200" dirty="0" err="1"/>
            <a:t>за</a:t>
          </a:r>
          <a:r>
            <a:rPr lang="sr-Latn-CS" sz="1200" dirty="0"/>
            <a:t> </a:t>
          </a:r>
          <a:r>
            <a:rPr lang="sr-Latn-CS" sz="1200" dirty="0" err="1"/>
            <a:t>верификацију</a:t>
          </a:r>
          <a:r>
            <a:rPr lang="sr-Latn-CS" sz="1200" dirty="0"/>
            <a:t> и </a:t>
          </a:r>
          <a:r>
            <a:rPr lang="sr-Latn-CS" sz="1200" dirty="0" err="1"/>
            <a:t>валидацију</a:t>
          </a:r>
          <a:r>
            <a:rPr lang="sr-Latn-CS" sz="1200" dirty="0"/>
            <a:t> </a:t>
          </a:r>
          <a:endParaRPr lang="sr-Cyrl-RS" sz="1200" dirty="0"/>
        </a:p>
        <a:p>
          <a:pPr>
            <a:buClrTx/>
            <a:buSzTx/>
            <a:buFontTx/>
            <a:buNone/>
          </a:pPr>
          <a:r>
            <a:rPr lang="sr-Cyrl-RS" sz="1200" dirty="0"/>
            <a:t>- </a:t>
          </a:r>
          <a:r>
            <a:rPr lang="sr-Latn-CS" sz="1200" dirty="0" err="1"/>
            <a:t>Пре-валидационо</a:t>
          </a:r>
          <a:r>
            <a:rPr lang="sr-Latn-CS" sz="1200" dirty="0"/>
            <a:t> </a:t>
          </a:r>
          <a:r>
            <a:rPr lang="sr-Latn-CS" sz="1200" dirty="0" err="1"/>
            <a:t>тестирање</a:t>
          </a:r>
          <a:r>
            <a:rPr lang="sr-Latn-CS" sz="1200" dirty="0"/>
            <a:t> и </a:t>
          </a:r>
          <a:r>
            <a:rPr lang="sr-Latn-CS" sz="1200" dirty="0" err="1"/>
            <a:t>верификација</a:t>
          </a:r>
          <a:r>
            <a:rPr lang="sr-Latn-CS" sz="1200" dirty="0"/>
            <a:t> </a:t>
          </a:r>
          <a:endParaRPr lang="sr-Cyrl-RS" sz="1200" dirty="0"/>
        </a:p>
        <a:p>
          <a:pPr>
            <a:buClrTx/>
            <a:buSzTx/>
            <a:buFontTx/>
            <a:buNone/>
          </a:pPr>
          <a:r>
            <a:rPr lang="sr-Cyrl-RS" sz="1200" dirty="0"/>
            <a:t>- </a:t>
          </a:r>
          <a:r>
            <a:rPr lang="sr-Latn-CS" sz="1200" dirty="0" err="1"/>
            <a:t>Припрема</a:t>
          </a:r>
          <a:r>
            <a:rPr lang="sr-Latn-CS" sz="1200" dirty="0"/>
            <a:t> и </a:t>
          </a:r>
          <a:r>
            <a:rPr lang="sr-Latn-CS" sz="1200" dirty="0" err="1"/>
            <a:t>распоређивање</a:t>
          </a:r>
          <a:r>
            <a:rPr lang="sr-Cyrl-RS" sz="1200" dirty="0"/>
            <a:t> активности на локацијама</a:t>
          </a:r>
        </a:p>
        <a:p>
          <a:pPr>
            <a:buClrTx/>
            <a:buSzTx/>
            <a:buFontTx/>
            <a:buNone/>
          </a:pPr>
          <a:r>
            <a:rPr lang="sr-Cyrl-RS" sz="1200" dirty="0"/>
            <a:t>-</a:t>
          </a:r>
          <a:r>
            <a:rPr lang="sr-Latn-CS" sz="1200" dirty="0"/>
            <a:t> </a:t>
          </a:r>
          <a:r>
            <a:rPr lang="sr-Latn-CS" sz="1200" dirty="0" err="1"/>
            <a:t>Пилот</a:t>
          </a:r>
          <a:r>
            <a:rPr lang="sr-Latn-CS" sz="1200" dirty="0"/>
            <a:t> </a:t>
          </a:r>
          <a:r>
            <a:rPr lang="sr-Latn-CS" sz="1200" dirty="0" err="1"/>
            <a:t>имплементација</a:t>
          </a:r>
          <a:r>
            <a:rPr lang="sr-Latn-CS" sz="1200" dirty="0"/>
            <a:t> и </a:t>
          </a:r>
          <a:r>
            <a:rPr lang="sr-Latn-CS" sz="1200" dirty="0" err="1"/>
            <a:t>валидација</a:t>
          </a:r>
          <a:r>
            <a:rPr lang="sr-Latn-CS" sz="1200" dirty="0"/>
            <a:t> </a:t>
          </a:r>
          <a:endParaRPr lang="sr-Cyrl-RS" sz="1200" dirty="0"/>
        </a:p>
        <a:p>
          <a:pPr>
            <a:buClrTx/>
            <a:buSzTx/>
            <a:buFontTx/>
            <a:buNone/>
          </a:pPr>
          <a:r>
            <a:rPr lang="sr-Cyrl-RS" sz="1200" dirty="0"/>
            <a:t>- </a:t>
          </a:r>
          <a:r>
            <a:rPr lang="sr-Latn-CS" sz="1200" dirty="0" err="1"/>
            <a:t>Процена</a:t>
          </a:r>
          <a:r>
            <a:rPr lang="sr-Latn-CS" sz="1200" dirty="0"/>
            <a:t> </a:t>
          </a:r>
          <a:r>
            <a:rPr lang="sr-Latn-CS" sz="1200" dirty="0" err="1"/>
            <a:t>утицаја</a:t>
          </a:r>
          <a:r>
            <a:rPr lang="sr-Latn-CS" sz="1200" dirty="0"/>
            <a:t> и </a:t>
          </a:r>
          <a:r>
            <a:rPr lang="sr-Latn-CS" sz="1200" dirty="0" err="1"/>
            <a:t>научене</a:t>
          </a:r>
          <a:r>
            <a:rPr lang="sr-Latn-CS" sz="1200" dirty="0"/>
            <a:t> </a:t>
          </a:r>
          <a:r>
            <a:rPr lang="sr-Latn-CS" sz="1200" dirty="0" err="1"/>
            <a:t>лекције</a:t>
          </a:r>
          <a:r>
            <a:rPr lang="sr-Latn-CS" sz="1200" dirty="0"/>
            <a:t> </a:t>
          </a:r>
          <a:endParaRPr lang="sr-Cyrl-RS" sz="1200" dirty="0"/>
        </a:p>
        <a:p>
          <a:pPr>
            <a:buClrTx/>
            <a:buSzTx/>
            <a:buFontTx/>
            <a:buNone/>
          </a:pPr>
          <a:r>
            <a:rPr lang="sr-Cyrl-RS" sz="1200" dirty="0"/>
            <a:t>- П</a:t>
          </a:r>
          <a:r>
            <a:rPr lang="sr-Latn-CS" sz="1200" dirty="0" err="1"/>
            <a:t>ланирање</a:t>
          </a:r>
          <a:r>
            <a:rPr lang="sr-Latn-CS" sz="1200" dirty="0"/>
            <a:t> </a:t>
          </a:r>
          <a:r>
            <a:rPr lang="sr-Latn-CS" sz="1200" dirty="0" err="1"/>
            <a:t>репликације</a:t>
          </a:r>
          <a:endParaRPr lang="sr-Cyrl-RS" sz="1200" dirty="0"/>
        </a:p>
        <a:p>
          <a:pPr>
            <a:buClrTx/>
            <a:buSzTx/>
            <a:buFontTx/>
            <a:buNone/>
          </a:pPr>
          <a:endParaRPr lang="en-GB" sz="1200" b="1" dirty="0">
            <a:latin typeface="+mn-lt"/>
          </a:endParaRPr>
        </a:p>
      </dgm:t>
    </dgm:pt>
    <dgm:pt modelId="{99C77E6A-AABD-7340-8BB5-C50964FC5159}" type="parTrans" cxnId="{944B5023-4654-C946-BEC1-E5A6681E5958}">
      <dgm:prSet/>
      <dgm:spPr/>
      <dgm:t>
        <a:bodyPr/>
        <a:lstStyle/>
        <a:p>
          <a:endParaRPr lang="en-GB"/>
        </a:p>
      </dgm:t>
    </dgm:pt>
    <dgm:pt modelId="{AD0738F8-4AA6-0B4F-84E1-EE2B45101482}" type="sibTrans" cxnId="{944B5023-4654-C946-BEC1-E5A6681E5958}">
      <dgm:prSet/>
      <dgm:spPr/>
      <dgm:t>
        <a:bodyPr/>
        <a:lstStyle/>
        <a:p>
          <a:endParaRPr lang="en-GB"/>
        </a:p>
      </dgm:t>
    </dgm:pt>
    <dgm:pt modelId="{9487938A-0C07-2541-81E0-6B0A5372CFB2}">
      <dgm:prSet phldrT="[Text]" custT="1"/>
      <dgm:spPr/>
      <dgm:t>
        <a:bodyPr/>
        <a:lstStyle/>
        <a:p>
          <a:pPr algn="l"/>
          <a:r>
            <a:rPr lang="sr-Cyrl-RS" sz="1200" b="1" dirty="0"/>
            <a:t>Маркетинг</a:t>
          </a:r>
          <a:r>
            <a:rPr lang="sr-Latn-CS" sz="1200" b="1" dirty="0"/>
            <a:t>, </a:t>
          </a:r>
          <a:r>
            <a:rPr lang="sr-Latn-CS" sz="1200" b="1" dirty="0" err="1"/>
            <a:t>комуникација</a:t>
          </a:r>
          <a:r>
            <a:rPr lang="sr-Latn-CS" sz="1200" b="1" dirty="0"/>
            <a:t> и </a:t>
          </a:r>
          <a:r>
            <a:rPr lang="sr-Latn-CS" sz="1200" b="1" dirty="0" err="1"/>
            <a:t>пословне</a:t>
          </a:r>
          <a:r>
            <a:rPr lang="sr-Latn-CS" sz="1200" b="1" dirty="0"/>
            <a:t> </a:t>
          </a:r>
          <a:r>
            <a:rPr lang="sr-Latn-CS" sz="1200" b="1" dirty="0" err="1"/>
            <a:t>иновације</a:t>
          </a:r>
          <a:r>
            <a:rPr lang="sr-Latn-CS" sz="1200" b="1" dirty="0"/>
            <a:t> </a:t>
          </a:r>
          <a:endParaRPr lang="sr-Cyrl-RS" sz="1200" b="1" dirty="0"/>
        </a:p>
        <a:p>
          <a:pPr algn="l"/>
          <a:r>
            <a:rPr lang="sr-Cyrl-RS" sz="1200" dirty="0"/>
            <a:t>- </a:t>
          </a:r>
          <a:r>
            <a:rPr lang="sr-Latn-CS" sz="1200" dirty="0" err="1"/>
            <a:t>Анализа</a:t>
          </a:r>
          <a:r>
            <a:rPr lang="sr-Latn-CS" sz="1200" dirty="0"/>
            <a:t> и </a:t>
          </a:r>
          <a:r>
            <a:rPr lang="sr-Latn-CS" sz="1200" dirty="0" err="1"/>
            <a:t>праћење</a:t>
          </a:r>
          <a:r>
            <a:rPr lang="sr-Latn-CS" sz="1200" dirty="0"/>
            <a:t> </a:t>
          </a:r>
          <a:r>
            <a:rPr lang="sr-Latn-CS" sz="1200" dirty="0" err="1"/>
            <a:t>тржишта</a:t>
          </a:r>
          <a:r>
            <a:rPr lang="sr-Latn-CS" sz="1200" dirty="0"/>
            <a:t> </a:t>
          </a:r>
          <a:endParaRPr lang="sr-Cyrl-RS" sz="1200" dirty="0"/>
        </a:p>
        <a:p>
          <a:pPr algn="l"/>
          <a:r>
            <a:rPr lang="sr-Cyrl-RS" sz="1200" dirty="0"/>
            <a:t>- </a:t>
          </a:r>
          <a:r>
            <a:rPr lang="sr-Latn-CS" sz="1200" dirty="0" err="1"/>
            <a:t>Детаљне</a:t>
          </a:r>
          <a:r>
            <a:rPr lang="sr-Latn-CS" sz="1200" dirty="0"/>
            <a:t> </a:t>
          </a:r>
          <a:r>
            <a:rPr lang="sr-Latn-CS" sz="1200" dirty="0" err="1"/>
            <a:t>индивидуалне</a:t>
          </a:r>
          <a:r>
            <a:rPr lang="sr-Latn-CS" sz="1200" dirty="0"/>
            <a:t> </a:t>
          </a:r>
          <a:r>
            <a:rPr lang="sr-Latn-CS" sz="1200" dirty="0" err="1"/>
            <a:t>стратегије</a:t>
          </a:r>
          <a:r>
            <a:rPr lang="sr-Latn-CS" sz="1200" dirty="0"/>
            <a:t> </a:t>
          </a:r>
          <a:r>
            <a:rPr lang="sr-Latn-CS" sz="1200" dirty="0" err="1"/>
            <a:t>експлоатације</a:t>
          </a:r>
          <a:r>
            <a:rPr lang="sr-Latn-CS" sz="1200" dirty="0"/>
            <a:t> </a:t>
          </a:r>
          <a:endParaRPr lang="sr-Cyrl-RS" sz="1200" dirty="0"/>
        </a:p>
        <a:p>
          <a:pPr algn="l"/>
          <a:r>
            <a:rPr lang="sr-Cyrl-RS" sz="1200" dirty="0"/>
            <a:t>- </a:t>
          </a:r>
          <a:r>
            <a:rPr lang="sr-Latn-CS" sz="1200" dirty="0" err="1"/>
            <a:t>Заједнички</a:t>
          </a:r>
          <a:r>
            <a:rPr lang="sr-Latn-CS" sz="1200" dirty="0"/>
            <a:t> </a:t>
          </a:r>
          <a:r>
            <a:rPr lang="sr-Latn-CS" sz="1200" dirty="0" err="1"/>
            <a:t>пословни</a:t>
          </a:r>
          <a:r>
            <a:rPr lang="sr-Latn-CS" sz="1200" dirty="0"/>
            <a:t> </a:t>
          </a:r>
          <a:r>
            <a:rPr lang="sr-Latn-CS" sz="1200" dirty="0" err="1"/>
            <a:t>модел</a:t>
          </a:r>
          <a:r>
            <a:rPr lang="sr-Latn-CS" sz="1200" dirty="0"/>
            <a:t> и </a:t>
          </a:r>
          <a:r>
            <a:rPr lang="sr-Latn-CS" sz="1200" dirty="0" err="1"/>
            <a:t>план</a:t>
          </a:r>
          <a:r>
            <a:rPr lang="sr-Latn-CS" sz="1200" dirty="0"/>
            <a:t> </a:t>
          </a:r>
          <a:endParaRPr lang="sr-Cyrl-RS" sz="1200" dirty="0"/>
        </a:p>
        <a:p>
          <a:pPr algn="l"/>
          <a:r>
            <a:rPr lang="sr-Cyrl-RS" sz="1200" dirty="0"/>
            <a:t>- </a:t>
          </a:r>
          <a:r>
            <a:rPr lang="sr-Latn-CS" sz="1200" dirty="0" err="1"/>
            <a:t>Дисеминација</a:t>
          </a:r>
          <a:r>
            <a:rPr lang="sr-Latn-CS" sz="1200" dirty="0"/>
            <a:t>/</a:t>
          </a:r>
          <a:r>
            <a:rPr lang="sr-Latn-CS" sz="1200" dirty="0" err="1"/>
            <a:t>комуникација</a:t>
          </a:r>
          <a:r>
            <a:rPr lang="sr-Latn-CS" sz="1200" dirty="0"/>
            <a:t> </a:t>
          </a:r>
          <a:endParaRPr lang="sr-Cyrl-RS" sz="1200" dirty="0"/>
        </a:p>
        <a:p>
          <a:pPr algn="l"/>
          <a:r>
            <a:rPr lang="sr-Cyrl-RS" sz="1200" dirty="0"/>
            <a:t>- </a:t>
          </a:r>
          <a:r>
            <a:rPr lang="sr-Latn-RS" sz="1200" dirty="0"/>
            <a:t>Living </a:t>
          </a:r>
          <a:r>
            <a:rPr lang="sr-Latn-RS" sz="1200" dirty="0" err="1"/>
            <a:t>Lab</a:t>
          </a:r>
          <a:endParaRPr lang="sr-Latn-RS" sz="1200" dirty="0"/>
        </a:p>
        <a:p>
          <a:pPr algn="l"/>
          <a:r>
            <a:rPr lang="sr-Latn-CS" sz="1200" dirty="0"/>
            <a:t>- </a:t>
          </a:r>
          <a:r>
            <a:rPr lang="sr-Latn-CS" sz="1200" dirty="0" err="1"/>
            <a:t>Укључивања</a:t>
          </a:r>
          <a:r>
            <a:rPr lang="sr-Latn-CS" sz="1200" dirty="0"/>
            <a:t> </a:t>
          </a:r>
          <a:r>
            <a:rPr lang="sr-Latn-CS" sz="1200" dirty="0" err="1"/>
            <a:t>заинтересованих</a:t>
          </a:r>
          <a:r>
            <a:rPr lang="sr-Latn-CS" sz="1200" dirty="0"/>
            <a:t> </a:t>
          </a:r>
          <a:r>
            <a:rPr lang="sr-Latn-CS" sz="1200" dirty="0" err="1"/>
            <a:t>страна</a:t>
          </a:r>
          <a:r>
            <a:rPr lang="sr-Latn-CS" sz="1200" dirty="0"/>
            <a:t> </a:t>
          </a:r>
        </a:p>
        <a:p>
          <a:pPr algn="l"/>
          <a:r>
            <a:rPr lang="sr-Latn-CS" sz="1200" dirty="0"/>
            <a:t>- </a:t>
          </a:r>
          <a:r>
            <a:rPr lang="sr-Latn-CS" sz="1200" dirty="0" err="1"/>
            <a:t>Стандардизација</a:t>
          </a:r>
          <a:r>
            <a:rPr lang="sr-Latn-CS" sz="1200" dirty="0"/>
            <a:t> </a:t>
          </a:r>
        </a:p>
        <a:p>
          <a:pPr algn="l"/>
          <a:r>
            <a:rPr lang="sr-Latn-CS" sz="1200" dirty="0"/>
            <a:t>- </a:t>
          </a:r>
          <a:r>
            <a:rPr lang="sr-Latn-CS" sz="1200" dirty="0" err="1"/>
            <a:t>Политика</a:t>
          </a:r>
          <a:r>
            <a:rPr lang="sr-Latn-CS" sz="1200" dirty="0"/>
            <a:t>/</a:t>
          </a:r>
          <a:r>
            <a:rPr lang="sr-Latn-CS" sz="1200" dirty="0" err="1"/>
            <a:t>Тржишне</a:t>
          </a:r>
          <a:r>
            <a:rPr lang="sr-Latn-CS" sz="1200" dirty="0"/>
            <a:t> </a:t>
          </a:r>
          <a:r>
            <a:rPr lang="sr-Latn-CS" sz="1200" dirty="0" err="1"/>
            <a:t>препоруке</a:t>
          </a:r>
          <a:endParaRPr lang="sr-Latn-CS" sz="1200" dirty="0"/>
        </a:p>
        <a:p>
          <a:pPr algn="l"/>
          <a:endParaRPr lang="en-GB" sz="1200" dirty="0">
            <a:latin typeface="+mn-lt"/>
          </a:endParaRPr>
        </a:p>
      </dgm:t>
    </dgm:pt>
    <dgm:pt modelId="{A48C443B-DD7F-5648-87DC-AD83ED7E61C6}" type="parTrans" cxnId="{63988E00-0839-5A45-BCE3-193EA7B1B0FE}">
      <dgm:prSet/>
      <dgm:spPr/>
      <dgm:t>
        <a:bodyPr/>
        <a:lstStyle/>
        <a:p>
          <a:endParaRPr lang="en-GB"/>
        </a:p>
      </dgm:t>
    </dgm:pt>
    <dgm:pt modelId="{1698D4AE-F1F5-AA46-89B5-371DF5DFE895}" type="sibTrans" cxnId="{63988E00-0839-5A45-BCE3-193EA7B1B0FE}">
      <dgm:prSet/>
      <dgm:spPr/>
      <dgm:t>
        <a:bodyPr/>
        <a:lstStyle/>
        <a:p>
          <a:endParaRPr lang="en-GB"/>
        </a:p>
      </dgm:t>
    </dgm:pt>
    <dgm:pt modelId="{0971A377-6D60-2D44-A672-4925C43D50AC}">
      <dgm:prSet custT="1"/>
      <dgm:spPr/>
      <dgm:t>
        <a:bodyPr/>
        <a:lstStyle/>
        <a:p>
          <a:pPr>
            <a:buClrTx/>
            <a:buSzTx/>
            <a:buFont typeface="Arial" panose="020B0604020202020204" pitchFamily="34" charset="0"/>
            <a:buChar char="•"/>
          </a:pPr>
          <a:endParaRPr kumimoji="0" lang="en-GB" sz="1200" b="0" i="0" u="none" strike="noStrike" cap="none" spc="0" normalizeH="0" baseline="0" noProof="0" dirty="0">
            <a:ln/>
            <a:effectLst/>
            <a:uLnTx/>
            <a:uFillTx/>
            <a:latin typeface="+mn-lt"/>
            <a:ea typeface="+mn-ea"/>
            <a:cs typeface="+mn-cs"/>
          </a:endParaRPr>
        </a:p>
      </dgm:t>
    </dgm:pt>
    <dgm:pt modelId="{BD2BB73D-A9D7-F147-B84B-BD8AD96357DD}" type="parTrans" cxnId="{48F60C6B-F4E0-AD4B-9D05-716752008384}">
      <dgm:prSet/>
      <dgm:spPr/>
      <dgm:t>
        <a:bodyPr/>
        <a:lstStyle/>
        <a:p>
          <a:endParaRPr lang="en-GB"/>
        </a:p>
      </dgm:t>
    </dgm:pt>
    <dgm:pt modelId="{29534066-7B43-7A41-86AC-7FB971AEDCBC}" type="sibTrans" cxnId="{48F60C6B-F4E0-AD4B-9D05-716752008384}">
      <dgm:prSet/>
      <dgm:spPr/>
      <dgm:t>
        <a:bodyPr/>
        <a:lstStyle/>
        <a:p>
          <a:endParaRPr lang="en-GB"/>
        </a:p>
      </dgm:t>
    </dgm:pt>
    <dgm:pt modelId="{E8031351-DA5E-49C6-B830-DFF16D6EC2A9}">
      <dgm:prSet/>
      <dgm:spPr/>
      <dgm:t>
        <a:bodyPr/>
        <a:lstStyle/>
        <a:p>
          <a:endParaRPr lang="en-US" dirty="0"/>
        </a:p>
      </dgm:t>
    </dgm:pt>
    <dgm:pt modelId="{477DEC61-D893-4CDA-90A4-6A90B826416C}" type="parTrans" cxnId="{47199C8E-6BF9-48A4-A92E-F772145E45F8}">
      <dgm:prSet/>
      <dgm:spPr/>
      <dgm:t>
        <a:bodyPr/>
        <a:lstStyle/>
        <a:p>
          <a:endParaRPr lang="en-US"/>
        </a:p>
      </dgm:t>
    </dgm:pt>
    <dgm:pt modelId="{19B83AF8-C069-4F9F-95C7-BFE07CE7E152}" type="sibTrans" cxnId="{47199C8E-6BF9-48A4-A92E-F772145E45F8}">
      <dgm:prSet/>
      <dgm:spPr/>
      <dgm:t>
        <a:bodyPr/>
        <a:lstStyle/>
        <a:p>
          <a:endParaRPr lang="en-US"/>
        </a:p>
      </dgm:t>
    </dgm:pt>
    <dgm:pt modelId="{F7859639-23D0-4F08-92AB-894BC30FA908}">
      <dgm:prSet/>
      <dgm:spPr/>
      <dgm:t>
        <a:bodyPr/>
        <a:lstStyle/>
        <a:p>
          <a:endParaRPr lang="en-US" dirty="0"/>
        </a:p>
      </dgm:t>
    </dgm:pt>
    <dgm:pt modelId="{FF83689D-9902-43F4-8ED3-D782D4D8F51F}" type="parTrans" cxnId="{358A37E6-C359-489C-81D1-CEF689993722}">
      <dgm:prSet/>
      <dgm:spPr/>
      <dgm:t>
        <a:bodyPr/>
        <a:lstStyle/>
        <a:p>
          <a:endParaRPr lang="en-US"/>
        </a:p>
      </dgm:t>
    </dgm:pt>
    <dgm:pt modelId="{9AC5469E-1975-4961-BE65-DB4373F3E802}" type="sibTrans" cxnId="{358A37E6-C359-489C-81D1-CEF689993722}">
      <dgm:prSet/>
      <dgm:spPr/>
      <dgm:t>
        <a:bodyPr/>
        <a:lstStyle/>
        <a:p>
          <a:endParaRPr lang="en-US"/>
        </a:p>
      </dgm:t>
    </dgm:pt>
    <dgm:pt modelId="{42C242A5-29C8-4758-BD0D-01ACA2EFA95F}">
      <dgm:prSet custT="1"/>
      <dgm:spPr/>
      <dgm:t>
        <a:bodyPr/>
        <a:lstStyle/>
        <a:p>
          <a:pPr>
            <a:buClrTx/>
            <a:buSzTx/>
            <a:buFont typeface="Arial" panose="020B0604020202020204" pitchFamily="34" charset="0"/>
            <a:buChar char="•"/>
          </a:pPr>
          <a:endParaRPr kumimoji="0" lang="en-GB" sz="1200" b="0" i="0" u="none" strike="noStrike" cap="none" spc="0" normalizeH="0" baseline="0" noProof="0" dirty="0">
            <a:ln/>
            <a:effectLst/>
            <a:uLnTx/>
            <a:uFillTx/>
            <a:latin typeface="+mn-lt"/>
            <a:ea typeface="+mn-ea"/>
            <a:cs typeface="+mn-cs"/>
          </a:endParaRPr>
        </a:p>
      </dgm:t>
    </dgm:pt>
    <dgm:pt modelId="{6BBBFB0F-305D-41D4-9AF5-ACEF3FE5327A}" type="parTrans" cxnId="{9560F930-E23F-4A93-9F0C-ABBF18D172D6}">
      <dgm:prSet/>
      <dgm:spPr/>
      <dgm:t>
        <a:bodyPr/>
        <a:lstStyle/>
        <a:p>
          <a:endParaRPr lang="en-US"/>
        </a:p>
      </dgm:t>
    </dgm:pt>
    <dgm:pt modelId="{D33330FD-2C6A-49B0-9D62-C1FE6714DB2B}" type="sibTrans" cxnId="{9560F930-E23F-4A93-9F0C-ABBF18D172D6}">
      <dgm:prSet/>
      <dgm:spPr/>
      <dgm:t>
        <a:bodyPr/>
        <a:lstStyle/>
        <a:p>
          <a:endParaRPr lang="en-US"/>
        </a:p>
      </dgm:t>
    </dgm:pt>
    <dgm:pt modelId="{8F153417-EDD1-934C-A380-60AAFFDAE068}" type="pres">
      <dgm:prSet presAssocID="{AFE46246-929A-AD4D-9944-87E57999A634}" presName="Name0" presStyleCnt="0">
        <dgm:presLayoutVars>
          <dgm:dir/>
          <dgm:resizeHandles val="exact"/>
        </dgm:presLayoutVars>
      </dgm:prSet>
      <dgm:spPr/>
      <dgm:t>
        <a:bodyPr/>
        <a:lstStyle/>
        <a:p>
          <a:endParaRPr lang="en-GB"/>
        </a:p>
      </dgm:t>
    </dgm:pt>
    <dgm:pt modelId="{0469CF06-FDF6-C344-8AB3-5CA6EF26251A}" type="pres">
      <dgm:prSet presAssocID="{4A54CC2D-B69D-5A44-BD68-57729EA54E76}" presName="composite" presStyleCnt="0"/>
      <dgm:spPr/>
    </dgm:pt>
    <dgm:pt modelId="{01873636-46F1-0647-8458-E31E48EA7A53}" type="pres">
      <dgm:prSet presAssocID="{4A54CC2D-B69D-5A44-BD68-57729EA54E76}" presName="imagSh" presStyleLbl="bgImgPlace1" presStyleIdx="0" presStyleCnt="4"/>
      <dgm:spPr/>
    </dgm:pt>
    <dgm:pt modelId="{A50F90CE-76E7-7F45-BC44-BB0A2F9A1CD8}" type="pres">
      <dgm:prSet presAssocID="{4A54CC2D-B69D-5A44-BD68-57729EA54E76}" presName="txNode" presStyleLbl="node1" presStyleIdx="0" presStyleCnt="4" custScaleX="112976" custScaleY="179546">
        <dgm:presLayoutVars>
          <dgm:bulletEnabled val="1"/>
        </dgm:presLayoutVars>
      </dgm:prSet>
      <dgm:spPr/>
      <dgm:t>
        <a:bodyPr/>
        <a:lstStyle/>
        <a:p>
          <a:endParaRPr lang="en-GB"/>
        </a:p>
      </dgm:t>
    </dgm:pt>
    <dgm:pt modelId="{C2B4BF9F-9356-A142-89BB-473B08F55C4D}" type="pres">
      <dgm:prSet presAssocID="{387ABC3B-C81F-CC4B-BD45-7A597ECAF9B8}" presName="sibTrans" presStyleLbl="sibTrans2D1" presStyleIdx="0" presStyleCnt="3"/>
      <dgm:spPr/>
      <dgm:t>
        <a:bodyPr/>
        <a:lstStyle/>
        <a:p>
          <a:endParaRPr lang="en-GB"/>
        </a:p>
      </dgm:t>
    </dgm:pt>
    <dgm:pt modelId="{F575D6F6-1A0D-5A47-9F8A-C83EB6FE0497}" type="pres">
      <dgm:prSet presAssocID="{387ABC3B-C81F-CC4B-BD45-7A597ECAF9B8}" presName="connTx" presStyleLbl="sibTrans2D1" presStyleIdx="0" presStyleCnt="3"/>
      <dgm:spPr/>
      <dgm:t>
        <a:bodyPr/>
        <a:lstStyle/>
        <a:p>
          <a:endParaRPr lang="en-GB"/>
        </a:p>
      </dgm:t>
    </dgm:pt>
    <dgm:pt modelId="{8BACFF18-B52D-0B4E-A23E-D760D208C24F}" type="pres">
      <dgm:prSet presAssocID="{82ECA323-C603-2643-8147-FCC03C30FAAE}" presName="composite" presStyleCnt="0"/>
      <dgm:spPr/>
    </dgm:pt>
    <dgm:pt modelId="{A2AAB175-07FF-0B47-9062-B2C142AA0F9E}" type="pres">
      <dgm:prSet presAssocID="{82ECA323-C603-2643-8147-FCC03C30FAAE}" presName="imagSh" presStyleLbl="bgImgPlace1" presStyleIdx="1" presStyleCnt="4"/>
      <dgm:spPr/>
    </dgm:pt>
    <dgm:pt modelId="{7750FB39-DE4C-744F-ABAF-859ED6D16B65}" type="pres">
      <dgm:prSet presAssocID="{82ECA323-C603-2643-8147-FCC03C30FAAE}" presName="txNode" presStyleLbl="node1" presStyleIdx="1" presStyleCnt="4" custScaleX="132630" custScaleY="189332" custLinFactNeighborX="-2067" custLinFactNeighborY="5248">
        <dgm:presLayoutVars>
          <dgm:bulletEnabled val="1"/>
        </dgm:presLayoutVars>
      </dgm:prSet>
      <dgm:spPr/>
      <dgm:t>
        <a:bodyPr/>
        <a:lstStyle/>
        <a:p>
          <a:endParaRPr lang="en-GB"/>
        </a:p>
      </dgm:t>
    </dgm:pt>
    <dgm:pt modelId="{A31D8A01-47CE-3C4B-8653-B370D9F6C1C0}" type="pres">
      <dgm:prSet presAssocID="{5C6143AE-AA97-3B42-B9BE-4C3DC036BCC6}" presName="sibTrans" presStyleLbl="sibTrans2D1" presStyleIdx="1" presStyleCnt="3"/>
      <dgm:spPr/>
      <dgm:t>
        <a:bodyPr/>
        <a:lstStyle/>
        <a:p>
          <a:endParaRPr lang="en-GB"/>
        </a:p>
      </dgm:t>
    </dgm:pt>
    <dgm:pt modelId="{05197539-9C9C-004E-B3BC-D60081C57811}" type="pres">
      <dgm:prSet presAssocID="{5C6143AE-AA97-3B42-B9BE-4C3DC036BCC6}" presName="connTx" presStyleLbl="sibTrans2D1" presStyleIdx="1" presStyleCnt="3"/>
      <dgm:spPr/>
      <dgm:t>
        <a:bodyPr/>
        <a:lstStyle/>
        <a:p>
          <a:endParaRPr lang="en-GB"/>
        </a:p>
      </dgm:t>
    </dgm:pt>
    <dgm:pt modelId="{204DB59F-9744-004E-9ED2-776E1BA3DB55}" type="pres">
      <dgm:prSet presAssocID="{2F95E580-92AF-9849-94F4-8276ADC12549}" presName="composite" presStyleCnt="0"/>
      <dgm:spPr/>
    </dgm:pt>
    <dgm:pt modelId="{4EE5E1E7-9421-764E-8FB0-CC17F075336C}" type="pres">
      <dgm:prSet presAssocID="{2F95E580-92AF-9849-94F4-8276ADC12549}" presName="imagSh" presStyleLbl="bgImgPlace1" presStyleIdx="2" presStyleCnt="4"/>
      <dgm:spPr/>
    </dgm:pt>
    <dgm:pt modelId="{FE1B7FF4-E79E-404B-B735-C63875DA4690}" type="pres">
      <dgm:prSet presAssocID="{2F95E580-92AF-9849-94F4-8276ADC12549}" presName="txNode" presStyleLbl="node1" presStyleIdx="2" presStyleCnt="4" custScaleX="116899" custScaleY="191367" custLinFactNeighborX="-219" custLinFactNeighborY="6709">
        <dgm:presLayoutVars>
          <dgm:bulletEnabled val="1"/>
        </dgm:presLayoutVars>
      </dgm:prSet>
      <dgm:spPr/>
      <dgm:t>
        <a:bodyPr/>
        <a:lstStyle/>
        <a:p>
          <a:endParaRPr lang="en-GB"/>
        </a:p>
      </dgm:t>
    </dgm:pt>
    <dgm:pt modelId="{6AE7D717-F561-164D-BCE4-E4A2473B2BA1}" type="pres">
      <dgm:prSet presAssocID="{AD0738F8-4AA6-0B4F-84E1-EE2B45101482}" presName="sibTrans" presStyleLbl="sibTrans2D1" presStyleIdx="2" presStyleCnt="3"/>
      <dgm:spPr/>
      <dgm:t>
        <a:bodyPr/>
        <a:lstStyle/>
        <a:p>
          <a:endParaRPr lang="en-GB"/>
        </a:p>
      </dgm:t>
    </dgm:pt>
    <dgm:pt modelId="{D338054A-73DD-CA42-80CD-825CB97E0033}" type="pres">
      <dgm:prSet presAssocID="{AD0738F8-4AA6-0B4F-84E1-EE2B45101482}" presName="connTx" presStyleLbl="sibTrans2D1" presStyleIdx="2" presStyleCnt="3"/>
      <dgm:spPr/>
      <dgm:t>
        <a:bodyPr/>
        <a:lstStyle/>
        <a:p>
          <a:endParaRPr lang="en-GB"/>
        </a:p>
      </dgm:t>
    </dgm:pt>
    <dgm:pt modelId="{58DA3246-B151-894C-94A9-C7B99444B61C}" type="pres">
      <dgm:prSet presAssocID="{9487938A-0C07-2541-81E0-6B0A5372CFB2}" presName="composite" presStyleCnt="0"/>
      <dgm:spPr/>
    </dgm:pt>
    <dgm:pt modelId="{43D4C9B2-1137-0E46-8DB4-942E15FA64EE}" type="pres">
      <dgm:prSet presAssocID="{9487938A-0C07-2541-81E0-6B0A5372CFB2}" presName="imagSh" presStyleLbl="bgImgPlace1" presStyleIdx="3" presStyleCnt="4"/>
      <dgm:spPr/>
    </dgm:pt>
    <dgm:pt modelId="{87EAEC36-CDAD-E142-8680-115C965CA9C0}" type="pres">
      <dgm:prSet presAssocID="{9487938A-0C07-2541-81E0-6B0A5372CFB2}" presName="txNode" presStyleLbl="node1" presStyleIdx="3" presStyleCnt="4" custScaleX="133899" custScaleY="181476" custLinFactNeighborX="11419" custLinFactNeighborY="242">
        <dgm:presLayoutVars>
          <dgm:bulletEnabled val="1"/>
        </dgm:presLayoutVars>
      </dgm:prSet>
      <dgm:spPr/>
      <dgm:t>
        <a:bodyPr/>
        <a:lstStyle/>
        <a:p>
          <a:endParaRPr lang="en-GB"/>
        </a:p>
      </dgm:t>
    </dgm:pt>
  </dgm:ptLst>
  <dgm:cxnLst>
    <dgm:cxn modelId="{944B5023-4654-C946-BEC1-E5A6681E5958}" srcId="{AFE46246-929A-AD4D-9944-87E57999A634}" destId="{2F95E580-92AF-9849-94F4-8276ADC12549}" srcOrd="2" destOrd="0" parTransId="{99C77E6A-AABD-7340-8BB5-C50964FC5159}" sibTransId="{AD0738F8-4AA6-0B4F-84E1-EE2B45101482}"/>
    <dgm:cxn modelId="{4F1F2F7A-EBE8-4501-897E-69AD2187C035}" type="presOf" srcId="{42C242A5-29C8-4758-BD0D-01ACA2EFA95F}" destId="{FE1B7FF4-E79E-404B-B735-C63875DA4690}" srcOrd="0" destOrd="2" presId="urn:microsoft.com/office/officeart/2005/8/layout/hProcess10"/>
    <dgm:cxn modelId="{1998D8B3-5122-4F4C-BCDB-4A87B7F4A75A}" type="presOf" srcId="{4A54CC2D-B69D-5A44-BD68-57729EA54E76}" destId="{A50F90CE-76E7-7F45-BC44-BB0A2F9A1CD8}" srcOrd="0" destOrd="0" presId="urn:microsoft.com/office/officeart/2005/8/layout/hProcess10"/>
    <dgm:cxn modelId="{88A9C321-BF0C-4B03-875A-26DD0CBB343F}" type="presOf" srcId="{F7859639-23D0-4F08-92AB-894BC30FA908}" destId="{A50F90CE-76E7-7F45-BC44-BB0A2F9A1CD8}" srcOrd="0" destOrd="1" presId="urn:microsoft.com/office/officeart/2005/8/layout/hProcess10"/>
    <dgm:cxn modelId="{B00C6279-0202-FF45-98D3-1F999A19A680}" srcId="{AFE46246-929A-AD4D-9944-87E57999A634}" destId="{82ECA323-C603-2643-8147-FCC03C30FAAE}" srcOrd="1" destOrd="0" parTransId="{65B443EB-300E-C347-848A-96592FB334A5}" sibTransId="{5C6143AE-AA97-3B42-B9BE-4C3DC036BCC6}"/>
    <dgm:cxn modelId="{80E9E05D-A8CE-7843-BB87-25C7056602CA}" type="presOf" srcId="{82ECA323-C603-2643-8147-FCC03C30FAAE}" destId="{7750FB39-DE4C-744F-ABAF-859ED6D16B65}" srcOrd="0" destOrd="0" presId="urn:microsoft.com/office/officeart/2005/8/layout/hProcess10"/>
    <dgm:cxn modelId="{7D224B4F-2B60-574E-B3D3-AF201701CA4C}" type="presOf" srcId="{2F95E580-92AF-9849-94F4-8276ADC12549}" destId="{FE1B7FF4-E79E-404B-B735-C63875DA4690}" srcOrd="0" destOrd="0" presId="urn:microsoft.com/office/officeart/2005/8/layout/hProcess10"/>
    <dgm:cxn modelId="{CC8E1039-C167-C043-A537-E2ADAABF0AAA}" type="presOf" srcId="{5C6143AE-AA97-3B42-B9BE-4C3DC036BCC6}" destId="{05197539-9C9C-004E-B3BC-D60081C57811}" srcOrd="1" destOrd="0" presId="urn:microsoft.com/office/officeart/2005/8/layout/hProcess10"/>
    <dgm:cxn modelId="{97D7A812-C587-6B43-819B-A82049CB61B8}" type="presOf" srcId="{387ABC3B-C81F-CC4B-BD45-7A597ECAF9B8}" destId="{F575D6F6-1A0D-5A47-9F8A-C83EB6FE0497}" srcOrd="1" destOrd="0" presId="urn:microsoft.com/office/officeart/2005/8/layout/hProcess10"/>
    <dgm:cxn modelId="{63988E00-0839-5A45-BCE3-193EA7B1B0FE}" srcId="{AFE46246-929A-AD4D-9944-87E57999A634}" destId="{9487938A-0C07-2541-81E0-6B0A5372CFB2}" srcOrd="3" destOrd="0" parTransId="{A48C443B-DD7F-5648-87DC-AD83ED7E61C6}" sibTransId="{1698D4AE-F1F5-AA46-89B5-371DF5DFE895}"/>
    <dgm:cxn modelId="{42F5BB59-A5FA-214A-BBAA-2D84F05FE232}" type="presOf" srcId="{0971A377-6D60-2D44-A672-4925C43D50AC}" destId="{FE1B7FF4-E79E-404B-B735-C63875DA4690}" srcOrd="0" destOrd="1" presId="urn:microsoft.com/office/officeart/2005/8/layout/hProcess10"/>
    <dgm:cxn modelId="{F74C702F-8EF8-6B47-8767-D81316F9DCFD}" type="presOf" srcId="{9487938A-0C07-2541-81E0-6B0A5372CFB2}" destId="{87EAEC36-CDAD-E142-8680-115C965CA9C0}" srcOrd="0" destOrd="0" presId="urn:microsoft.com/office/officeart/2005/8/layout/hProcess10"/>
    <dgm:cxn modelId="{48F60C6B-F4E0-AD4B-9D05-716752008384}" srcId="{2F95E580-92AF-9849-94F4-8276ADC12549}" destId="{0971A377-6D60-2D44-A672-4925C43D50AC}" srcOrd="0" destOrd="0" parTransId="{BD2BB73D-A9D7-F147-B84B-BD8AD96357DD}" sibTransId="{29534066-7B43-7A41-86AC-7FB971AEDCBC}"/>
    <dgm:cxn modelId="{088B0F62-C632-9D41-AC97-7BCED1BF36CD}" srcId="{AFE46246-929A-AD4D-9944-87E57999A634}" destId="{4A54CC2D-B69D-5A44-BD68-57729EA54E76}" srcOrd="0" destOrd="0" parTransId="{ABB011F1-D8CF-634C-B951-00AA19621589}" sibTransId="{387ABC3B-C81F-CC4B-BD45-7A597ECAF9B8}"/>
    <dgm:cxn modelId="{06A363D3-90D5-BB4C-849F-0A42B35EF6A7}" type="presOf" srcId="{AFE46246-929A-AD4D-9944-87E57999A634}" destId="{8F153417-EDD1-934C-A380-60AAFFDAE068}" srcOrd="0" destOrd="0" presId="urn:microsoft.com/office/officeart/2005/8/layout/hProcess10"/>
    <dgm:cxn modelId="{2918F62B-6FF1-4243-8410-C6AB9056F8BB}" type="presOf" srcId="{AD0738F8-4AA6-0B4F-84E1-EE2B45101482}" destId="{D338054A-73DD-CA42-80CD-825CB97E0033}" srcOrd="1" destOrd="0" presId="urn:microsoft.com/office/officeart/2005/8/layout/hProcess10"/>
    <dgm:cxn modelId="{93613C8E-3B26-3944-868F-563215F5397C}" type="presOf" srcId="{AD0738F8-4AA6-0B4F-84E1-EE2B45101482}" destId="{6AE7D717-F561-164D-BCE4-E4A2473B2BA1}" srcOrd="0" destOrd="0" presId="urn:microsoft.com/office/officeart/2005/8/layout/hProcess10"/>
    <dgm:cxn modelId="{622C0BE8-6A45-0346-9404-A14D67EDEF58}" type="presOf" srcId="{5C6143AE-AA97-3B42-B9BE-4C3DC036BCC6}" destId="{A31D8A01-47CE-3C4B-8653-B370D9F6C1C0}" srcOrd="0" destOrd="0" presId="urn:microsoft.com/office/officeart/2005/8/layout/hProcess10"/>
    <dgm:cxn modelId="{47199C8E-6BF9-48A4-A92E-F772145E45F8}" srcId="{82ECA323-C603-2643-8147-FCC03C30FAAE}" destId="{E8031351-DA5E-49C6-B830-DFF16D6EC2A9}" srcOrd="0" destOrd="0" parTransId="{477DEC61-D893-4CDA-90A4-6A90B826416C}" sibTransId="{19B83AF8-C069-4F9F-95C7-BFE07CE7E152}"/>
    <dgm:cxn modelId="{DD3418E1-B782-4144-9261-8579934E7F9E}" type="presOf" srcId="{E8031351-DA5E-49C6-B830-DFF16D6EC2A9}" destId="{7750FB39-DE4C-744F-ABAF-859ED6D16B65}" srcOrd="0" destOrd="1" presId="urn:microsoft.com/office/officeart/2005/8/layout/hProcess10"/>
    <dgm:cxn modelId="{9560F930-E23F-4A93-9F0C-ABBF18D172D6}" srcId="{2F95E580-92AF-9849-94F4-8276ADC12549}" destId="{42C242A5-29C8-4758-BD0D-01ACA2EFA95F}" srcOrd="1" destOrd="0" parTransId="{6BBBFB0F-305D-41D4-9AF5-ACEF3FE5327A}" sibTransId="{D33330FD-2C6A-49B0-9D62-C1FE6714DB2B}"/>
    <dgm:cxn modelId="{358A37E6-C359-489C-81D1-CEF689993722}" srcId="{4A54CC2D-B69D-5A44-BD68-57729EA54E76}" destId="{F7859639-23D0-4F08-92AB-894BC30FA908}" srcOrd="0" destOrd="0" parTransId="{FF83689D-9902-43F4-8ED3-D782D4D8F51F}" sibTransId="{9AC5469E-1975-4961-BE65-DB4373F3E802}"/>
    <dgm:cxn modelId="{85C43F85-15AE-BD41-B15A-75CED6E58F3C}" type="presOf" srcId="{387ABC3B-C81F-CC4B-BD45-7A597ECAF9B8}" destId="{C2B4BF9F-9356-A142-89BB-473B08F55C4D}" srcOrd="0" destOrd="0" presId="urn:microsoft.com/office/officeart/2005/8/layout/hProcess10"/>
    <dgm:cxn modelId="{9B9A7AD8-3F91-1C48-9CAC-394DD0BC72BF}" type="presParOf" srcId="{8F153417-EDD1-934C-A380-60AAFFDAE068}" destId="{0469CF06-FDF6-C344-8AB3-5CA6EF26251A}" srcOrd="0" destOrd="0" presId="urn:microsoft.com/office/officeart/2005/8/layout/hProcess10"/>
    <dgm:cxn modelId="{552B02C3-6C9D-F844-A531-0F778F683F80}" type="presParOf" srcId="{0469CF06-FDF6-C344-8AB3-5CA6EF26251A}" destId="{01873636-46F1-0647-8458-E31E48EA7A53}" srcOrd="0" destOrd="0" presId="urn:microsoft.com/office/officeart/2005/8/layout/hProcess10"/>
    <dgm:cxn modelId="{B7C25540-643E-A046-B90E-276B01231E2C}" type="presParOf" srcId="{0469CF06-FDF6-C344-8AB3-5CA6EF26251A}" destId="{A50F90CE-76E7-7F45-BC44-BB0A2F9A1CD8}" srcOrd="1" destOrd="0" presId="urn:microsoft.com/office/officeart/2005/8/layout/hProcess10"/>
    <dgm:cxn modelId="{62F3DC10-C474-274A-A0A0-893E1C2F2789}" type="presParOf" srcId="{8F153417-EDD1-934C-A380-60AAFFDAE068}" destId="{C2B4BF9F-9356-A142-89BB-473B08F55C4D}" srcOrd="1" destOrd="0" presId="urn:microsoft.com/office/officeart/2005/8/layout/hProcess10"/>
    <dgm:cxn modelId="{927B867E-38F5-2140-801A-5214F2353CE8}" type="presParOf" srcId="{C2B4BF9F-9356-A142-89BB-473B08F55C4D}" destId="{F575D6F6-1A0D-5A47-9F8A-C83EB6FE0497}" srcOrd="0" destOrd="0" presId="urn:microsoft.com/office/officeart/2005/8/layout/hProcess10"/>
    <dgm:cxn modelId="{322C7B71-D58C-3548-94BD-5008B71C8F4E}" type="presParOf" srcId="{8F153417-EDD1-934C-A380-60AAFFDAE068}" destId="{8BACFF18-B52D-0B4E-A23E-D760D208C24F}" srcOrd="2" destOrd="0" presId="urn:microsoft.com/office/officeart/2005/8/layout/hProcess10"/>
    <dgm:cxn modelId="{9F4B6054-9E16-E44E-88B9-96B6F1388C8D}" type="presParOf" srcId="{8BACFF18-B52D-0B4E-A23E-D760D208C24F}" destId="{A2AAB175-07FF-0B47-9062-B2C142AA0F9E}" srcOrd="0" destOrd="0" presId="urn:microsoft.com/office/officeart/2005/8/layout/hProcess10"/>
    <dgm:cxn modelId="{81F23E29-8D12-D549-9D66-AD1E7FA1F79C}" type="presParOf" srcId="{8BACFF18-B52D-0B4E-A23E-D760D208C24F}" destId="{7750FB39-DE4C-744F-ABAF-859ED6D16B65}" srcOrd="1" destOrd="0" presId="urn:microsoft.com/office/officeart/2005/8/layout/hProcess10"/>
    <dgm:cxn modelId="{F9911C0A-B111-6C4A-BA89-D9B98A59CCCC}" type="presParOf" srcId="{8F153417-EDD1-934C-A380-60AAFFDAE068}" destId="{A31D8A01-47CE-3C4B-8653-B370D9F6C1C0}" srcOrd="3" destOrd="0" presId="urn:microsoft.com/office/officeart/2005/8/layout/hProcess10"/>
    <dgm:cxn modelId="{76A27BEA-346B-B541-B165-D29EE6DBDBFA}" type="presParOf" srcId="{A31D8A01-47CE-3C4B-8653-B370D9F6C1C0}" destId="{05197539-9C9C-004E-B3BC-D60081C57811}" srcOrd="0" destOrd="0" presId="urn:microsoft.com/office/officeart/2005/8/layout/hProcess10"/>
    <dgm:cxn modelId="{6409B063-6E2E-E840-B54B-7BE7D6F5D7CA}" type="presParOf" srcId="{8F153417-EDD1-934C-A380-60AAFFDAE068}" destId="{204DB59F-9744-004E-9ED2-776E1BA3DB55}" srcOrd="4" destOrd="0" presId="urn:microsoft.com/office/officeart/2005/8/layout/hProcess10"/>
    <dgm:cxn modelId="{7B72CBC2-D100-B14B-9539-5B66B9EC745F}" type="presParOf" srcId="{204DB59F-9744-004E-9ED2-776E1BA3DB55}" destId="{4EE5E1E7-9421-764E-8FB0-CC17F075336C}" srcOrd="0" destOrd="0" presId="urn:microsoft.com/office/officeart/2005/8/layout/hProcess10"/>
    <dgm:cxn modelId="{BB187E8D-3DA0-4E47-B0E2-82067CCA15A0}" type="presParOf" srcId="{204DB59F-9744-004E-9ED2-776E1BA3DB55}" destId="{FE1B7FF4-E79E-404B-B735-C63875DA4690}" srcOrd="1" destOrd="0" presId="urn:microsoft.com/office/officeart/2005/8/layout/hProcess10"/>
    <dgm:cxn modelId="{D669BA3B-EF2E-AB42-BCE0-03B3B265004F}" type="presParOf" srcId="{8F153417-EDD1-934C-A380-60AAFFDAE068}" destId="{6AE7D717-F561-164D-BCE4-E4A2473B2BA1}" srcOrd="5" destOrd="0" presId="urn:microsoft.com/office/officeart/2005/8/layout/hProcess10"/>
    <dgm:cxn modelId="{7F096C5B-4011-5B46-B2EC-139E42B65A66}" type="presParOf" srcId="{6AE7D717-F561-164D-BCE4-E4A2473B2BA1}" destId="{D338054A-73DD-CA42-80CD-825CB97E0033}" srcOrd="0" destOrd="0" presId="urn:microsoft.com/office/officeart/2005/8/layout/hProcess10"/>
    <dgm:cxn modelId="{4BD859F1-E169-764D-8A8B-5716780891EA}" type="presParOf" srcId="{8F153417-EDD1-934C-A380-60AAFFDAE068}" destId="{58DA3246-B151-894C-94A9-C7B99444B61C}" srcOrd="6" destOrd="0" presId="urn:microsoft.com/office/officeart/2005/8/layout/hProcess10"/>
    <dgm:cxn modelId="{A6D38E63-6041-F74D-80E5-2E75597EE0BB}" type="presParOf" srcId="{58DA3246-B151-894C-94A9-C7B99444B61C}" destId="{43D4C9B2-1137-0E46-8DB4-942E15FA64EE}" srcOrd="0" destOrd="0" presId="urn:microsoft.com/office/officeart/2005/8/layout/hProcess10"/>
    <dgm:cxn modelId="{C94941AA-4146-9348-B466-F4D869782799}" type="presParOf" srcId="{58DA3246-B151-894C-94A9-C7B99444B61C}" destId="{87EAEC36-CDAD-E142-8680-115C965CA9C0}" srcOrd="1" destOrd="0" presId="urn:microsoft.com/office/officeart/2005/8/layout/hProcess10"/>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C10DDA-BA0B-1B4B-9BBC-023C34276E05}" type="doc">
      <dgm:prSet loTypeId="urn:microsoft.com/office/officeart/2005/8/layout/cycle6" loCatId="" qsTypeId="urn:microsoft.com/office/officeart/2005/8/quickstyle/simple1" qsCatId="simple" csTypeId="urn:microsoft.com/office/officeart/2005/8/colors/colorful2" csCatId="colorful" phldr="1"/>
      <dgm:spPr/>
      <dgm:t>
        <a:bodyPr/>
        <a:lstStyle/>
        <a:p>
          <a:endParaRPr lang="en-GB"/>
        </a:p>
      </dgm:t>
    </dgm:pt>
    <dgm:pt modelId="{FE538BC1-109E-F546-AA0E-7C0CC9D8F792}">
      <dgm:prSet phldrT="[Text]" custT="1"/>
      <dgm:spPr/>
      <dgm:t>
        <a:bodyPr/>
        <a:lstStyle/>
        <a:p>
          <a:r>
            <a:rPr lang="sr-Cyrl-RS" sz="1200" b="1" dirty="0"/>
            <a:t>Екстракција података</a:t>
          </a:r>
          <a:endParaRPr lang="en-GB" sz="1200" b="1" dirty="0"/>
        </a:p>
      </dgm:t>
    </dgm:pt>
    <dgm:pt modelId="{E7CF7F61-2F41-7644-9BC2-E7F95152B56B}" type="parTrans" cxnId="{EAD04C57-43F6-9A45-A4D3-198CB8303F4F}">
      <dgm:prSet/>
      <dgm:spPr/>
      <dgm:t>
        <a:bodyPr/>
        <a:lstStyle/>
        <a:p>
          <a:endParaRPr lang="en-GB" sz="2800"/>
        </a:p>
      </dgm:t>
    </dgm:pt>
    <dgm:pt modelId="{3E6526BB-9C34-E84D-AB80-A00A88DA2C17}" type="sibTrans" cxnId="{EAD04C57-43F6-9A45-A4D3-198CB8303F4F}">
      <dgm:prSet/>
      <dgm:spPr>
        <a:ln w="25400">
          <a:solidFill>
            <a:schemeClr val="accent2"/>
          </a:solidFill>
        </a:ln>
      </dgm:spPr>
      <dgm:t>
        <a:bodyPr/>
        <a:lstStyle/>
        <a:p>
          <a:endParaRPr lang="en-GB" sz="2800"/>
        </a:p>
      </dgm:t>
    </dgm:pt>
    <dgm:pt modelId="{AEDAAD6F-D9AC-9047-8D7C-448F3DCE1690}">
      <dgm:prSet phldrT="[Text]" custT="1"/>
      <dgm:spPr/>
      <dgm:t>
        <a:bodyPr/>
        <a:lstStyle/>
        <a:p>
          <a:pPr>
            <a:buNone/>
          </a:pPr>
          <a:r>
            <a:rPr lang="sr-Cyrl-RS" sz="1200" b="1" dirty="0"/>
            <a:t>Безбедност података</a:t>
          </a:r>
          <a:endParaRPr lang="en-GB" sz="1200" b="1" dirty="0"/>
        </a:p>
      </dgm:t>
    </dgm:pt>
    <dgm:pt modelId="{B10ABCA5-1475-8B47-B5D5-375CA9101589}" type="parTrans" cxnId="{4E0C5049-46D1-694B-9947-91B709CD7749}">
      <dgm:prSet/>
      <dgm:spPr/>
      <dgm:t>
        <a:bodyPr/>
        <a:lstStyle/>
        <a:p>
          <a:endParaRPr lang="en-GB" sz="2800"/>
        </a:p>
      </dgm:t>
    </dgm:pt>
    <dgm:pt modelId="{A7BDF915-7A3D-A747-82C5-635B2A8E7405}" type="sibTrans" cxnId="{4E0C5049-46D1-694B-9947-91B709CD7749}">
      <dgm:prSet/>
      <dgm:spPr>
        <a:ln w="25400">
          <a:solidFill>
            <a:schemeClr val="accent2"/>
          </a:solidFill>
        </a:ln>
      </dgm:spPr>
      <dgm:t>
        <a:bodyPr/>
        <a:lstStyle/>
        <a:p>
          <a:endParaRPr lang="en-GB" sz="2800"/>
        </a:p>
      </dgm:t>
    </dgm:pt>
    <dgm:pt modelId="{21418741-80EB-B342-A347-7E4891195C6E}">
      <dgm:prSet phldrT="[Text]" custT="1"/>
      <dgm:spPr/>
      <dgm:t>
        <a:bodyPr/>
        <a:lstStyle/>
        <a:p>
          <a:pPr>
            <a:buNone/>
          </a:pPr>
          <a:r>
            <a:rPr lang="sr-Cyrl-RS" sz="1400" b="1" dirty="0"/>
            <a:t>Удео</a:t>
          </a:r>
          <a:r>
            <a:rPr lang="en-GB" sz="1400" b="1" dirty="0"/>
            <a:t>/</a:t>
          </a:r>
          <a:r>
            <a:rPr lang="sr-Cyrl-RS" sz="1400" b="1" dirty="0"/>
            <a:t>Трговање активом</a:t>
          </a:r>
          <a:endParaRPr lang="en-GB" sz="1400" b="1" dirty="0"/>
        </a:p>
      </dgm:t>
    </dgm:pt>
    <dgm:pt modelId="{68E7833C-D4B9-7042-BF13-543C18A7317E}" type="parTrans" cxnId="{54417544-5376-4C49-8EC5-1CCC28B9C967}">
      <dgm:prSet/>
      <dgm:spPr/>
      <dgm:t>
        <a:bodyPr/>
        <a:lstStyle/>
        <a:p>
          <a:endParaRPr lang="en-GB" sz="2800"/>
        </a:p>
      </dgm:t>
    </dgm:pt>
    <dgm:pt modelId="{E904CBBC-FF98-EA4D-B9FF-BBF980EE3BD9}" type="sibTrans" cxnId="{54417544-5376-4C49-8EC5-1CCC28B9C967}">
      <dgm:prSet/>
      <dgm:spPr>
        <a:ln w="25400">
          <a:solidFill>
            <a:schemeClr val="accent2"/>
          </a:solidFill>
        </a:ln>
      </dgm:spPr>
      <dgm:t>
        <a:bodyPr/>
        <a:lstStyle/>
        <a:p>
          <a:endParaRPr lang="en-GB" sz="2800"/>
        </a:p>
      </dgm:t>
    </dgm:pt>
    <dgm:pt modelId="{37DDEC34-22EA-E54F-83BE-0205CD7F7CBB}">
      <dgm:prSet custT="1"/>
      <dgm:spPr/>
      <dgm:t>
        <a:bodyPr/>
        <a:lstStyle/>
        <a:p>
          <a:r>
            <a:rPr kumimoji="0" lang="sr-Cyrl-RS" sz="1400" b="1" i="0" u="none" strike="noStrike" cap="none" spc="0" normalizeH="0" baseline="0" noProof="0" dirty="0">
              <a:ln/>
              <a:effectLst/>
              <a:uLnTx/>
              <a:uFillTx/>
              <a:latin typeface="Calibri" panose="020F0502020204030204"/>
            </a:rPr>
            <a:t>Прибављање накнаде</a:t>
          </a:r>
          <a:endParaRPr kumimoji="0" lang="en-US" sz="1400" b="1" i="0" u="none" strike="noStrike" cap="none" spc="0" normalizeH="0" baseline="0" noProof="0" dirty="0">
            <a:ln/>
            <a:effectLst/>
            <a:uLnTx/>
            <a:uFillTx/>
            <a:latin typeface="Calibri" panose="020F0502020204030204"/>
          </a:endParaRPr>
        </a:p>
      </dgm:t>
    </dgm:pt>
    <dgm:pt modelId="{140E3513-747A-B745-9DB0-3FFB04D48F2F}" type="parTrans" cxnId="{EF61FA2F-D724-D54E-A877-E97B4687ECC7}">
      <dgm:prSet/>
      <dgm:spPr/>
      <dgm:t>
        <a:bodyPr/>
        <a:lstStyle/>
        <a:p>
          <a:endParaRPr lang="en-GB" sz="2800"/>
        </a:p>
      </dgm:t>
    </dgm:pt>
    <dgm:pt modelId="{28DC8BD5-9B7A-8340-A991-419A7F9735B0}" type="sibTrans" cxnId="{EF61FA2F-D724-D54E-A877-E97B4687ECC7}">
      <dgm:prSet/>
      <dgm:spPr>
        <a:ln w="25400">
          <a:solidFill>
            <a:schemeClr val="accent2"/>
          </a:solidFill>
        </a:ln>
      </dgm:spPr>
      <dgm:t>
        <a:bodyPr/>
        <a:lstStyle/>
        <a:p>
          <a:endParaRPr lang="en-GB" sz="2800"/>
        </a:p>
      </dgm:t>
    </dgm:pt>
    <dgm:pt modelId="{1356C0D3-A020-D84E-909E-396A765547AB}">
      <dgm:prSet custT="1"/>
      <dgm:spPr/>
      <dgm:t>
        <a:bodyPr/>
        <a:lstStyle/>
        <a:p>
          <a:r>
            <a:rPr kumimoji="0" lang="sr-Cyrl-RS" sz="900" b="0" i="0" u="none" strike="noStrike" cap="none" spc="0" normalizeH="0" baseline="0" noProof="0" dirty="0">
              <a:ln/>
              <a:effectLst/>
              <a:uLnTx/>
              <a:uFillTx/>
              <a:latin typeface="Calibri" panose="020F0502020204030204"/>
            </a:rPr>
            <a:t> </a:t>
          </a:r>
          <a:r>
            <a:rPr lang="sr-Latn-CS" sz="900" dirty="0" err="1"/>
            <a:t>Билатерално</a:t>
          </a:r>
          <a:r>
            <a:rPr lang="sr-Latn-CS" sz="900" dirty="0"/>
            <a:t> </a:t>
          </a:r>
          <a:r>
            <a:rPr lang="sr-Cyrl-RS" sz="900" dirty="0"/>
            <a:t>(или више страна) у</a:t>
          </a:r>
          <a:r>
            <a:rPr lang="sr-Latn-CS" sz="900" dirty="0" err="1"/>
            <a:t>прављање</a:t>
          </a:r>
          <a:r>
            <a:rPr lang="sr-Latn-CS" sz="900" dirty="0"/>
            <a:t> </a:t>
          </a:r>
          <a:r>
            <a:rPr lang="sr-Latn-CS" sz="900" dirty="0" err="1"/>
            <a:t>награђивањем</a:t>
          </a:r>
          <a:r>
            <a:rPr lang="sr-Latn-CS" sz="900" dirty="0"/>
            <a:t>  </a:t>
          </a:r>
          <a:r>
            <a:rPr lang="sr-Latn-CS" sz="900" dirty="0" err="1"/>
            <a:t>служб</a:t>
          </a:r>
          <a:r>
            <a:rPr lang="sr-Cyrl-RS" sz="900" dirty="0"/>
            <a:t>е за податке</a:t>
          </a:r>
          <a:endParaRPr kumimoji="0" lang="en-US" sz="900" b="0" i="0" u="none" strike="noStrike" cap="none" spc="0" normalizeH="0" baseline="0" noProof="0" dirty="0">
            <a:ln/>
            <a:effectLst/>
            <a:uLnTx/>
            <a:uFillTx/>
            <a:latin typeface="Calibri" panose="020F0502020204030204"/>
          </a:endParaRPr>
        </a:p>
      </dgm:t>
    </dgm:pt>
    <dgm:pt modelId="{9D087950-AA02-094D-88FF-9C9DF9166BED}" type="parTrans" cxnId="{E282411A-7201-BD40-94BF-880356FE7C3E}">
      <dgm:prSet/>
      <dgm:spPr/>
      <dgm:t>
        <a:bodyPr/>
        <a:lstStyle/>
        <a:p>
          <a:endParaRPr lang="en-GB" sz="2800"/>
        </a:p>
      </dgm:t>
    </dgm:pt>
    <dgm:pt modelId="{13F731A4-C22F-594C-BF4F-BDF17D91BDA2}" type="sibTrans" cxnId="{E282411A-7201-BD40-94BF-880356FE7C3E}">
      <dgm:prSet/>
      <dgm:spPr/>
      <dgm:t>
        <a:bodyPr/>
        <a:lstStyle/>
        <a:p>
          <a:endParaRPr lang="en-GB" sz="2800"/>
        </a:p>
      </dgm:t>
    </dgm:pt>
    <dgm:pt modelId="{835FF03E-0DE8-4DAC-B53F-2F6704137F6B}">
      <dgm:prSet custT="1"/>
      <dgm:spPr/>
      <dgm:t>
        <a:bodyPr/>
        <a:lstStyle/>
        <a:p>
          <a:r>
            <a:rPr lang="sr-Latn-CS" sz="900" dirty="0"/>
            <a:t> </a:t>
          </a:r>
          <a:r>
            <a:rPr lang="sr-Latn-CS" sz="900" dirty="0" err="1"/>
            <a:t>Уношење</a:t>
          </a:r>
          <a:r>
            <a:rPr lang="sr-Latn-CS" sz="900" dirty="0"/>
            <a:t> </a:t>
          </a:r>
          <a:r>
            <a:rPr lang="sr-Latn-CS" sz="900" dirty="0" err="1"/>
            <a:t>података</a:t>
          </a:r>
          <a:endParaRPr kumimoji="0" lang="en-GB" sz="900" b="0" i="0" u="none" strike="noStrike" cap="none" spc="0" normalizeH="0" baseline="0" noProof="0" dirty="0">
            <a:ln/>
            <a:effectLst/>
            <a:uLnTx/>
            <a:uFillTx/>
            <a:latin typeface="Calibri" panose="020F0502020204030204"/>
          </a:endParaRPr>
        </a:p>
      </dgm:t>
    </dgm:pt>
    <dgm:pt modelId="{3C20F1D0-40A3-48F4-B551-40A035D6B311}" type="parTrans" cxnId="{2B798EBC-F3FE-44DD-BA94-30AF0FDD5C22}">
      <dgm:prSet/>
      <dgm:spPr/>
      <dgm:t>
        <a:bodyPr/>
        <a:lstStyle/>
        <a:p>
          <a:endParaRPr lang="en-US"/>
        </a:p>
      </dgm:t>
    </dgm:pt>
    <dgm:pt modelId="{6B003D15-52C0-45B3-A944-4C55EA9F1B84}" type="sibTrans" cxnId="{2B798EBC-F3FE-44DD-BA94-30AF0FDD5C22}">
      <dgm:prSet/>
      <dgm:spPr/>
      <dgm:t>
        <a:bodyPr/>
        <a:lstStyle/>
        <a:p>
          <a:endParaRPr lang="en-US"/>
        </a:p>
      </dgm:t>
    </dgm:pt>
    <dgm:pt modelId="{4CD1200F-4E10-42FC-A27F-6DF4011C6D64}">
      <dgm:prSet custT="1"/>
      <dgm:spPr/>
      <dgm:t>
        <a:bodyPr/>
        <a:lstStyle/>
        <a:p>
          <a:r>
            <a:rPr lang="sr-Cyrl-RS" sz="900" dirty="0"/>
            <a:t> </a:t>
          </a:r>
          <a:r>
            <a:rPr lang="sr-Cyrl-RS" sz="900" dirty="0" err="1"/>
            <a:t>Проселђивање</a:t>
          </a:r>
          <a:r>
            <a:rPr lang="sr-Cyrl-RS" sz="900" dirty="0"/>
            <a:t> података</a:t>
          </a:r>
          <a:endParaRPr kumimoji="0" lang="en-GB" sz="900" b="0" i="0" u="none" strike="noStrike" cap="none" spc="0" normalizeH="0" baseline="0" noProof="0" dirty="0">
            <a:ln/>
            <a:effectLst/>
            <a:uLnTx/>
            <a:uFillTx/>
            <a:latin typeface="Calibri" panose="020F0502020204030204"/>
          </a:endParaRPr>
        </a:p>
      </dgm:t>
    </dgm:pt>
    <dgm:pt modelId="{9D9D474F-9EC5-40B2-8FAC-A1B289C52AAE}" type="parTrans" cxnId="{70BD437F-86F3-453D-81D8-C094C89EB2FD}">
      <dgm:prSet/>
      <dgm:spPr/>
      <dgm:t>
        <a:bodyPr/>
        <a:lstStyle/>
        <a:p>
          <a:endParaRPr lang="en-US"/>
        </a:p>
      </dgm:t>
    </dgm:pt>
    <dgm:pt modelId="{0C7B6AD6-50FB-495C-8BF5-5E13012CF805}" type="sibTrans" cxnId="{70BD437F-86F3-453D-81D8-C094C89EB2FD}">
      <dgm:prSet/>
      <dgm:spPr/>
      <dgm:t>
        <a:bodyPr/>
        <a:lstStyle/>
        <a:p>
          <a:endParaRPr lang="en-US"/>
        </a:p>
      </dgm:t>
    </dgm:pt>
    <dgm:pt modelId="{B93C217C-2508-4135-9265-7CEF111D2BE6}">
      <dgm:prSet custT="1"/>
      <dgm:spPr/>
      <dgm:t>
        <a:bodyPr/>
        <a:lstStyle/>
        <a:p>
          <a:r>
            <a:rPr lang="sr-Cyrl-RS" sz="900" dirty="0"/>
            <a:t> </a:t>
          </a:r>
          <a:r>
            <a:rPr lang="sr-Latn-CS" sz="900" dirty="0" err="1"/>
            <a:t>Мапирање</a:t>
          </a:r>
          <a:r>
            <a:rPr lang="sr-Latn-CS" sz="900" dirty="0"/>
            <a:t> </a:t>
          </a:r>
          <a:r>
            <a:rPr lang="sr-Latn-CS" sz="900" dirty="0" err="1"/>
            <a:t>података</a:t>
          </a:r>
          <a:endParaRPr kumimoji="0" lang="en-GB" sz="900" b="0" i="0" u="none" strike="noStrike" cap="none" spc="0" normalizeH="0" baseline="0" noProof="0" dirty="0">
            <a:ln/>
            <a:effectLst/>
            <a:uLnTx/>
            <a:uFillTx/>
            <a:latin typeface="Calibri" panose="020F0502020204030204"/>
          </a:endParaRPr>
        </a:p>
      </dgm:t>
    </dgm:pt>
    <dgm:pt modelId="{0DC69F52-34BC-4348-A88C-0162F57F33DE}" type="parTrans" cxnId="{46A8F5AA-BCDC-4306-850B-E022D90B8763}">
      <dgm:prSet/>
      <dgm:spPr/>
      <dgm:t>
        <a:bodyPr/>
        <a:lstStyle/>
        <a:p>
          <a:endParaRPr lang="en-US"/>
        </a:p>
      </dgm:t>
    </dgm:pt>
    <dgm:pt modelId="{6596ECD9-5110-466E-99D1-EC10E8DB812C}" type="sibTrans" cxnId="{46A8F5AA-BCDC-4306-850B-E022D90B8763}">
      <dgm:prSet/>
      <dgm:spPr/>
      <dgm:t>
        <a:bodyPr/>
        <a:lstStyle/>
        <a:p>
          <a:endParaRPr lang="en-US"/>
        </a:p>
      </dgm:t>
    </dgm:pt>
    <dgm:pt modelId="{76258E7D-6E20-4239-ADB0-0A32DCF63DF1}">
      <dgm:prSet custT="1"/>
      <dgm:spPr/>
      <dgm:t>
        <a:bodyPr/>
        <a:lstStyle/>
        <a:p>
          <a:r>
            <a:rPr lang="sr-Latn-CS" sz="900" dirty="0" err="1"/>
            <a:t>Повезивање</a:t>
          </a:r>
          <a:r>
            <a:rPr lang="sr-Latn-CS" sz="900" dirty="0"/>
            <a:t> </a:t>
          </a:r>
          <a:r>
            <a:rPr lang="sr-Latn-CS" sz="900" dirty="0" err="1"/>
            <a:t>података</a:t>
          </a:r>
          <a:endParaRPr kumimoji="0" lang="en-GB" sz="900" b="0" i="0" u="none" strike="noStrike" cap="none" spc="0" normalizeH="0" baseline="0" noProof="0" dirty="0">
            <a:ln/>
            <a:effectLst/>
            <a:uLnTx/>
            <a:uFillTx/>
            <a:latin typeface="Calibri" panose="020F0502020204030204"/>
          </a:endParaRPr>
        </a:p>
      </dgm:t>
    </dgm:pt>
    <dgm:pt modelId="{77E0AF06-3A58-4038-B8DE-69555824FED1}" type="parTrans" cxnId="{25DA1755-38A6-46BC-A004-D84651A10606}">
      <dgm:prSet/>
      <dgm:spPr/>
      <dgm:t>
        <a:bodyPr/>
        <a:lstStyle/>
        <a:p>
          <a:endParaRPr lang="en-US"/>
        </a:p>
      </dgm:t>
    </dgm:pt>
    <dgm:pt modelId="{C77875AC-CF34-4AB8-966A-6D274B805BC9}" type="sibTrans" cxnId="{25DA1755-38A6-46BC-A004-D84651A10606}">
      <dgm:prSet/>
      <dgm:spPr/>
      <dgm:t>
        <a:bodyPr/>
        <a:lstStyle/>
        <a:p>
          <a:endParaRPr lang="en-US"/>
        </a:p>
      </dgm:t>
    </dgm:pt>
    <dgm:pt modelId="{E453AFBD-FAEC-4F52-A0F0-DEB70DC18229}">
      <dgm:prSet custT="1"/>
      <dgm:spPr/>
      <dgm:t>
        <a:bodyPr/>
        <a:lstStyle/>
        <a:p>
          <a:r>
            <a:rPr lang="sr-Latn-CS" sz="900" dirty="0" err="1"/>
            <a:t>Управљање</a:t>
          </a:r>
          <a:r>
            <a:rPr lang="sr-Latn-CS" sz="900" dirty="0"/>
            <a:t> </a:t>
          </a:r>
          <a:r>
            <a:rPr lang="sr-Latn-CS" sz="900" dirty="0" err="1"/>
            <a:t>ажурирањима</a:t>
          </a:r>
          <a:r>
            <a:rPr lang="sr-Latn-CS" sz="900" dirty="0"/>
            <a:t> </a:t>
          </a:r>
          <a:r>
            <a:rPr lang="sr-Latn-CS" sz="900" dirty="0" err="1"/>
            <a:t>података</a:t>
          </a:r>
          <a:endParaRPr kumimoji="0" lang="en-GB" sz="900" b="0" i="0" u="none" strike="noStrike" cap="none" spc="0" normalizeH="0" baseline="0" noProof="0" dirty="0">
            <a:ln/>
            <a:effectLst/>
            <a:uLnTx/>
            <a:uFillTx/>
            <a:latin typeface="Calibri" panose="020F0502020204030204"/>
          </a:endParaRPr>
        </a:p>
      </dgm:t>
    </dgm:pt>
    <dgm:pt modelId="{62D556EA-E011-4195-9ED2-BD82581B7AB2}" type="parTrans" cxnId="{166BAC27-2F69-413E-B52D-8F6B8770DE9F}">
      <dgm:prSet/>
      <dgm:spPr/>
      <dgm:t>
        <a:bodyPr/>
        <a:lstStyle/>
        <a:p>
          <a:endParaRPr lang="en-US"/>
        </a:p>
      </dgm:t>
    </dgm:pt>
    <dgm:pt modelId="{7AC55518-05A5-48C1-A418-1CC7F45DC216}" type="sibTrans" cxnId="{166BAC27-2F69-413E-B52D-8F6B8770DE9F}">
      <dgm:prSet/>
      <dgm:spPr/>
      <dgm:t>
        <a:bodyPr/>
        <a:lstStyle/>
        <a:p>
          <a:endParaRPr lang="en-US"/>
        </a:p>
      </dgm:t>
    </dgm:pt>
    <dgm:pt modelId="{A65EC7B4-A2A0-4C0F-B69F-CB612EFBCFC3}">
      <dgm:prSet custT="1"/>
      <dgm:spPr/>
      <dgm:t>
        <a:bodyPr/>
        <a:lstStyle/>
        <a:p>
          <a:r>
            <a:rPr lang="sr-Latn-CS" sz="900" dirty="0"/>
            <a:t> </a:t>
          </a:r>
          <a:r>
            <a:rPr lang="sr-Latn-CS" sz="900" dirty="0" err="1"/>
            <a:t>Билатерално</a:t>
          </a:r>
          <a:r>
            <a:rPr lang="sr-Latn-CS" sz="900" dirty="0"/>
            <a:t> </a:t>
          </a:r>
          <a:r>
            <a:rPr lang="sr-Cyrl-RS" sz="900" dirty="0"/>
            <a:t>(или више страна)</a:t>
          </a:r>
          <a:r>
            <a:rPr lang="sr-Latn-CS" sz="900" dirty="0"/>
            <a:t> </a:t>
          </a:r>
          <a:r>
            <a:rPr lang="sr-Latn-CS" sz="900" dirty="0" err="1"/>
            <a:t>поравнање</a:t>
          </a:r>
          <a:r>
            <a:rPr lang="sr-Latn-CS" sz="900" dirty="0"/>
            <a:t> </a:t>
          </a:r>
          <a:r>
            <a:rPr lang="sr-Latn-CS" sz="900" dirty="0" err="1"/>
            <a:t>уговора</a:t>
          </a:r>
          <a:r>
            <a:rPr lang="sr-Latn-CS" sz="900" dirty="0"/>
            <a:t> о </a:t>
          </a:r>
          <a:r>
            <a:rPr lang="sr-Latn-CS" sz="900" dirty="0" err="1"/>
            <a:t>плаћању</a:t>
          </a:r>
          <a:endParaRPr kumimoji="0" lang="en-US" sz="900" b="0" i="0" u="none" strike="noStrike" cap="none" spc="0" normalizeH="0" baseline="0" noProof="0" dirty="0">
            <a:ln/>
            <a:effectLst/>
            <a:uLnTx/>
            <a:uFillTx/>
            <a:latin typeface="Calibri" panose="020F0502020204030204"/>
          </a:endParaRPr>
        </a:p>
      </dgm:t>
    </dgm:pt>
    <dgm:pt modelId="{D42AAD87-A770-4919-9AEF-BA660659BEFE}" type="parTrans" cxnId="{EF838AD2-232A-4A6A-B0F7-0ED312A79511}">
      <dgm:prSet/>
      <dgm:spPr/>
      <dgm:t>
        <a:bodyPr/>
        <a:lstStyle/>
        <a:p>
          <a:endParaRPr lang="en-US"/>
        </a:p>
      </dgm:t>
    </dgm:pt>
    <dgm:pt modelId="{536E4548-440E-4FD8-A11B-323CDF04367F}" type="sibTrans" cxnId="{EF838AD2-232A-4A6A-B0F7-0ED312A79511}">
      <dgm:prSet/>
      <dgm:spPr/>
      <dgm:t>
        <a:bodyPr/>
        <a:lstStyle/>
        <a:p>
          <a:endParaRPr lang="en-US"/>
        </a:p>
      </dgm:t>
    </dgm:pt>
    <dgm:pt modelId="{868F34C1-819E-4953-BC00-A42F8CD681F6}">
      <dgm:prSet custT="1"/>
      <dgm:spPr/>
      <dgm:t>
        <a:bodyPr/>
        <a:lstStyle/>
        <a:p>
          <a:r>
            <a:rPr lang="sr-Latn-CS" sz="800" dirty="0" err="1"/>
            <a:t>Билатерални</a:t>
          </a:r>
          <a:r>
            <a:rPr lang="sr-Cyrl-RS" sz="800" dirty="0"/>
            <a:t> (или са више страна) </a:t>
          </a:r>
          <a:r>
            <a:rPr lang="sr-Latn-CS" sz="800" dirty="0" err="1"/>
            <a:t>уговор</a:t>
          </a:r>
          <a:r>
            <a:rPr lang="sr-Latn-CS" sz="800" dirty="0"/>
            <a:t> о </a:t>
          </a:r>
          <a:r>
            <a:rPr lang="sr-Latn-CS" sz="800" dirty="0" err="1"/>
            <a:t>подацима</a:t>
          </a:r>
          <a:r>
            <a:rPr lang="sr-Latn-CS" sz="800" dirty="0"/>
            <a:t>…</a:t>
          </a:r>
          <a:endParaRPr kumimoji="0" lang="en-GB" sz="800" b="0" i="0" u="none" strike="noStrike" cap="none" spc="0" normalizeH="0" baseline="0" noProof="0" dirty="0">
            <a:ln/>
            <a:effectLst/>
            <a:uLnTx/>
            <a:uFillTx/>
            <a:latin typeface="Calibri" panose="020F0502020204030204"/>
          </a:endParaRPr>
        </a:p>
      </dgm:t>
    </dgm:pt>
    <dgm:pt modelId="{42D608B3-68D8-451B-97DB-AB9C6D0DDE4B}" type="parTrans" cxnId="{E3466EAF-E77F-4A78-A0BD-2D50BD133261}">
      <dgm:prSet/>
      <dgm:spPr/>
      <dgm:t>
        <a:bodyPr/>
        <a:lstStyle/>
        <a:p>
          <a:endParaRPr lang="en-US"/>
        </a:p>
      </dgm:t>
    </dgm:pt>
    <dgm:pt modelId="{33FD3A92-FD9C-4C0C-8032-0EE4388E4EDC}" type="sibTrans" cxnId="{E3466EAF-E77F-4A78-A0BD-2D50BD133261}">
      <dgm:prSet/>
      <dgm:spPr/>
      <dgm:t>
        <a:bodyPr/>
        <a:lstStyle/>
        <a:p>
          <a:endParaRPr lang="en-US"/>
        </a:p>
      </dgm:t>
    </dgm:pt>
    <dgm:pt modelId="{04832198-5CAF-48CC-B1AC-143BC5CBFE70}">
      <dgm:prSet custT="1"/>
      <dgm:spPr/>
      <dgm:t>
        <a:bodyPr/>
        <a:lstStyle/>
        <a:p>
          <a:r>
            <a:rPr lang="sr-Latn-CS" sz="800" dirty="0" err="1"/>
            <a:t>Стварање</a:t>
          </a:r>
          <a:endParaRPr kumimoji="0" lang="en-GB" sz="800" b="0" i="0" u="none" strike="noStrike" cap="none" spc="0" normalizeH="0" baseline="0" noProof="0" dirty="0">
            <a:ln/>
            <a:effectLst/>
            <a:uLnTx/>
            <a:uFillTx/>
            <a:latin typeface="Calibri" panose="020F0502020204030204"/>
          </a:endParaRPr>
        </a:p>
      </dgm:t>
    </dgm:pt>
    <dgm:pt modelId="{BC2162DA-C4E1-40A0-B186-AF3CF61C02AE}" type="parTrans" cxnId="{29B360AF-53B4-402A-83FF-92991EAAB1A8}">
      <dgm:prSet/>
      <dgm:spPr/>
      <dgm:t>
        <a:bodyPr/>
        <a:lstStyle/>
        <a:p>
          <a:endParaRPr lang="en-US"/>
        </a:p>
      </dgm:t>
    </dgm:pt>
    <dgm:pt modelId="{43594FDB-B77D-43F1-838C-537B0D4B311A}" type="sibTrans" cxnId="{29B360AF-53B4-402A-83FF-92991EAAB1A8}">
      <dgm:prSet/>
      <dgm:spPr/>
      <dgm:t>
        <a:bodyPr/>
        <a:lstStyle/>
        <a:p>
          <a:endParaRPr lang="en-US"/>
        </a:p>
      </dgm:t>
    </dgm:pt>
    <dgm:pt modelId="{8DAF6C0C-1B0C-498C-A43A-54770814D8FF}">
      <dgm:prSet custT="1"/>
      <dgm:spPr/>
      <dgm:t>
        <a:bodyPr/>
        <a:lstStyle/>
        <a:p>
          <a:r>
            <a:rPr lang="sr-Latn-CS" sz="800" dirty="0" err="1"/>
            <a:t>Одобрење</a:t>
          </a:r>
          <a:endParaRPr kumimoji="0" lang="en-GB" sz="800" b="0" i="0" u="none" strike="noStrike" cap="none" spc="0" normalizeH="0" baseline="0" noProof="0" dirty="0">
            <a:ln/>
            <a:effectLst/>
            <a:uLnTx/>
            <a:uFillTx/>
            <a:latin typeface="Calibri" panose="020F0502020204030204"/>
          </a:endParaRPr>
        </a:p>
      </dgm:t>
    </dgm:pt>
    <dgm:pt modelId="{AEC39575-E25F-4DEA-A60E-05C467FD6310}" type="parTrans" cxnId="{A6708F4A-6F5C-4074-9791-69AC375AE463}">
      <dgm:prSet/>
      <dgm:spPr/>
      <dgm:t>
        <a:bodyPr/>
        <a:lstStyle/>
        <a:p>
          <a:endParaRPr lang="en-US"/>
        </a:p>
      </dgm:t>
    </dgm:pt>
    <dgm:pt modelId="{A2A6CE71-75CD-46C2-A87E-6724DCD48590}" type="sibTrans" cxnId="{A6708F4A-6F5C-4074-9791-69AC375AE463}">
      <dgm:prSet/>
      <dgm:spPr/>
      <dgm:t>
        <a:bodyPr/>
        <a:lstStyle/>
        <a:p>
          <a:endParaRPr lang="en-US"/>
        </a:p>
      </dgm:t>
    </dgm:pt>
    <dgm:pt modelId="{69B6802E-2C2B-4386-8D58-D396B338228D}">
      <dgm:prSet custT="1"/>
      <dgm:spPr/>
      <dgm:t>
        <a:bodyPr/>
        <a:lstStyle/>
        <a:p>
          <a:r>
            <a:rPr lang="sr-Latn-CS" sz="800" dirty="0" err="1"/>
            <a:t>Преговор</a:t>
          </a:r>
          <a:r>
            <a:rPr lang="sr-Cyrl-RS" sz="800" dirty="0"/>
            <a:t>и</a:t>
          </a:r>
          <a:endParaRPr kumimoji="0" lang="en-GB" sz="800" b="0" i="0" u="none" strike="noStrike" cap="none" spc="0" normalizeH="0" baseline="0" noProof="0" dirty="0">
            <a:ln/>
            <a:effectLst/>
            <a:uLnTx/>
            <a:uFillTx/>
            <a:latin typeface="Calibri" panose="020F0502020204030204"/>
          </a:endParaRPr>
        </a:p>
      </dgm:t>
    </dgm:pt>
    <dgm:pt modelId="{D0756758-E571-4D7D-A208-9A5FBF9AEC6F}" type="parTrans" cxnId="{CD84A8EC-7B07-4643-984E-B1909762EF3F}">
      <dgm:prSet/>
      <dgm:spPr/>
      <dgm:t>
        <a:bodyPr/>
        <a:lstStyle/>
        <a:p>
          <a:endParaRPr lang="en-US"/>
        </a:p>
      </dgm:t>
    </dgm:pt>
    <dgm:pt modelId="{A1E8A4EF-FB00-4271-9288-A769364F4A7E}" type="sibTrans" cxnId="{CD84A8EC-7B07-4643-984E-B1909762EF3F}">
      <dgm:prSet/>
      <dgm:spPr/>
      <dgm:t>
        <a:bodyPr/>
        <a:lstStyle/>
        <a:p>
          <a:endParaRPr lang="en-US"/>
        </a:p>
      </dgm:t>
    </dgm:pt>
    <dgm:pt modelId="{48D10278-0DFE-461C-8933-9F8EF187846E}">
      <dgm:prSet custT="1"/>
      <dgm:spPr/>
      <dgm:t>
        <a:bodyPr/>
        <a:lstStyle/>
        <a:p>
          <a:r>
            <a:rPr lang="sr-Latn-CS" sz="800" dirty="0" err="1"/>
            <a:t>Потпис</a:t>
          </a:r>
          <a:r>
            <a:rPr lang="sr-Cyrl-RS" sz="800" dirty="0" err="1"/>
            <a:t>ивање</a:t>
          </a:r>
          <a:endParaRPr kumimoji="0" lang="en-GB" sz="800" b="0" i="0" u="none" strike="noStrike" cap="none" spc="0" normalizeH="0" baseline="0" noProof="0" dirty="0">
            <a:ln/>
            <a:effectLst/>
            <a:uLnTx/>
            <a:uFillTx/>
            <a:latin typeface="Calibri" panose="020F0502020204030204"/>
          </a:endParaRPr>
        </a:p>
      </dgm:t>
    </dgm:pt>
    <dgm:pt modelId="{EBD5C617-982B-4AC5-B77E-66CE6125F173}" type="parTrans" cxnId="{53D96C68-117B-4B33-B191-E9B3BDBA6F79}">
      <dgm:prSet/>
      <dgm:spPr/>
      <dgm:t>
        <a:bodyPr/>
        <a:lstStyle/>
        <a:p>
          <a:endParaRPr lang="en-US"/>
        </a:p>
      </dgm:t>
    </dgm:pt>
    <dgm:pt modelId="{492FC0CA-0C7D-4053-9DB5-E4C9F6EFEF4B}" type="sibTrans" cxnId="{53D96C68-117B-4B33-B191-E9B3BDBA6F79}">
      <dgm:prSet/>
      <dgm:spPr/>
      <dgm:t>
        <a:bodyPr/>
        <a:lstStyle/>
        <a:p>
          <a:endParaRPr lang="en-US"/>
        </a:p>
      </dgm:t>
    </dgm:pt>
    <dgm:pt modelId="{2B217ABE-DC6F-450E-8ABD-F756A2DD6CAA}">
      <dgm:prSet custT="1"/>
      <dgm:spPr/>
      <dgm:t>
        <a:bodyPr/>
        <a:lstStyle/>
        <a:p>
          <a:r>
            <a:rPr lang="sr-Latn-CS" sz="800" dirty="0"/>
            <a:t> </a:t>
          </a:r>
          <a:r>
            <a:rPr lang="sr-Latn-CS" sz="800" dirty="0" err="1"/>
            <a:t>Управљање</a:t>
          </a:r>
          <a:r>
            <a:rPr lang="sr-Latn-CS" sz="800" dirty="0"/>
            <a:t> </a:t>
          </a:r>
          <a:r>
            <a:rPr lang="sr-Latn-CS" sz="800" dirty="0" err="1"/>
            <a:t>животним</a:t>
          </a:r>
          <a:r>
            <a:rPr lang="sr-Latn-CS" sz="800" dirty="0"/>
            <a:t> </a:t>
          </a:r>
          <a:r>
            <a:rPr lang="sr-Latn-CS" sz="800" dirty="0" err="1"/>
            <a:t>циклусом</a:t>
          </a:r>
          <a:endParaRPr kumimoji="0" lang="en-GB" sz="800" b="0" i="0" u="none" strike="noStrike" cap="none" spc="0" normalizeH="0" baseline="0" noProof="0" dirty="0">
            <a:ln/>
            <a:effectLst/>
            <a:uLnTx/>
            <a:uFillTx/>
            <a:latin typeface="Calibri" panose="020F0502020204030204"/>
          </a:endParaRPr>
        </a:p>
      </dgm:t>
    </dgm:pt>
    <dgm:pt modelId="{1A978E6A-86BB-4E4A-9A9D-BE52878CA179}" type="parTrans" cxnId="{5A583417-E7D7-4F77-9E93-F0AB016B25A4}">
      <dgm:prSet/>
      <dgm:spPr/>
      <dgm:t>
        <a:bodyPr/>
        <a:lstStyle/>
        <a:p>
          <a:endParaRPr lang="en-US"/>
        </a:p>
      </dgm:t>
    </dgm:pt>
    <dgm:pt modelId="{0B3D771E-F3DF-4197-A1F7-4B28C2B85D2B}" type="sibTrans" cxnId="{5A583417-E7D7-4F77-9E93-F0AB016B25A4}">
      <dgm:prSet/>
      <dgm:spPr/>
      <dgm:t>
        <a:bodyPr/>
        <a:lstStyle/>
        <a:p>
          <a:endParaRPr lang="en-US"/>
        </a:p>
      </dgm:t>
    </dgm:pt>
    <dgm:pt modelId="{AF8A455F-6B0D-43F1-9DCC-7973D7C68842}">
      <dgm:prSet custT="1"/>
      <dgm:spPr/>
      <dgm:t>
        <a:bodyPr/>
        <a:lstStyle/>
        <a:p>
          <a:pPr>
            <a:buFont typeface="Arial" panose="020B0604020202020204" pitchFamily="34" charset="0"/>
            <a:buChar char="•"/>
          </a:pPr>
          <a:r>
            <a:rPr lang="sr-Cyrl-RS" sz="900" dirty="0"/>
            <a:t> У</a:t>
          </a:r>
          <a:r>
            <a:rPr lang="sr-Latn-CS" sz="900" dirty="0" err="1"/>
            <a:t>прављање</a:t>
          </a:r>
          <a:r>
            <a:rPr lang="sr-Latn-CS" sz="900" dirty="0"/>
            <a:t> </a:t>
          </a:r>
          <a:r>
            <a:rPr lang="sr-Latn-CS" sz="900" dirty="0" err="1"/>
            <a:t>политиком</a:t>
          </a:r>
          <a:r>
            <a:rPr lang="sr-Latn-CS" sz="900" dirty="0"/>
            <a:t> </a:t>
          </a:r>
          <a:r>
            <a:rPr lang="sr-Latn-CS" sz="900" dirty="0" err="1"/>
            <a:t>приступа</a:t>
          </a:r>
          <a:r>
            <a:rPr lang="sr-Cyrl-RS" sz="900" dirty="0"/>
            <a:t> </a:t>
          </a:r>
          <a:r>
            <a:rPr lang="sr-Latn-CS" sz="900" dirty="0" err="1"/>
            <a:t>подацима</a:t>
          </a:r>
          <a:endParaRPr kumimoji="0" lang="en-GB" sz="900" b="0" i="0" u="none" strike="noStrike" cap="none" spc="0" normalizeH="0" baseline="0" noProof="0" dirty="0">
            <a:ln/>
            <a:effectLst/>
            <a:uLnTx/>
            <a:uFillTx/>
            <a:latin typeface="Calibri" panose="020F0502020204030204"/>
          </a:endParaRPr>
        </a:p>
      </dgm:t>
    </dgm:pt>
    <dgm:pt modelId="{A866BA56-B022-4B2B-986F-DDFF887F16C9}" type="parTrans" cxnId="{28AF9217-7030-472B-B964-ED1BCA18D279}">
      <dgm:prSet/>
      <dgm:spPr/>
      <dgm:t>
        <a:bodyPr/>
        <a:lstStyle/>
        <a:p>
          <a:endParaRPr lang="en-US"/>
        </a:p>
      </dgm:t>
    </dgm:pt>
    <dgm:pt modelId="{2B0E8E4C-2E08-476C-BA37-16790B0E74D4}" type="sibTrans" cxnId="{28AF9217-7030-472B-B964-ED1BCA18D279}">
      <dgm:prSet/>
      <dgm:spPr/>
      <dgm:t>
        <a:bodyPr/>
        <a:lstStyle/>
        <a:p>
          <a:endParaRPr lang="en-US"/>
        </a:p>
      </dgm:t>
    </dgm:pt>
    <dgm:pt modelId="{5891C59D-FA4E-4E47-B27B-A956C2C42B4E}">
      <dgm:prSet custT="1"/>
      <dgm:spPr/>
      <dgm:t>
        <a:bodyPr/>
        <a:lstStyle/>
        <a:p>
          <a:pPr>
            <a:buFont typeface="Arial" panose="020B0604020202020204" pitchFamily="34" charset="0"/>
            <a:buChar char="•"/>
          </a:pPr>
          <a:r>
            <a:rPr lang="sr-Latn-CS" sz="900" dirty="0" err="1"/>
            <a:t>Шифровање</a:t>
          </a:r>
          <a:r>
            <a:rPr lang="sr-Latn-CS" sz="900" dirty="0"/>
            <a:t> </a:t>
          </a:r>
          <a:r>
            <a:rPr lang="sr-Latn-CS" sz="900" dirty="0" err="1"/>
            <a:t>података</a:t>
          </a:r>
          <a:endParaRPr kumimoji="0" lang="en-GB" sz="900" b="0" i="0" u="none" strike="noStrike" cap="none" spc="0" normalizeH="0" baseline="0" noProof="0" dirty="0">
            <a:ln/>
            <a:effectLst/>
            <a:uLnTx/>
            <a:uFillTx/>
            <a:latin typeface="Calibri" panose="020F0502020204030204"/>
          </a:endParaRPr>
        </a:p>
      </dgm:t>
    </dgm:pt>
    <dgm:pt modelId="{17E439E5-F84D-4BAD-8AE5-BC89E1D2BA5B}" type="parTrans" cxnId="{E938C747-4C5A-415C-9379-6AB8832B6559}">
      <dgm:prSet/>
      <dgm:spPr/>
      <dgm:t>
        <a:bodyPr/>
        <a:lstStyle/>
        <a:p>
          <a:endParaRPr lang="en-US"/>
        </a:p>
      </dgm:t>
    </dgm:pt>
    <dgm:pt modelId="{B8FD538E-0428-4FAB-B973-07766DE85603}" type="sibTrans" cxnId="{E938C747-4C5A-415C-9379-6AB8832B6559}">
      <dgm:prSet/>
      <dgm:spPr/>
      <dgm:t>
        <a:bodyPr/>
        <a:lstStyle/>
        <a:p>
          <a:endParaRPr lang="en-US"/>
        </a:p>
      </dgm:t>
    </dgm:pt>
    <dgm:pt modelId="{63261304-4380-4A42-A010-CE0CFCBDD183}">
      <dgm:prSet custT="1"/>
      <dgm:spPr/>
      <dgm:t>
        <a:bodyPr/>
        <a:lstStyle/>
        <a:p>
          <a:pPr>
            <a:buFont typeface="Arial" panose="020B0604020202020204" pitchFamily="34" charset="0"/>
            <a:buChar char="•"/>
          </a:pPr>
          <a:r>
            <a:rPr lang="sr-Latn-CS" sz="900" dirty="0" err="1"/>
            <a:t>Дефинициј</a:t>
          </a:r>
          <a:r>
            <a:rPr lang="sr-Cyrl-RS" sz="900" dirty="0"/>
            <a:t>е</a:t>
          </a:r>
          <a:endParaRPr kumimoji="0" lang="en-GB" sz="900" b="0" i="0" u="none" strike="noStrike" cap="none" spc="0" normalizeH="0" baseline="0" noProof="0" dirty="0">
            <a:ln/>
            <a:effectLst/>
            <a:uLnTx/>
            <a:uFillTx/>
            <a:latin typeface="Calibri" panose="020F0502020204030204"/>
          </a:endParaRPr>
        </a:p>
      </dgm:t>
    </dgm:pt>
    <dgm:pt modelId="{3F713278-C9E7-4967-9C3C-FB4580069356}" type="parTrans" cxnId="{00BB6899-3122-4F8A-AAA5-FB7E4AB36BEB}">
      <dgm:prSet/>
      <dgm:spPr/>
      <dgm:t>
        <a:bodyPr/>
        <a:lstStyle/>
        <a:p>
          <a:endParaRPr lang="en-US"/>
        </a:p>
      </dgm:t>
    </dgm:pt>
    <dgm:pt modelId="{11F13D52-931E-4CFB-9912-841DB36C65CF}" type="sibTrans" cxnId="{00BB6899-3122-4F8A-AAA5-FB7E4AB36BEB}">
      <dgm:prSet/>
      <dgm:spPr/>
      <dgm:t>
        <a:bodyPr/>
        <a:lstStyle/>
        <a:p>
          <a:endParaRPr lang="en-US"/>
        </a:p>
      </dgm:t>
    </dgm:pt>
    <dgm:pt modelId="{A7EFD2F6-3B8B-4034-BE80-6314B1A08635}">
      <dgm:prSet custT="1"/>
      <dgm:spPr/>
      <dgm:t>
        <a:bodyPr/>
        <a:lstStyle/>
        <a:p>
          <a:pPr>
            <a:buFont typeface="Arial" panose="020B0604020202020204" pitchFamily="34" charset="0"/>
            <a:buChar char="•"/>
          </a:pPr>
          <a:r>
            <a:rPr lang="sr-Cyrl-RS" sz="900" dirty="0"/>
            <a:t> До</a:t>
          </a:r>
          <a:r>
            <a:rPr lang="sr-Latn-CS" sz="900" dirty="0" err="1"/>
            <a:t>зволе</a:t>
          </a:r>
          <a:r>
            <a:rPr lang="sr-Latn-CS" sz="900" dirty="0"/>
            <a:t> </a:t>
          </a:r>
          <a:r>
            <a:rPr lang="sr-Latn-CS" sz="900" dirty="0" err="1"/>
            <a:t>за</a:t>
          </a:r>
          <a:r>
            <a:rPr lang="sr-Latn-CS" sz="900" dirty="0"/>
            <a:t> </a:t>
          </a:r>
          <a:r>
            <a:rPr lang="sr-Latn-CS" sz="900" dirty="0" err="1"/>
            <a:t>дељење</a:t>
          </a:r>
          <a:r>
            <a:rPr lang="sr-Latn-CS" sz="900" dirty="0"/>
            <a:t> </a:t>
          </a:r>
          <a:r>
            <a:rPr lang="sr-Latn-CS" sz="900" dirty="0" err="1"/>
            <a:t>података</a:t>
          </a:r>
          <a:endParaRPr kumimoji="0" lang="en-GB" sz="900" b="0" i="0" u="none" strike="noStrike" cap="none" spc="0" normalizeH="0" baseline="0" noProof="0" dirty="0">
            <a:ln/>
            <a:effectLst/>
            <a:uLnTx/>
            <a:uFillTx/>
            <a:latin typeface="Calibri" panose="020F0502020204030204"/>
          </a:endParaRPr>
        </a:p>
      </dgm:t>
    </dgm:pt>
    <dgm:pt modelId="{EBCB0C02-B351-4D0C-A9E4-1923C39EDD41}" type="parTrans" cxnId="{D8DE2868-D67A-4637-949C-941EB6EEA24E}">
      <dgm:prSet/>
      <dgm:spPr/>
      <dgm:t>
        <a:bodyPr/>
        <a:lstStyle/>
        <a:p>
          <a:endParaRPr lang="en-US"/>
        </a:p>
      </dgm:t>
    </dgm:pt>
    <dgm:pt modelId="{E37B4693-5D31-4CAC-9E8F-CA4F90C6F776}" type="sibTrans" cxnId="{D8DE2868-D67A-4637-949C-941EB6EEA24E}">
      <dgm:prSet/>
      <dgm:spPr/>
      <dgm:t>
        <a:bodyPr/>
        <a:lstStyle/>
        <a:p>
          <a:endParaRPr lang="en-US"/>
        </a:p>
      </dgm:t>
    </dgm:pt>
    <dgm:pt modelId="{859672FB-C9E2-41D8-B81B-646FB2A1F8FA}">
      <dgm:prSet custT="1"/>
      <dgm:spPr/>
      <dgm:t>
        <a:bodyPr/>
        <a:lstStyle/>
        <a:p>
          <a:pPr>
            <a:buFont typeface="Arial" panose="020B0604020202020204" pitchFamily="34" charset="0"/>
            <a:buChar char="•"/>
          </a:pPr>
          <a:r>
            <a:rPr lang="sr-Cyrl-RS" sz="900" dirty="0"/>
            <a:t> Б</a:t>
          </a:r>
          <a:r>
            <a:rPr lang="sr-Latn-CS" sz="900" dirty="0" err="1"/>
            <a:t>езбедно</a:t>
          </a:r>
          <a:r>
            <a:rPr lang="sr-Latn-CS" sz="900" dirty="0"/>
            <a:t> </a:t>
          </a:r>
          <a:r>
            <a:rPr lang="sr-Latn-CS" sz="900" dirty="0" err="1"/>
            <a:t>складиштење</a:t>
          </a:r>
          <a:endParaRPr kumimoji="0" lang="en-GB" sz="900" b="0" i="0" u="none" strike="noStrike" cap="none" spc="0" normalizeH="0" baseline="0" noProof="0" dirty="0">
            <a:ln/>
            <a:effectLst/>
            <a:uLnTx/>
            <a:uFillTx/>
            <a:latin typeface="Calibri" panose="020F0502020204030204"/>
          </a:endParaRPr>
        </a:p>
      </dgm:t>
    </dgm:pt>
    <dgm:pt modelId="{F6411D60-B2E3-4988-8516-2C89A6674958}" type="parTrans" cxnId="{CB4B8B3D-33E5-4422-922A-FB9C25786BCB}">
      <dgm:prSet/>
      <dgm:spPr/>
      <dgm:t>
        <a:bodyPr/>
        <a:lstStyle/>
        <a:p>
          <a:endParaRPr lang="en-US"/>
        </a:p>
      </dgm:t>
    </dgm:pt>
    <dgm:pt modelId="{7DA3C9E4-72AC-4AEE-B0B9-E8EE2DA65F4B}" type="sibTrans" cxnId="{CB4B8B3D-33E5-4422-922A-FB9C25786BCB}">
      <dgm:prSet/>
      <dgm:spPr/>
      <dgm:t>
        <a:bodyPr/>
        <a:lstStyle/>
        <a:p>
          <a:endParaRPr lang="en-US"/>
        </a:p>
      </dgm:t>
    </dgm:pt>
    <dgm:pt modelId="{FE5D83EA-AD5D-4E4F-9FD0-637DB200F5F2}" type="pres">
      <dgm:prSet presAssocID="{9BC10DDA-BA0B-1B4B-9BBC-023C34276E05}" presName="cycle" presStyleCnt="0">
        <dgm:presLayoutVars>
          <dgm:dir/>
          <dgm:resizeHandles val="exact"/>
        </dgm:presLayoutVars>
      </dgm:prSet>
      <dgm:spPr/>
      <dgm:t>
        <a:bodyPr/>
        <a:lstStyle/>
        <a:p>
          <a:endParaRPr lang="en-GB"/>
        </a:p>
      </dgm:t>
    </dgm:pt>
    <dgm:pt modelId="{C257BB1F-FC5A-7A47-B7FE-F2DB40347E9F}" type="pres">
      <dgm:prSet presAssocID="{FE538BC1-109E-F546-AA0E-7C0CC9D8F792}" presName="node" presStyleLbl="node1" presStyleIdx="0" presStyleCnt="4" custRadScaleRad="103177" custRadScaleInc="1193">
        <dgm:presLayoutVars>
          <dgm:bulletEnabled val="1"/>
        </dgm:presLayoutVars>
      </dgm:prSet>
      <dgm:spPr/>
      <dgm:t>
        <a:bodyPr/>
        <a:lstStyle/>
        <a:p>
          <a:endParaRPr lang="en-GB"/>
        </a:p>
      </dgm:t>
    </dgm:pt>
    <dgm:pt modelId="{D4E8657C-02FD-1444-9883-6039CB845C33}" type="pres">
      <dgm:prSet presAssocID="{FE538BC1-109E-F546-AA0E-7C0CC9D8F792}" presName="spNode" presStyleCnt="0"/>
      <dgm:spPr/>
    </dgm:pt>
    <dgm:pt modelId="{BA31AD5E-B181-0C45-BC66-B2F652CA7A78}" type="pres">
      <dgm:prSet presAssocID="{3E6526BB-9C34-E84D-AB80-A00A88DA2C17}" presName="sibTrans" presStyleLbl="sibTrans1D1" presStyleIdx="0" presStyleCnt="4"/>
      <dgm:spPr/>
      <dgm:t>
        <a:bodyPr/>
        <a:lstStyle/>
        <a:p>
          <a:endParaRPr lang="en-GB"/>
        </a:p>
      </dgm:t>
    </dgm:pt>
    <dgm:pt modelId="{C984601A-8303-6940-AA53-F46CF5AD95CA}" type="pres">
      <dgm:prSet presAssocID="{AEDAAD6F-D9AC-9047-8D7C-448F3DCE1690}" presName="node" presStyleLbl="node1" presStyleIdx="1" presStyleCnt="4" custRadScaleRad="96682" custRadScaleInc="-9168">
        <dgm:presLayoutVars>
          <dgm:bulletEnabled val="1"/>
        </dgm:presLayoutVars>
      </dgm:prSet>
      <dgm:spPr/>
      <dgm:t>
        <a:bodyPr/>
        <a:lstStyle/>
        <a:p>
          <a:endParaRPr lang="en-GB"/>
        </a:p>
      </dgm:t>
    </dgm:pt>
    <dgm:pt modelId="{D890F6D2-6708-B345-886E-D27CA64C0191}" type="pres">
      <dgm:prSet presAssocID="{AEDAAD6F-D9AC-9047-8D7C-448F3DCE1690}" presName="spNode" presStyleCnt="0"/>
      <dgm:spPr/>
    </dgm:pt>
    <dgm:pt modelId="{CF2D9A78-F4AC-2D4D-BC23-509BDDF4F5A9}" type="pres">
      <dgm:prSet presAssocID="{A7BDF915-7A3D-A747-82C5-635B2A8E7405}" presName="sibTrans" presStyleLbl="sibTrans1D1" presStyleIdx="1" presStyleCnt="4"/>
      <dgm:spPr/>
      <dgm:t>
        <a:bodyPr/>
        <a:lstStyle/>
        <a:p>
          <a:endParaRPr lang="en-GB"/>
        </a:p>
      </dgm:t>
    </dgm:pt>
    <dgm:pt modelId="{12E67C9C-3F86-FC42-9A9A-0645E6661134}" type="pres">
      <dgm:prSet presAssocID="{21418741-80EB-B342-A347-7E4891195C6E}" presName="node" presStyleLbl="node1" presStyleIdx="2" presStyleCnt="4" custScaleX="119633" custScaleY="110206" custRadScaleRad="99120" custRadScaleInc="8791">
        <dgm:presLayoutVars>
          <dgm:bulletEnabled val="1"/>
        </dgm:presLayoutVars>
      </dgm:prSet>
      <dgm:spPr/>
      <dgm:t>
        <a:bodyPr/>
        <a:lstStyle/>
        <a:p>
          <a:endParaRPr lang="en-GB"/>
        </a:p>
      </dgm:t>
    </dgm:pt>
    <dgm:pt modelId="{0BD5C57E-63E6-084C-9804-A3F15269B7D4}" type="pres">
      <dgm:prSet presAssocID="{21418741-80EB-B342-A347-7E4891195C6E}" presName="spNode" presStyleCnt="0"/>
      <dgm:spPr/>
    </dgm:pt>
    <dgm:pt modelId="{B6F7F429-C1A4-C345-8BDE-5355ECE86DA2}" type="pres">
      <dgm:prSet presAssocID="{E904CBBC-FF98-EA4D-B9FF-BBF980EE3BD9}" presName="sibTrans" presStyleLbl="sibTrans1D1" presStyleIdx="2" presStyleCnt="4"/>
      <dgm:spPr/>
      <dgm:t>
        <a:bodyPr/>
        <a:lstStyle/>
        <a:p>
          <a:endParaRPr lang="en-GB"/>
        </a:p>
      </dgm:t>
    </dgm:pt>
    <dgm:pt modelId="{DF86F33D-F483-C84F-86C9-FE4EEF70D557}" type="pres">
      <dgm:prSet presAssocID="{37DDEC34-22EA-E54F-83BE-0205CD7F7CBB}" presName="node" presStyleLbl="node1" presStyleIdx="3" presStyleCnt="4" custRadScaleRad="89112" custRadScaleInc="-2716">
        <dgm:presLayoutVars>
          <dgm:bulletEnabled val="1"/>
        </dgm:presLayoutVars>
      </dgm:prSet>
      <dgm:spPr/>
      <dgm:t>
        <a:bodyPr/>
        <a:lstStyle/>
        <a:p>
          <a:endParaRPr lang="en-GB"/>
        </a:p>
      </dgm:t>
    </dgm:pt>
    <dgm:pt modelId="{0A6B8C94-F470-7145-90B2-99BD47449C5C}" type="pres">
      <dgm:prSet presAssocID="{37DDEC34-22EA-E54F-83BE-0205CD7F7CBB}" presName="spNode" presStyleCnt="0"/>
      <dgm:spPr/>
    </dgm:pt>
    <dgm:pt modelId="{7577FE0D-D038-BA43-B7A2-B8869273F913}" type="pres">
      <dgm:prSet presAssocID="{28DC8BD5-9B7A-8340-A991-419A7F9735B0}" presName="sibTrans" presStyleLbl="sibTrans1D1" presStyleIdx="3" presStyleCnt="4"/>
      <dgm:spPr/>
      <dgm:t>
        <a:bodyPr/>
        <a:lstStyle/>
        <a:p>
          <a:endParaRPr lang="en-GB"/>
        </a:p>
      </dgm:t>
    </dgm:pt>
  </dgm:ptLst>
  <dgm:cxnLst>
    <dgm:cxn modelId="{00BB6899-3122-4F8A-AAA5-FB7E4AB36BEB}" srcId="{AEDAAD6F-D9AC-9047-8D7C-448F3DCE1690}" destId="{63261304-4380-4A42-A010-CE0CFCBDD183}" srcOrd="2" destOrd="0" parTransId="{3F713278-C9E7-4967-9C3C-FB4580069356}" sibTransId="{11F13D52-931E-4CFB-9912-841DB36C65CF}"/>
    <dgm:cxn modelId="{3739CD27-63FE-4749-AA4E-F9FA8A526E9A}" type="presOf" srcId="{63261304-4380-4A42-A010-CE0CFCBDD183}" destId="{C984601A-8303-6940-AA53-F46CF5AD95CA}" srcOrd="0" destOrd="3" presId="urn:microsoft.com/office/officeart/2005/8/layout/cycle6"/>
    <dgm:cxn modelId="{CB4B8B3D-33E5-4422-922A-FB9C25786BCB}" srcId="{AEDAAD6F-D9AC-9047-8D7C-448F3DCE1690}" destId="{859672FB-C9E2-41D8-B81B-646FB2A1F8FA}" srcOrd="4" destOrd="0" parTransId="{F6411D60-B2E3-4988-8516-2C89A6674958}" sibTransId="{7DA3C9E4-72AC-4AEE-B0B9-E8EE2DA65F4B}"/>
    <dgm:cxn modelId="{46A8F5AA-BCDC-4306-850B-E022D90B8763}" srcId="{FE538BC1-109E-F546-AA0E-7C0CC9D8F792}" destId="{B93C217C-2508-4135-9265-7CEF111D2BE6}" srcOrd="2" destOrd="0" parTransId="{0DC69F52-34BC-4348-A88C-0162F57F33DE}" sibTransId="{6596ECD9-5110-466E-99D1-EC10E8DB812C}"/>
    <dgm:cxn modelId="{5A583417-E7D7-4F77-9E93-F0AB016B25A4}" srcId="{21418741-80EB-B342-A347-7E4891195C6E}" destId="{2B217ABE-DC6F-450E-8ABD-F756A2DD6CAA}" srcOrd="5" destOrd="0" parTransId="{1A978E6A-86BB-4E4A-9A9D-BE52878CA179}" sibTransId="{0B3D771E-F3DF-4197-A1F7-4B28C2B85D2B}"/>
    <dgm:cxn modelId="{7A633934-85B8-41CF-87F0-99B88CBE0492}" type="presOf" srcId="{E453AFBD-FAEC-4F52-A0F0-DEB70DC18229}" destId="{C257BB1F-FC5A-7A47-B7FE-F2DB40347E9F}" srcOrd="0" destOrd="5" presId="urn:microsoft.com/office/officeart/2005/8/layout/cycle6"/>
    <dgm:cxn modelId="{7CB2CBED-A970-EF4E-BF4D-DDC5E0FCE7B8}" type="presOf" srcId="{E904CBBC-FF98-EA4D-B9FF-BBF980EE3BD9}" destId="{B6F7F429-C1A4-C345-8BDE-5355ECE86DA2}" srcOrd="0" destOrd="0" presId="urn:microsoft.com/office/officeart/2005/8/layout/cycle6"/>
    <dgm:cxn modelId="{8AD93E2E-6390-4CEE-87A9-676D545FAB87}" type="presOf" srcId="{2B217ABE-DC6F-450E-8ABD-F756A2DD6CAA}" destId="{12E67C9C-3F86-FC42-9A9A-0645E6661134}" srcOrd="0" destOrd="6" presId="urn:microsoft.com/office/officeart/2005/8/layout/cycle6"/>
    <dgm:cxn modelId="{A857736E-D10B-9242-B248-C8F990F9E322}" type="presOf" srcId="{37DDEC34-22EA-E54F-83BE-0205CD7F7CBB}" destId="{DF86F33D-F483-C84F-86C9-FE4EEF70D557}" srcOrd="0" destOrd="0" presId="urn:microsoft.com/office/officeart/2005/8/layout/cycle6"/>
    <dgm:cxn modelId="{CD84A8EC-7B07-4643-984E-B1909762EF3F}" srcId="{21418741-80EB-B342-A347-7E4891195C6E}" destId="{69B6802E-2C2B-4386-8D58-D396B338228D}" srcOrd="3" destOrd="0" parTransId="{D0756758-E571-4D7D-A208-9A5FBF9AEC6F}" sibTransId="{A1E8A4EF-FB00-4271-9288-A769364F4A7E}"/>
    <dgm:cxn modelId="{48AAA320-23F8-E04C-8F88-671A94A5A856}" type="presOf" srcId="{28DC8BD5-9B7A-8340-A991-419A7F9735B0}" destId="{7577FE0D-D038-BA43-B7A2-B8869273F913}" srcOrd="0" destOrd="0" presId="urn:microsoft.com/office/officeart/2005/8/layout/cycle6"/>
    <dgm:cxn modelId="{54417544-5376-4C49-8EC5-1CCC28B9C967}" srcId="{9BC10DDA-BA0B-1B4B-9BBC-023C34276E05}" destId="{21418741-80EB-B342-A347-7E4891195C6E}" srcOrd="2" destOrd="0" parTransId="{68E7833C-D4B9-7042-BF13-543C18A7317E}" sibTransId="{E904CBBC-FF98-EA4D-B9FF-BBF980EE3BD9}"/>
    <dgm:cxn modelId="{17A6EA77-FF53-4A25-912F-43262C6D397D}" type="presOf" srcId="{5891C59D-FA4E-4E47-B27B-A956C2C42B4E}" destId="{C984601A-8303-6940-AA53-F46CF5AD95CA}" srcOrd="0" destOrd="2" presId="urn:microsoft.com/office/officeart/2005/8/layout/cycle6"/>
    <dgm:cxn modelId="{EAD04C57-43F6-9A45-A4D3-198CB8303F4F}" srcId="{9BC10DDA-BA0B-1B4B-9BBC-023C34276E05}" destId="{FE538BC1-109E-F546-AA0E-7C0CC9D8F792}" srcOrd="0" destOrd="0" parTransId="{E7CF7F61-2F41-7644-9BC2-E7F95152B56B}" sibTransId="{3E6526BB-9C34-E84D-AB80-A00A88DA2C17}"/>
    <dgm:cxn modelId="{1260001F-6C17-B64E-AC06-788EE1BC50F1}" type="presOf" srcId="{9BC10DDA-BA0B-1B4B-9BBC-023C34276E05}" destId="{FE5D83EA-AD5D-4E4F-9FD0-637DB200F5F2}" srcOrd="0" destOrd="0" presId="urn:microsoft.com/office/officeart/2005/8/layout/cycle6"/>
    <dgm:cxn modelId="{D54A2414-B81A-4781-A27D-57370CB6186E}" type="presOf" srcId="{868F34C1-819E-4953-BC00-A42F8CD681F6}" destId="{12E67C9C-3F86-FC42-9A9A-0645E6661134}" srcOrd="0" destOrd="1" presId="urn:microsoft.com/office/officeart/2005/8/layout/cycle6"/>
    <dgm:cxn modelId="{166BAC27-2F69-413E-B52D-8F6B8770DE9F}" srcId="{FE538BC1-109E-F546-AA0E-7C0CC9D8F792}" destId="{E453AFBD-FAEC-4F52-A0F0-DEB70DC18229}" srcOrd="4" destOrd="0" parTransId="{62D556EA-E011-4195-9ED2-BD82581B7AB2}" sibTransId="{7AC55518-05A5-48C1-A418-1CC7F45DC216}"/>
    <dgm:cxn modelId="{E938C747-4C5A-415C-9379-6AB8832B6559}" srcId="{AEDAAD6F-D9AC-9047-8D7C-448F3DCE1690}" destId="{5891C59D-FA4E-4E47-B27B-A956C2C42B4E}" srcOrd="1" destOrd="0" parTransId="{17E439E5-F84D-4BAD-8AE5-BC89E1D2BA5B}" sibTransId="{B8FD538E-0428-4FAB-B973-07766DE85603}"/>
    <dgm:cxn modelId="{5A4FAA21-6B11-4C1E-995F-9BF62DFB526B}" type="presOf" srcId="{B93C217C-2508-4135-9265-7CEF111D2BE6}" destId="{C257BB1F-FC5A-7A47-B7FE-F2DB40347E9F}" srcOrd="0" destOrd="3" presId="urn:microsoft.com/office/officeart/2005/8/layout/cycle6"/>
    <dgm:cxn modelId="{EF838AD2-232A-4A6A-B0F7-0ED312A79511}" srcId="{37DDEC34-22EA-E54F-83BE-0205CD7F7CBB}" destId="{A65EC7B4-A2A0-4C0F-B69F-CB612EFBCFC3}" srcOrd="1" destOrd="0" parTransId="{D42AAD87-A770-4919-9AEF-BA660659BEFE}" sibTransId="{536E4548-440E-4FD8-A11B-323CDF04367F}"/>
    <dgm:cxn modelId="{8E6D2F59-9ADA-AA44-9FB8-5CD7C4BB42E4}" type="presOf" srcId="{3E6526BB-9C34-E84D-AB80-A00A88DA2C17}" destId="{BA31AD5E-B181-0C45-BC66-B2F652CA7A78}" srcOrd="0" destOrd="0" presId="urn:microsoft.com/office/officeart/2005/8/layout/cycle6"/>
    <dgm:cxn modelId="{ACDDB424-98B1-4542-BE37-BDE691CB1F70}" type="presOf" srcId="{859672FB-C9E2-41D8-B81B-646FB2A1F8FA}" destId="{C984601A-8303-6940-AA53-F46CF5AD95CA}" srcOrd="0" destOrd="5" presId="urn:microsoft.com/office/officeart/2005/8/layout/cycle6"/>
    <dgm:cxn modelId="{99EE02DD-CF8C-B640-A5AB-1BBC9B6B3CA0}" type="presOf" srcId="{AEDAAD6F-D9AC-9047-8D7C-448F3DCE1690}" destId="{C984601A-8303-6940-AA53-F46CF5AD95CA}" srcOrd="0" destOrd="0" presId="urn:microsoft.com/office/officeart/2005/8/layout/cycle6"/>
    <dgm:cxn modelId="{EF61FA2F-D724-D54E-A877-E97B4687ECC7}" srcId="{9BC10DDA-BA0B-1B4B-9BBC-023C34276E05}" destId="{37DDEC34-22EA-E54F-83BE-0205CD7F7CBB}" srcOrd="3" destOrd="0" parTransId="{140E3513-747A-B745-9DB0-3FFB04D48F2F}" sibTransId="{28DC8BD5-9B7A-8340-A991-419A7F9735B0}"/>
    <dgm:cxn modelId="{9BFCDC88-1334-4A07-990B-83DE41DCC1EC}" type="presOf" srcId="{835FF03E-0DE8-4DAC-B53F-2F6704137F6B}" destId="{C257BB1F-FC5A-7A47-B7FE-F2DB40347E9F}" srcOrd="0" destOrd="1" presId="urn:microsoft.com/office/officeart/2005/8/layout/cycle6"/>
    <dgm:cxn modelId="{E3466EAF-E77F-4A78-A0BD-2D50BD133261}" srcId="{21418741-80EB-B342-A347-7E4891195C6E}" destId="{868F34C1-819E-4953-BC00-A42F8CD681F6}" srcOrd="0" destOrd="0" parTransId="{42D608B3-68D8-451B-97DB-AB9C6D0DDE4B}" sibTransId="{33FD3A92-FD9C-4C0C-8032-0EE4388E4EDC}"/>
    <dgm:cxn modelId="{F724E2A6-7A50-E944-850F-E0D9CFF03B3D}" type="presOf" srcId="{FE538BC1-109E-F546-AA0E-7C0CC9D8F792}" destId="{C257BB1F-FC5A-7A47-B7FE-F2DB40347E9F}" srcOrd="0" destOrd="0" presId="urn:microsoft.com/office/officeart/2005/8/layout/cycle6"/>
    <dgm:cxn modelId="{D8DE2868-D67A-4637-949C-941EB6EEA24E}" srcId="{AEDAAD6F-D9AC-9047-8D7C-448F3DCE1690}" destId="{A7EFD2F6-3B8B-4034-BE80-6314B1A08635}" srcOrd="3" destOrd="0" parTransId="{EBCB0C02-B351-4D0C-A9E4-1923C39EDD41}" sibTransId="{E37B4693-5D31-4CAC-9E8F-CA4F90C6F776}"/>
    <dgm:cxn modelId="{451502DA-609E-446D-BFD3-F6DC788E65EB}" type="presOf" srcId="{8DAF6C0C-1B0C-498C-A43A-54770814D8FF}" destId="{12E67C9C-3F86-FC42-9A9A-0645E6661134}" srcOrd="0" destOrd="3" presId="urn:microsoft.com/office/officeart/2005/8/layout/cycle6"/>
    <dgm:cxn modelId="{AE623A51-665D-BD46-98D0-AD9BA5540FC0}" type="presOf" srcId="{1356C0D3-A020-D84E-909E-396A765547AB}" destId="{DF86F33D-F483-C84F-86C9-FE4EEF70D557}" srcOrd="0" destOrd="1" presId="urn:microsoft.com/office/officeart/2005/8/layout/cycle6"/>
    <dgm:cxn modelId="{25DA1755-38A6-46BC-A004-D84651A10606}" srcId="{FE538BC1-109E-F546-AA0E-7C0CC9D8F792}" destId="{76258E7D-6E20-4239-ADB0-0A32DCF63DF1}" srcOrd="3" destOrd="0" parTransId="{77E0AF06-3A58-4038-B8DE-69555824FED1}" sibTransId="{C77875AC-CF34-4AB8-966A-6D274B805BC9}"/>
    <dgm:cxn modelId="{C91BE834-712A-4897-BC08-2052644AD4C5}" type="presOf" srcId="{04832198-5CAF-48CC-B1AC-143BC5CBFE70}" destId="{12E67C9C-3F86-FC42-9A9A-0645E6661134}" srcOrd="0" destOrd="2" presId="urn:microsoft.com/office/officeart/2005/8/layout/cycle6"/>
    <dgm:cxn modelId="{285E2B40-55E6-425B-8C2D-CB345A56312A}" type="presOf" srcId="{76258E7D-6E20-4239-ADB0-0A32DCF63DF1}" destId="{C257BB1F-FC5A-7A47-B7FE-F2DB40347E9F}" srcOrd="0" destOrd="4" presId="urn:microsoft.com/office/officeart/2005/8/layout/cycle6"/>
    <dgm:cxn modelId="{35393581-9C03-4334-A9A2-952374D95300}" type="presOf" srcId="{48D10278-0DFE-461C-8933-9F8EF187846E}" destId="{12E67C9C-3F86-FC42-9A9A-0645E6661134}" srcOrd="0" destOrd="5" presId="urn:microsoft.com/office/officeart/2005/8/layout/cycle6"/>
    <dgm:cxn modelId="{3FD033B2-402E-47FF-8EDC-0B80B18ED5D2}" type="presOf" srcId="{4CD1200F-4E10-42FC-A27F-6DF4011C6D64}" destId="{C257BB1F-FC5A-7A47-B7FE-F2DB40347E9F}" srcOrd="0" destOrd="2" presId="urn:microsoft.com/office/officeart/2005/8/layout/cycle6"/>
    <dgm:cxn modelId="{29B360AF-53B4-402A-83FF-92991EAAB1A8}" srcId="{21418741-80EB-B342-A347-7E4891195C6E}" destId="{04832198-5CAF-48CC-B1AC-143BC5CBFE70}" srcOrd="1" destOrd="0" parTransId="{BC2162DA-C4E1-40A0-B186-AF3CF61C02AE}" sibTransId="{43594FDB-B77D-43F1-838C-537B0D4B311A}"/>
    <dgm:cxn modelId="{5B4331CA-8968-4CF7-B97A-F99B7C707D03}" type="presOf" srcId="{69B6802E-2C2B-4386-8D58-D396B338228D}" destId="{12E67C9C-3F86-FC42-9A9A-0645E6661134}" srcOrd="0" destOrd="4" presId="urn:microsoft.com/office/officeart/2005/8/layout/cycle6"/>
    <dgm:cxn modelId="{4E0C5049-46D1-694B-9947-91B709CD7749}" srcId="{9BC10DDA-BA0B-1B4B-9BBC-023C34276E05}" destId="{AEDAAD6F-D9AC-9047-8D7C-448F3DCE1690}" srcOrd="1" destOrd="0" parTransId="{B10ABCA5-1475-8B47-B5D5-375CA9101589}" sibTransId="{A7BDF915-7A3D-A747-82C5-635B2A8E7405}"/>
    <dgm:cxn modelId="{BB01D1A6-091F-4994-BC5E-6201E99FEE1B}" type="presOf" srcId="{A65EC7B4-A2A0-4C0F-B69F-CB612EFBCFC3}" destId="{DF86F33D-F483-C84F-86C9-FE4EEF70D557}" srcOrd="0" destOrd="2" presId="urn:microsoft.com/office/officeart/2005/8/layout/cycle6"/>
    <dgm:cxn modelId="{0ABDC2DC-12FC-244B-B997-360BBE719BFF}" type="presOf" srcId="{21418741-80EB-B342-A347-7E4891195C6E}" destId="{12E67C9C-3F86-FC42-9A9A-0645E6661134}" srcOrd="0" destOrd="0" presId="urn:microsoft.com/office/officeart/2005/8/layout/cycle6"/>
    <dgm:cxn modelId="{6C5DF5E8-41B4-4EE3-B095-7670B960397F}" type="presOf" srcId="{AF8A455F-6B0D-43F1-9DCC-7973D7C68842}" destId="{C984601A-8303-6940-AA53-F46CF5AD95CA}" srcOrd="0" destOrd="1" presId="urn:microsoft.com/office/officeart/2005/8/layout/cycle6"/>
    <dgm:cxn modelId="{28AF9217-7030-472B-B964-ED1BCA18D279}" srcId="{AEDAAD6F-D9AC-9047-8D7C-448F3DCE1690}" destId="{AF8A455F-6B0D-43F1-9DCC-7973D7C68842}" srcOrd="0" destOrd="0" parTransId="{A866BA56-B022-4B2B-986F-DDFF887F16C9}" sibTransId="{2B0E8E4C-2E08-476C-BA37-16790B0E74D4}"/>
    <dgm:cxn modelId="{53D96C68-117B-4B33-B191-E9B3BDBA6F79}" srcId="{21418741-80EB-B342-A347-7E4891195C6E}" destId="{48D10278-0DFE-461C-8933-9F8EF187846E}" srcOrd="4" destOrd="0" parTransId="{EBD5C617-982B-4AC5-B77E-66CE6125F173}" sibTransId="{492FC0CA-0C7D-4053-9DB5-E4C9F6EFEF4B}"/>
    <dgm:cxn modelId="{E282411A-7201-BD40-94BF-880356FE7C3E}" srcId="{37DDEC34-22EA-E54F-83BE-0205CD7F7CBB}" destId="{1356C0D3-A020-D84E-909E-396A765547AB}" srcOrd="0" destOrd="0" parTransId="{9D087950-AA02-094D-88FF-9C9DF9166BED}" sibTransId="{13F731A4-C22F-594C-BF4F-BDF17D91BDA2}"/>
    <dgm:cxn modelId="{70BD437F-86F3-453D-81D8-C094C89EB2FD}" srcId="{FE538BC1-109E-F546-AA0E-7C0CC9D8F792}" destId="{4CD1200F-4E10-42FC-A27F-6DF4011C6D64}" srcOrd="1" destOrd="0" parTransId="{9D9D474F-9EC5-40B2-8FAC-A1B289C52AAE}" sibTransId="{0C7B6AD6-50FB-495C-8BF5-5E13012CF805}"/>
    <dgm:cxn modelId="{2B798EBC-F3FE-44DD-BA94-30AF0FDD5C22}" srcId="{FE538BC1-109E-F546-AA0E-7C0CC9D8F792}" destId="{835FF03E-0DE8-4DAC-B53F-2F6704137F6B}" srcOrd="0" destOrd="0" parTransId="{3C20F1D0-40A3-48F4-B551-40A035D6B311}" sibTransId="{6B003D15-52C0-45B3-A944-4C55EA9F1B84}"/>
    <dgm:cxn modelId="{7A065526-0CEC-2246-96DD-18CBD25CEAF7}" type="presOf" srcId="{A7BDF915-7A3D-A747-82C5-635B2A8E7405}" destId="{CF2D9A78-F4AC-2D4D-BC23-509BDDF4F5A9}" srcOrd="0" destOrd="0" presId="urn:microsoft.com/office/officeart/2005/8/layout/cycle6"/>
    <dgm:cxn modelId="{A6708F4A-6F5C-4074-9791-69AC375AE463}" srcId="{21418741-80EB-B342-A347-7E4891195C6E}" destId="{8DAF6C0C-1B0C-498C-A43A-54770814D8FF}" srcOrd="2" destOrd="0" parTransId="{AEC39575-E25F-4DEA-A60E-05C467FD6310}" sibTransId="{A2A6CE71-75CD-46C2-A87E-6724DCD48590}"/>
    <dgm:cxn modelId="{398DAEDB-24CE-41E0-8CC6-16BF63D61368}" type="presOf" srcId="{A7EFD2F6-3B8B-4034-BE80-6314B1A08635}" destId="{C984601A-8303-6940-AA53-F46CF5AD95CA}" srcOrd="0" destOrd="4" presId="urn:microsoft.com/office/officeart/2005/8/layout/cycle6"/>
    <dgm:cxn modelId="{F61B1AD7-6547-9A46-8266-77CE2571275F}" type="presParOf" srcId="{FE5D83EA-AD5D-4E4F-9FD0-637DB200F5F2}" destId="{C257BB1F-FC5A-7A47-B7FE-F2DB40347E9F}" srcOrd="0" destOrd="0" presId="urn:microsoft.com/office/officeart/2005/8/layout/cycle6"/>
    <dgm:cxn modelId="{3C94401F-B4DF-3A43-9518-15DF2A877887}" type="presParOf" srcId="{FE5D83EA-AD5D-4E4F-9FD0-637DB200F5F2}" destId="{D4E8657C-02FD-1444-9883-6039CB845C33}" srcOrd="1" destOrd="0" presId="urn:microsoft.com/office/officeart/2005/8/layout/cycle6"/>
    <dgm:cxn modelId="{4B15CF16-496A-9044-9798-E06B8E9AC0AE}" type="presParOf" srcId="{FE5D83EA-AD5D-4E4F-9FD0-637DB200F5F2}" destId="{BA31AD5E-B181-0C45-BC66-B2F652CA7A78}" srcOrd="2" destOrd="0" presId="urn:microsoft.com/office/officeart/2005/8/layout/cycle6"/>
    <dgm:cxn modelId="{71EDB5EA-E261-2745-8F2C-2CF1917C321F}" type="presParOf" srcId="{FE5D83EA-AD5D-4E4F-9FD0-637DB200F5F2}" destId="{C984601A-8303-6940-AA53-F46CF5AD95CA}" srcOrd="3" destOrd="0" presId="urn:microsoft.com/office/officeart/2005/8/layout/cycle6"/>
    <dgm:cxn modelId="{342BA1B4-A4ED-EF42-85E4-50203796EE6E}" type="presParOf" srcId="{FE5D83EA-AD5D-4E4F-9FD0-637DB200F5F2}" destId="{D890F6D2-6708-B345-886E-D27CA64C0191}" srcOrd="4" destOrd="0" presId="urn:microsoft.com/office/officeart/2005/8/layout/cycle6"/>
    <dgm:cxn modelId="{4596500B-6573-4B48-BF18-94F1A97E08B3}" type="presParOf" srcId="{FE5D83EA-AD5D-4E4F-9FD0-637DB200F5F2}" destId="{CF2D9A78-F4AC-2D4D-BC23-509BDDF4F5A9}" srcOrd="5" destOrd="0" presId="urn:microsoft.com/office/officeart/2005/8/layout/cycle6"/>
    <dgm:cxn modelId="{0D4E38BC-D4EB-604A-A8C5-3787EF47576B}" type="presParOf" srcId="{FE5D83EA-AD5D-4E4F-9FD0-637DB200F5F2}" destId="{12E67C9C-3F86-FC42-9A9A-0645E6661134}" srcOrd="6" destOrd="0" presId="urn:microsoft.com/office/officeart/2005/8/layout/cycle6"/>
    <dgm:cxn modelId="{C986E512-8532-A948-9030-14F0F632BF0B}" type="presParOf" srcId="{FE5D83EA-AD5D-4E4F-9FD0-637DB200F5F2}" destId="{0BD5C57E-63E6-084C-9804-A3F15269B7D4}" srcOrd="7" destOrd="0" presId="urn:microsoft.com/office/officeart/2005/8/layout/cycle6"/>
    <dgm:cxn modelId="{187B9998-537C-744B-BDB6-5306C9908AF3}" type="presParOf" srcId="{FE5D83EA-AD5D-4E4F-9FD0-637DB200F5F2}" destId="{B6F7F429-C1A4-C345-8BDE-5355ECE86DA2}" srcOrd="8" destOrd="0" presId="urn:microsoft.com/office/officeart/2005/8/layout/cycle6"/>
    <dgm:cxn modelId="{289394CF-61F7-E546-9544-1CC45A3A389E}" type="presParOf" srcId="{FE5D83EA-AD5D-4E4F-9FD0-637DB200F5F2}" destId="{DF86F33D-F483-C84F-86C9-FE4EEF70D557}" srcOrd="9" destOrd="0" presId="urn:microsoft.com/office/officeart/2005/8/layout/cycle6"/>
    <dgm:cxn modelId="{8FEDF6D5-5CD0-2845-B5A5-1862CE0DF1AD}" type="presParOf" srcId="{FE5D83EA-AD5D-4E4F-9FD0-637DB200F5F2}" destId="{0A6B8C94-F470-7145-90B2-99BD47449C5C}" srcOrd="10" destOrd="0" presId="urn:microsoft.com/office/officeart/2005/8/layout/cycle6"/>
    <dgm:cxn modelId="{839E3D4F-A9B5-2445-A7E3-A4E43B3DE09E}" type="presParOf" srcId="{FE5D83EA-AD5D-4E4F-9FD0-637DB200F5F2}" destId="{7577FE0D-D038-BA43-B7A2-B8869273F913}"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C10DDA-BA0B-1B4B-9BBC-023C34276E05}" type="doc">
      <dgm:prSet loTypeId="urn:microsoft.com/office/officeart/2005/8/layout/cycle6" loCatId="" qsTypeId="urn:microsoft.com/office/officeart/2005/8/quickstyle/simple1" qsCatId="simple" csTypeId="urn:microsoft.com/office/officeart/2005/8/colors/colorful5" csCatId="colorful" phldr="1"/>
      <dgm:spPr/>
      <dgm:t>
        <a:bodyPr/>
        <a:lstStyle/>
        <a:p>
          <a:endParaRPr lang="en-GB"/>
        </a:p>
      </dgm:t>
    </dgm:pt>
    <dgm:pt modelId="{FE538BC1-109E-F546-AA0E-7C0CC9D8F792}">
      <dgm:prSet phldrT="[Text]" custT="1"/>
      <dgm:spPr/>
      <dgm:t>
        <a:bodyPr/>
        <a:lstStyle/>
        <a:p>
          <a:r>
            <a:rPr lang="sr-Cyrl-RS" sz="1400" b="1" kern="1200" dirty="0"/>
            <a:t>ХИТНЕ</a:t>
          </a:r>
          <a:r>
            <a:rPr lang="sr-Latn-CS" sz="1400" b="1" kern="1200" dirty="0">
              <a:solidFill>
                <a:prstClr val="white"/>
              </a:solidFill>
              <a:latin typeface="Montserrat"/>
              <a:ea typeface="+mn-ea"/>
              <a:cs typeface="+mn-cs"/>
            </a:rPr>
            <a:t> </a:t>
          </a:r>
          <a:r>
            <a:rPr lang="sr-Latn-CS" sz="1400" b="1" kern="1200" dirty="0" err="1">
              <a:solidFill>
                <a:prstClr val="white"/>
              </a:solidFill>
              <a:latin typeface="Montserrat"/>
              <a:ea typeface="+mn-ea"/>
              <a:cs typeface="+mn-cs"/>
            </a:rPr>
            <a:t>потребе</a:t>
          </a:r>
          <a:r>
            <a:rPr lang="sr-Latn-CS" sz="1400" b="1" kern="1200" dirty="0">
              <a:solidFill>
                <a:prstClr val="white"/>
              </a:solidFill>
              <a:latin typeface="Montserrat"/>
              <a:ea typeface="+mn-ea"/>
              <a:cs typeface="+mn-cs"/>
            </a:rPr>
            <a:t> </a:t>
          </a:r>
          <a:endParaRPr lang="en-GB" sz="1400" b="1" kern="1200" dirty="0">
            <a:solidFill>
              <a:prstClr val="white"/>
            </a:solidFill>
            <a:latin typeface="Montserrat"/>
            <a:ea typeface="+mn-ea"/>
            <a:cs typeface="+mn-cs"/>
          </a:endParaRPr>
        </a:p>
      </dgm:t>
    </dgm:pt>
    <dgm:pt modelId="{E7CF7F61-2F41-7644-9BC2-E7F95152B56B}" type="parTrans" cxnId="{EAD04C57-43F6-9A45-A4D3-198CB8303F4F}">
      <dgm:prSet/>
      <dgm:spPr/>
      <dgm:t>
        <a:bodyPr/>
        <a:lstStyle/>
        <a:p>
          <a:endParaRPr lang="en-GB" sz="2800"/>
        </a:p>
      </dgm:t>
    </dgm:pt>
    <dgm:pt modelId="{3E6526BB-9C34-E84D-AB80-A00A88DA2C17}" type="sibTrans" cxnId="{EAD04C57-43F6-9A45-A4D3-198CB8303F4F}">
      <dgm:prSet/>
      <dgm:spPr>
        <a:ln w="25400">
          <a:solidFill>
            <a:schemeClr val="accent5"/>
          </a:solidFill>
        </a:ln>
      </dgm:spPr>
      <dgm:t>
        <a:bodyPr/>
        <a:lstStyle/>
        <a:p>
          <a:endParaRPr lang="en-GB" sz="2800"/>
        </a:p>
      </dgm:t>
    </dgm:pt>
    <dgm:pt modelId="{AEDAAD6F-D9AC-9047-8D7C-448F3DCE1690}">
      <dgm:prSet phldrT="[Text]" custT="1"/>
      <dgm:spPr/>
      <dgm:t>
        <a:bodyPr/>
        <a:lstStyle/>
        <a:p>
          <a:pPr>
            <a:buNone/>
          </a:pPr>
          <a:r>
            <a:rPr lang="sr-Cyrl-RS" sz="1400" b="1" dirty="0"/>
            <a:t>Прибавити</a:t>
          </a:r>
          <a:endParaRPr lang="en-GB" sz="1400" b="1" dirty="0"/>
        </a:p>
      </dgm:t>
    </dgm:pt>
    <dgm:pt modelId="{B10ABCA5-1475-8B47-B5D5-375CA9101589}" type="parTrans" cxnId="{4E0C5049-46D1-694B-9947-91B709CD7749}">
      <dgm:prSet/>
      <dgm:spPr/>
      <dgm:t>
        <a:bodyPr/>
        <a:lstStyle/>
        <a:p>
          <a:endParaRPr lang="en-GB" sz="2800"/>
        </a:p>
      </dgm:t>
    </dgm:pt>
    <dgm:pt modelId="{A7BDF915-7A3D-A747-82C5-635B2A8E7405}" type="sibTrans" cxnId="{4E0C5049-46D1-694B-9947-91B709CD7749}">
      <dgm:prSet/>
      <dgm:spPr>
        <a:ln w="28575">
          <a:solidFill>
            <a:schemeClr val="accent5"/>
          </a:solidFill>
        </a:ln>
      </dgm:spPr>
      <dgm:t>
        <a:bodyPr/>
        <a:lstStyle/>
        <a:p>
          <a:endParaRPr lang="en-GB" sz="2800"/>
        </a:p>
      </dgm:t>
    </dgm:pt>
    <dgm:pt modelId="{21418741-80EB-B342-A347-7E4891195C6E}">
      <dgm:prSet phldrT="[Text]" custT="1"/>
      <dgm:spPr/>
      <dgm:t>
        <a:bodyPr/>
        <a:lstStyle/>
        <a:p>
          <a:r>
            <a:rPr lang="sr-Cyrl-RS" sz="1400" b="1" dirty="0"/>
            <a:t>Истраживање</a:t>
          </a:r>
          <a:r>
            <a:rPr lang="en-GB" sz="1400" b="1" dirty="0"/>
            <a:t> &amp; </a:t>
          </a:r>
          <a:r>
            <a:rPr lang="sr-Cyrl-RS" sz="1400" b="1" dirty="0"/>
            <a:t>Анализа</a:t>
          </a:r>
          <a:endParaRPr lang="en-GB" sz="1400" b="1" dirty="0"/>
        </a:p>
      </dgm:t>
    </dgm:pt>
    <dgm:pt modelId="{68E7833C-D4B9-7042-BF13-543C18A7317E}" type="parTrans" cxnId="{54417544-5376-4C49-8EC5-1CCC28B9C967}">
      <dgm:prSet/>
      <dgm:spPr/>
      <dgm:t>
        <a:bodyPr/>
        <a:lstStyle/>
        <a:p>
          <a:endParaRPr lang="en-GB" sz="2800"/>
        </a:p>
      </dgm:t>
    </dgm:pt>
    <dgm:pt modelId="{E904CBBC-FF98-EA4D-B9FF-BBF980EE3BD9}" type="sibTrans" cxnId="{54417544-5376-4C49-8EC5-1CCC28B9C967}">
      <dgm:prSet/>
      <dgm:spPr>
        <a:ln w="25400">
          <a:solidFill>
            <a:schemeClr val="accent5"/>
          </a:solidFill>
        </a:ln>
      </dgm:spPr>
      <dgm:t>
        <a:bodyPr/>
        <a:lstStyle/>
        <a:p>
          <a:endParaRPr lang="en-GB" sz="2800"/>
        </a:p>
      </dgm:t>
    </dgm:pt>
    <dgm:pt modelId="{37DDEC34-22EA-E54F-83BE-0205CD7F7CBB}">
      <dgm:prSet custT="1"/>
      <dgm:spPr/>
      <dgm:t>
        <a:bodyPr/>
        <a:lstStyle/>
        <a:p>
          <a:r>
            <a:rPr kumimoji="0" lang="sr-Cyrl-RS" sz="1400" b="1" i="0" u="none" strike="noStrike" cap="none" spc="0" normalizeH="0" baseline="0" noProof="0" dirty="0">
              <a:ln/>
              <a:effectLst/>
              <a:uLnTx/>
              <a:uFillTx/>
              <a:latin typeface="Calibri" panose="020F0502020204030204"/>
            </a:rPr>
            <a:t>Испорука података</a:t>
          </a:r>
          <a:endParaRPr kumimoji="0" lang="en-US" sz="1400" b="1" i="0" u="none" strike="noStrike" cap="none" spc="0" normalizeH="0" baseline="0" noProof="0" dirty="0">
            <a:ln/>
            <a:effectLst/>
            <a:uLnTx/>
            <a:uFillTx/>
            <a:latin typeface="Calibri" panose="020F0502020204030204"/>
          </a:endParaRPr>
        </a:p>
      </dgm:t>
    </dgm:pt>
    <dgm:pt modelId="{140E3513-747A-B745-9DB0-3FFB04D48F2F}" type="parTrans" cxnId="{EF61FA2F-D724-D54E-A877-E97B4687ECC7}">
      <dgm:prSet/>
      <dgm:spPr/>
      <dgm:t>
        <a:bodyPr/>
        <a:lstStyle/>
        <a:p>
          <a:endParaRPr lang="en-GB" sz="2800"/>
        </a:p>
      </dgm:t>
    </dgm:pt>
    <dgm:pt modelId="{28DC8BD5-9B7A-8340-A991-419A7F9735B0}" type="sibTrans" cxnId="{EF61FA2F-D724-D54E-A877-E97B4687ECC7}">
      <dgm:prSet/>
      <dgm:spPr>
        <a:ln w="25400">
          <a:solidFill>
            <a:schemeClr val="accent5"/>
          </a:solidFill>
        </a:ln>
      </dgm:spPr>
      <dgm:t>
        <a:bodyPr/>
        <a:lstStyle/>
        <a:p>
          <a:endParaRPr lang="en-GB" sz="2800"/>
        </a:p>
      </dgm:t>
    </dgm:pt>
    <dgm:pt modelId="{BD3BD3C2-B437-4411-838E-D60EA1895A56}">
      <dgm:prSet custT="1"/>
      <dgm:spPr/>
      <dgm:t>
        <a:bodyPr/>
        <a:lstStyle/>
        <a:p>
          <a:r>
            <a:rPr lang="sr-Latn-CS" sz="900" kern="1200" dirty="0" err="1"/>
            <a:t>Изградња</a:t>
          </a:r>
          <a:r>
            <a:rPr lang="sr-Latn-CS" sz="900" kern="1200" dirty="0"/>
            <a:t> </a:t>
          </a:r>
          <a:r>
            <a:rPr lang="sr-Latn-CS" sz="900" kern="1200" dirty="0" err="1"/>
            <a:t>упита</a:t>
          </a:r>
          <a:r>
            <a:rPr lang="sr-Latn-CS" sz="900" kern="1200" dirty="0"/>
            <a:t> и </a:t>
          </a:r>
          <a:r>
            <a:rPr lang="sr-Latn-CS" sz="900" kern="1200" dirty="0" err="1"/>
            <a:t>развој</a:t>
          </a:r>
          <a:endParaRPr kumimoji="0" lang="en-US" sz="900" b="0" i="0" u="none" strike="noStrike" kern="1200" cap="none" spc="0" normalizeH="0" baseline="0" noProof="0" dirty="0">
            <a:ln/>
            <a:effectLst/>
            <a:uLnTx/>
            <a:uFillTx/>
            <a:latin typeface="Calibri" panose="020F0502020204030204"/>
          </a:endParaRPr>
        </a:p>
      </dgm:t>
    </dgm:pt>
    <dgm:pt modelId="{D49FC468-89A4-48AB-A62B-BA5876CFB700}" type="parTrans" cxnId="{601F8B7E-14A6-458D-9AC8-77B95E08FF12}">
      <dgm:prSet/>
      <dgm:spPr/>
      <dgm:t>
        <a:bodyPr/>
        <a:lstStyle/>
        <a:p>
          <a:endParaRPr lang="en-US"/>
        </a:p>
      </dgm:t>
    </dgm:pt>
    <dgm:pt modelId="{9A969951-8373-4109-96F2-BA3BDE1FF261}" type="sibTrans" cxnId="{601F8B7E-14A6-458D-9AC8-77B95E08FF12}">
      <dgm:prSet/>
      <dgm:spPr/>
      <dgm:t>
        <a:bodyPr/>
        <a:lstStyle/>
        <a:p>
          <a:endParaRPr lang="en-US"/>
        </a:p>
      </dgm:t>
    </dgm:pt>
    <dgm:pt modelId="{B9D75F40-8B54-404D-B166-894DA0EC3D8B}">
      <dgm:prSet custT="1"/>
      <dgm:spPr/>
      <dgm:t>
        <a:bodyPr/>
        <a:lstStyle/>
        <a:p>
          <a:r>
            <a:rPr lang="sr-Latn-CS" sz="900" kern="1200" dirty="0" err="1"/>
            <a:t>Провајдер</a:t>
          </a:r>
          <a:r>
            <a:rPr lang="sr-Latn-CS" sz="900" kern="1200" dirty="0"/>
            <a:t> – </a:t>
          </a:r>
          <a:r>
            <a:rPr lang="sr-Latn-CS" sz="900" kern="1200" dirty="0" err="1"/>
            <a:t>Упаривање</a:t>
          </a:r>
          <a:r>
            <a:rPr lang="sr-Latn-CS" sz="900" kern="1200" dirty="0"/>
            <a:t> </a:t>
          </a:r>
          <a:r>
            <a:rPr lang="sr-Latn-CS" sz="900" kern="1200" dirty="0" err="1"/>
            <a:t>потрошача</a:t>
          </a:r>
          <a:endParaRPr kumimoji="0" lang="en-US" sz="900" b="0" i="0" u="none" strike="noStrike" kern="1200" cap="none" spc="0" normalizeH="0" baseline="0" noProof="0" dirty="0">
            <a:ln/>
            <a:effectLst/>
            <a:uLnTx/>
            <a:uFillTx/>
            <a:latin typeface="Calibri" panose="020F0502020204030204"/>
          </a:endParaRPr>
        </a:p>
      </dgm:t>
    </dgm:pt>
    <dgm:pt modelId="{4C2789DD-6018-44A6-B1B1-F6036071B78F}" type="parTrans" cxnId="{9DE428DD-FD75-45F1-A955-895FD9E0D2D2}">
      <dgm:prSet/>
      <dgm:spPr/>
      <dgm:t>
        <a:bodyPr/>
        <a:lstStyle/>
        <a:p>
          <a:endParaRPr lang="en-US"/>
        </a:p>
      </dgm:t>
    </dgm:pt>
    <dgm:pt modelId="{CB4F1969-8A7F-4322-A1E5-56E4DE43B558}" type="sibTrans" cxnId="{9DE428DD-FD75-45F1-A955-895FD9E0D2D2}">
      <dgm:prSet/>
      <dgm:spPr/>
      <dgm:t>
        <a:bodyPr/>
        <a:lstStyle/>
        <a:p>
          <a:endParaRPr lang="en-US"/>
        </a:p>
      </dgm:t>
    </dgm:pt>
    <dgm:pt modelId="{EEDC6F5E-8B45-495C-A4A6-B396625127A6}">
      <dgm:prSet custT="1"/>
      <dgm:spPr/>
      <dgm:t>
        <a:bodyPr/>
        <a:lstStyle/>
        <a:p>
          <a:r>
            <a:rPr lang="sr-Latn-CS" sz="900" kern="1200" dirty="0" err="1"/>
            <a:t>Комбиновани</a:t>
          </a:r>
          <a:r>
            <a:rPr lang="sr-Latn-CS" sz="900" kern="1200" dirty="0"/>
            <a:t> </a:t>
          </a:r>
          <a:r>
            <a:rPr lang="sr-Latn-CS" sz="900" kern="1200" dirty="0" err="1"/>
            <a:t>подаци</a:t>
          </a:r>
          <a:r>
            <a:rPr lang="sr-Latn-CS" sz="900" kern="1200" dirty="0"/>
            <a:t>/ </a:t>
          </a:r>
          <a:r>
            <a:rPr lang="sr-Latn-CS" sz="900" kern="1200" dirty="0" err="1"/>
            <a:t>обавештајно</a:t>
          </a:r>
          <a:r>
            <a:rPr lang="sr-Latn-CS" sz="900" kern="1200" dirty="0"/>
            <a:t> </a:t>
          </a:r>
          <a:r>
            <a:rPr lang="sr-Latn-CS" sz="900" kern="1200" dirty="0" err="1"/>
            <a:t>креирање</a:t>
          </a:r>
          <a:r>
            <a:rPr lang="sr-Latn-CS" sz="900" kern="1200" dirty="0"/>
            <a:t> </a:t>
          </a:r>
          <a:r>
            <a:rPr lang="sr-Latn-CS" sz="900" kern="1200" dirty="0" err="1"/>
            <a:t>од</a:t>
          </a:r>
          <a:r>
            <a:rPr lang="sr-Latn-CS" sz="900" kern="1200" dirty="0"/>
            <a:t> </a:t>
          </a:r>
          <a:r>
            <a:rPr lang="sr-Latn-CS" sz="900" kern="1200" dirty="0" err="1"/>
            <a:t>стране</a:t>
          </a:r>
          <a:r>
            <a:rPr lang="sr-Latn-CS" sz="900" kern="1200" dirty="0"/>
            <a:t> </a:t>
          </a:r>
          <a:r>
            <a:rPr lang="sr-Latn-CS" sz="900" kern="1200" dirty="0" err="1"/>
            <a:t>добављача</a:t>
          </a:r>
          <a:endParaRPr kumimoji="0" lang="en-US" sz="900" b="0" i="0" u="none" strike="noStrike" kern="1200" cap="none" spc="0" normalizeH="0" baseline="0" noProof="0" dirty="0">
            <a:ln/>
            <a:effectLst/>
            <a:uLnTx/>
            <a:uFillTx/>
            <a:latin typeface="Calibri" panose="020F0502020204030204"/>
          </a:endParaRPr>
        </a:p>
      </dgm:t>
    </dgm:pt>
    <dgm:pt modelId="{D5EA51B8-692A-473E-B9EA-66596CC02A0D}" type="parTrans" cxnId="{F920F300-05BD-466E-AD7C-F3B45CA3DC58}">
      <dgm:prSet/>
      <dgm:spPr/>
      <dgm:t>
        <a:bodyPr/>
        <a:lstStyle/>
        <a:p>
          <a:endParaRPr lang="en-US"/>
        </a:p>
      </dgm:t>
    </dgm:pt>
    <dgm:pt modelId="{70ABADE1-1010-4387-8B2E-73B409F59AF6}" type="sibTrans" cxnId="{F920F300-05BD-466E-AD7C-F3B45CA3DC58}">
      <dgm:prSet/>
      <dgm:spPr/>
      <dgm:t>
        <a:bodyPr/>
        <a:lstStyle/>
        <a:p>
          <a:endParaRPr lang="en-US"/>
        </a:p>
      </dgm:t>
    </dgm:pt>
    <dgm:pt modelId="{B92F9A0D-1563-478A-8352-363EEFE11157}">
      <dgm:prSet custT="1"/>
      <dgm:spPr/>
      <dgm:t>
        <a:bodyPr/>
        <a:lstStyle/>
        <a:p>
          <a:r>
            <a:rPr lang="sr-Latn-CS" sz="900" dirty="0" err="1"/>
            <a:t>Интерактивне</a:t>
          </a:r>
          <a:r>
            <a:rPr lang="sr-Latn-CS" sz="900" dirty="0"/>
            <a:t> </a:t>
          </a:r>
          <a:r>
            <a:rPr lang="sr-Latn-CS" sz="900" dirty="0" err="1"/>
            <a:t>визуелизације</a:t>
          </a:r>
          <a:endParaRPr kumimoji="0" lang="en-US" sz="900" b="0" i="0" u="none" strike="noStrike" cap="none" spc="0" normalizeH="0" baseline="0" noProof="0" dirty="0">
            <a:ln/>
            <a:effectLst/>
            <a:uLnTx/>
            <a:uFillTx/>
            <a:latin typeface="Calibri" panose="020F0502020204030204"/>
          </a:endParaRPr>
        </a:p>
      </dgm:t>
    </dgm:pt>
    <dgm:pt modelId="{3D3AF036-31FC-481E-B041-D17BB160FF93}" type="parTrans" cxnId="{A19278FA-B9F3-40F6-8128-1407F3BB7B85}">
      <dgm:prSet/>
      <dgm:spPr/>
      <dgm:t>
        <a:bodyPr/>
        <a:lstStyle/>
        <a:p>
          <a:endParaRPr lang="en-US"/>
        </a:p>
      </dgm:t>
    </dgm:pt>
    <dgm:pt modelId="{C4B711D7-5A13-4294-BC44-959EF07CD31F}" type="sibTrans" cxnId="{A19278FA-B9F3-40F6-8128-1407F3BB7B85}">
      <dgm:prSet/>
      <dgm:spPr/>
      <dgm:t>
        <a:bodyPr/>
        <a:lstStyle/>
        <a:p>
          <a:endParaRPr lang="en-US"/>
        </a:p>
      </dgm:t>
    </dgm:pt>
    <dgm:pt modelId="{FDA3D64F-9EAC-4450-A782-6E066C9BE133}">
      <dgm:prSet custT="1"/>
      <dgm:spPr/>
      <dgm:t>
        <a:bodyPr/>
        <a:lstStyle/>
        <a:p>
          <a:r>
            <a:rPr lang="sr-Latn-CS" sz="900" dirty="0" err="1"/>
            <a:t>Планирана</a:t>
          </a:r>
          <a:r>
            <a:rPr lang="sr-Latn-CS" sz="900" dirty="0"/>
            <a:t> </a:t>
          </a:r>
          <a:r>
            <a:rPr lang="sr-Latn-CS" sz="900" dirty="0" err="1"/>
            <a:t>аналитика</a:t>
          </a:r>
          <a:r>
            <a:rPr lang="sr-Latn-CS" sz="900" dirty="0"/>
            <a:t> и </a:t>
          </a:r>
          <a:r>
            <a:rPr lang="sr-Latn-CS" sz="900" dirty="0" err="1"/>
            <a:t>извештавање</a:t>
          </a:r>
          <a:endParaRPr kumimoji="0" lang="en-US" sz="900" b="0" i="0" u="none" strike="noStrike" cap="none" spc="0" normalizeH="0" baseline="0" noProof="0" dirty="0">
            <a:ln/>
            <a:effectLst/>
            <a:uLnTx/>
            <a:uFillTx/>
            <a:latin typeface="Calibri" panose="020F0502020204030204"/>
          </a:endParaRPr>
        </a:p>
      </dgm:t>
    </dgm:pt>
    <dgm:pt modelId="{7563891A-E91C-49F0-9C14-EDE440E4DC83}" type="parTrans" cxnId="{8DE67C0C-EE98-4510-B5F5-D10C95FD72AB}">
      <dgm:prSet/>
      <dgm:spPr/>
      <dgm:t>
        <a:bodyPr/>
        <a:lstStyle/>
        <a:p>
          <a:endParaRPr lang="en-US"/>
        </a:p>
      </dgm:t>
    </dgm:pt>
    <dgm:pt modelId="{214871AE-71FD-4379-8B3C-939E9AAE7D37}" type="sibTrans" cxnId="{8DE67C0C-EE98-4510-B5F5-D10C95FD72AB}">
      <dgm:prSet/>
      <dgm:spPr/>
      <dgm:t>
        <a:bodyPr/>
        <a:lstStyle/>
        <a:p>
          <a:endParaRPr lang="en-US"/>
        </a:p>
      </dgm:t>
    </dgm:pt>
    <dgm:pt modelId="{3958493B-B3F5-4F8E-8AC5-BA69F83B67CF}">
      <dgm:prSet custT="1"/>
      <dgm:spPr/>
      <dgm:t>
        <a:bodyPr/>
        <a:lstStyle/>
        <a:p>
          <a:r>
            <a:rPr lang="sr-Cyrl-RS" sz="900" dirty="0"/>
            <a:t> </a:t>
          </a:r>
          <a:r>
            <a:rPr lang="sr-Latn-CS" sz="900" dirty="0" err="1"/>
            <a:t>Анализа</a:t>
          </a:r>
          <a:r>
            <a:rPr lang="sr-Latn-CS" sz="900" dirty="0"/>
            <a:t> </a:t>
          </a:r>
          <a:r>
            <a:rPr lang="sr-Latn-CS" sz="900" dirty="0" err="1"/>
            <a:t>података</a:t>
          </a:r>
          <a:endParaRPr kumimoji="0" lang="en-US" sz="900" b="0" i="0" u="none" strike="noStrike" cap="none" spc="0" normalizeH="0" baseline="0" noProof="0" dirty="0">
            <a:ln/>
            <a:effectLst/>
            <a:uLnTx/>
            <a:uFillTx/>
            <a:latin typeface="Calibri" panose="020F0502020204030204"/>
          </a:endParaRPr>
        </a:p>
      </dgm:t>
    </dgm:pt>
    <dgm:pt modelId="{1FB22155-C523-419D-8301-55EF18EDA9FC}" type="parTrans" cxnId="{E1B00208-67D6-49D1-A5DA-ED272A12B773}">
      <dgm:prSet/>
      <dgm:spPr/>
      <dgm:t>
        <a:bodyPr/>
        <a:lstStyle/>
        <a:p>
          <a:endParaRPr lang="en-US"/>
        </a:p>
      </dgm:t>
    </dgm:pt>
    <dgm:pt modelId="{06B8D740-8119-4996-B89E-3757B26F116A}" type="sibTrans" cxnId="{E1B00208-67D6-49D1-A5DA-ED272A12B773}">
      <dgm:prSet/>
      <dgm:spPr/>
      <dgm:t>
        <a:bodyPr/>
        <a:lstStyle/>
        <a:p>
          <a:endParaRPr lang="en-US"/>
        </a:p>
      </dgm:t>
    </dgm:pt>
    <dgm:pt modelId="{5BC9256D-7910-4E05-9056-AF1C7B0FD60B}">
      <dgm:prSet custT="1"/>
      <dgm:spPr/>
      <dgm:t>
        <a:bodyPr/>
        <a:lstStyle/>
        <a:p>
          <a:r>
            <a:rPr lang="sr-Latn-CS" sz="900" dirty="0"/>
            <a:t>„</a:t>
          </a:r>
          <a:r>
            <a:rPr lang="sr-Latn-CS" sz="900" dirty="0" err="1"/>
            <a:t>Претренирано</a:t>
          </a:r>
          <a:r>
            <a:rPr lang="sr-Latn-CS" sz="900" dirty="0"/>
            <a:t>“ </a:t>
          </a:r>
          <a:r>
            <a:rPr lang="sr-Latn-CS" sz="900" dirty="0" err="1"/>
            <a:t>извршење</a:t>
          </a:r>
          <a:r>
            <a:rPr lang="sr-Cyrl-RS" sz="900" dirty="0"/>
            <a:t> </a:t>
          </a:r>
          <a:r>
            <a:rPr lang="sr-Latn-CS" sz="900" dirty="0"/>
            <a:t> </a:t>
          </a:r>
          <a:r>
            <a:rPr lang="sr-Latn-CS" sz="900" dirty="0" err="1"/>
            <a:t>аналитике</a:t>
          </a:r>
          <a:endParaRPr kumimoji="0" lang="en-US" sz="900" b="0" i="0" u="none" strike="noStrike" cap="none" spc="0" normalizeH="0" baseline="0" noProof="0" dirty="0">
            <a:ln/>
            <a:effectLst/>
            <a:uLnTx/>
            <a:uFillTx/>
            <a:latin typeface="Calibri" panose="020F0502020204030204"/>
          </a:endParaRPr>
        </a:p>
      </dgm:t>
    </dgm:pt>
    <dgm:pt modelId="{0D4C9158-B6F9-42D4-940D-482000EA3BE2}" type="parTrans" cxnId="{CD041010-2122-4B56-9AAD-125B14F57354}">
      <dgm:prSet/>
      <dgm:spPr/>
      <dgm:t>
        <a:bodyPr/>
        <a:lstStyle/>
        <a:p>
          <a:endParaRPr lang="en-US"/>
        </a:p>
      </dgm:t>
    </dgm:pt>
    <dgm:pt modelId="{D7224F7B-88D8-424A-8B47-37C3824274AB}" type="sibTrans" cxnId="{CD041010-2122-4B56-9AAD-125B14F57354}">
      <dgm:prSet/>
      <dgm:spPr/>
      <dgm:t>
        <a:bodyPr/>
        <a:lstStyle/>
        <a:p>
          <a:endParaRPr lang="en-US"/>
        </a:p>
      </dgm:t>
    </dgm:pt>
    <dgm:pt modelId="{6EDDCB72-6821-494D-90B3-9EDD02A667DD}">
      <dgm:prSet custT="1"/>
      <dgm:spPr/>
      <dgm:t>
        <a:bodyPr/>
        <a:lstStyle/>
        <a:p>
          <a:r>
            <a:rPr lang="sr-Cyrl-RS" sz="900" dirty="0"/>
            <a:t> </a:t>
          </a:r>
          <a:r>
            <a:rPr lang="sr-Latn-CS" sz="900" dirty="0" err="1"/>
            <a:t>Безбедна</a:t>
          </a:r>
          <a:r>
            <a:rPr lang="sr-Latn-CS" sz="900" dirty="0"/>
            <a:t> </a:t>
          </a:r>
          <a:r>
            <a:rPr lang="sr-Latn-CS" sz="900" dirty="0" err="1"/>
            <a:t>рачунања</a:t>
          </a:r>
          <a:r>
            <a:rPr lang="sr-Latn-CS" sz="900" dirty="0"/>
            <a:t> </a:t>
          </a:r>
          <a:r>
            <a:rPr lang="sr-Latn-CS" sz="900" dirty="0" err="1"/>
            <a:t>са</a:t>
          </a:r>
          <a:r>
            <a:rPr lang="sr-Latn-CS" sz="900" dirty="0"/>
            <a:t> </a:t>
          </a:r>
          <a:r>
            <a:rPr lang="sr-Latn-CS" sz="900" dirty="0" err="1"/>
            <a:t>више</a:t>
          </a:r>
          <a:r>
            <a:rPr lang="sr-Latn-CS" sz="900" dirty="0"/>
            <a:t> </a:t>
          </a:r>
          <a:r>
            <a:rPr lang="sr-Latn-CS" sz="900" dirty="0" err="1"/>
            <a:t>страна</a:t>
          </a:r>
          <a:endParaRPr kumimoji="0" lang="en-US" sz="900" b="0" i="0" u="none" strike="noStrike" cap="none" spc="0" normalizeH="0" baseline="0" noProof="0" dirty="0">
            <a:ln/>
            <a:effectLst/>
            <a:uLnTx/>
            <a:uFillTx/>
            <a:latin typeface="Calibri" panose="020F0502020204030204"/>
          </a:endParaRPr>
        </a:p>
      </dgm:t>
    </dgm:pt>
    <dgm:pt modelId="{CBA7F8CE-849D-45E6-A2C5-5C1EF7A6B035}" type="parTrans" cxnId="{56E6FC7A-461D-4EAD-A8AE-B1E5F9EE03BA}">
      <dgm:prSet/>
      <dgm:spPr/>
      <dgm:t>
        <a:bodyPr/>
        <a:lstStyle/>
        <a:p>
          <a:endParaRPr lang="en-US"/>
        </a:p>
      </dgm:t>
    </dgm:pt>
    <dgm:pt modelId="{F0093E95-277F-4307-A8F4-D8E4C665B9DA}" type="sibTrans" cxnId="{56E6FC7A-461D-4EAD-A8AE-B1E5F9EE03BA}">
      <dgm:prSet/>
      <dgm:spPr/>
      <dgm:t>
        <a:bodyPr/>
        <a:lstStyle/>
        <a:p>
          <a:endParaRPr lang="en-US"/>
        </a:p>
      </dgm:t>
    </dgm:pt>
    <dgm:pt modelId="{5EE4C1A5-AE93-4B91-89E6-6537960D41A0}">
      <dgm:prSet custT="1"/>
      <dgm:spPr/>
      <dgm:t>
        <a:bodyPr/>
        <a:lstStyle/>
        <a:p>
          <a:r>
            <a:rPr lang="sr-Cyrl-RS" sz="900" dirty="0"/>
            <a:t> </a:t>
          </a:r>
          <a:r>
            <a:rPr lang="sr-Latn-CS" sz="900" dirty="0" err="1"/>
            <a:t>Извршење</a:t>
          </a:r>
          <a:r>
            <a:rPr lang="sr-Latn-CS" sz="900" dirty="0"/>
            <a:t> </a:t>
          </a:r>
          <a:r>
            <a:rPr lang="sr-Latn-CS" sz="900" dirty="0" err="1"/>
            <a:t>аналитике</a:t>
          </a:r>
          <a:r>
            <a:rPr lang="sr-Latn-CS" sz="900" dirty="0"/>
            <a:t> </a:t>
          </a:r>
          <a:r>
            <a:rPr lang="sr-Latn-CS" sz="900" dirty="0" err="1"/>
            <a:t>за</a:t>
          </a:r>
          <a:r>
            <a:rPr lang="sr-Latn-CS" sz="900" dirty="0"/>
            <a:t> </a:t>
          </a:r>
          <a:r>
            <a:rPr lang="sr-Latn-CS" sz="900" dirty="0" err="1"/>
            <a:t>очување</a:t>
          </a:r>
          <a:r>
            <a:rPr lang="sr-Latn-CS" sz="900" dirty="0"/>
            <a:t> </a:t>
          </a:r>
          <a:r>
            <a:rPr lang="sr-Latn-CS" sz="900" dirty="0" err="1"/>
            <a:t>приватности</a:t>
          </a:r>
          <a:endParaRPr kumimoji="0" lang="en-US" sz="900" b="0" i="0" u="none" strike="noStrike" cap="none" spc="0" normalizeH="0" baseline="0" noProof="0" dirty="0">
            <a:ln/>
            <a:effectLst/>
            <a:uLnTx/>
            <a:uFillTx/>
            <a:latin typeface="Calibri" panose="020F0502020204030204"/>
          </a:endParaRPr>
        </a:p>
      </dgm:t>
    </dgm:pt>
    <dgm:pt modelId="{3684A89A-0997-4216-9862-6472EAA581B2}" type="parTrans" cxnId="{FF577BA7-FE57-439E-9FEE-4EB08947E15C}">
      <dgm:prSet/>
      <dgm:spPr/>
      <dgm:t>
        <a:bodyPr/>
        <a:lstStyle/>
        <a:p>
          <a:endParaRPr lang="en-US"/>
        </a:p>
      </dgm:t>
    </dgm:pt>
    <dgm:pt modelId="{126079D9-DF14-41C0-8E4E-0BBB06D8DBB8}" type="sibTrans" cxnId="{FF577BA7-FE57-439E-9FEE-4EB08947E15C}">
      <dgm:prSet/>
      <dgm:spPr/>
      <dgm:t>
        <a:bodyPr/>
        <a:lstStyle/>
        <a:p>
          <a:endParaRPr lang="en-US"/>
        </a:p>
      </dgm:t>
    </dgm:pt>
    <dgm:pt modelId="{FE86E062-686F-4F2E-9ABC-36B740EFF8B1}">
      <dgm:prSet phldrT="[Text]" custT="1"/>
      <dgm:spPr/>
      <dgm:t>
        <a:bodyPr/>
        <a:lstStyle/>
        <a:p>
          <a:r>
            <a:rPr lang="sr-Latn-CS" sz="900" dirty="0" err="1"/>
            <a:t>Одобрење</a:t>
          </a:r>
          <a:r>
            <a:rPr lang="sr-Latn-CS" sz="900" dirty="0"/>
            <a:t> </a:t>
          </a:r>
          <a:r>
            <a:rPr lang="sr-Latn-CS" sz="900" dirty="0" err="1"/>
            <a:t>уговора</a:t>
          </a:r>
          <a:r>
            <a:rPr lang="sr-Latn-CS" sz="900" dirty="0"/>
            <a:t> о </a:t>
          </a:r>
          <a:r>
            <a:rPr lang="sr-Latn-CS" sz="900" dirty="0" err="1"/>
            <a:t>подацима</a:t>
          </a:r>
          <a:r>
            <a:rPr lang="sr-Latn-CS" sz="900" dirty="0"/>
            <a:t> </a:t>
          </a:r>
          <a:r>
            <a:rPr lang="sr-Latn-CS" sz="900" dirty="0" err="1"/>
            <a:t>са</a:t>
          </a:r>
          <a:r>
            <a:rPr lang="sr-Latn-CS" sz="900" dirty="0"/>
            <a:t> </a:t>
          </a:r>
          <a:r>
            <a:rPr lang="sr-Latn-CS" sz="900" dirty="0" err="1"/>
            <a:t>више</a:t>
          </a:r>
          <a:r>
            <a:rPr lang="sr-Latn-CS" sz="900" dirty="0"/>
            <a:t> </a:t>
          </a:r>
          <a:r>
            <a:rPr lang="sr-Latn-CS" sz="900" dirty="0" err="1"/>
            <a:t>страна</a:t>
          </a:r>
          <a:r>
            <a:rPr lang="sr-Latn-CS" sz="900" dirty="0"/>
            <a:t>/</a:t>
          </a:r>
          <a:r>
            <a:rPr lang="sr-Latn-CS" sz="900" dirty="0" err="1"/>
            <a:t>преговарање</a:t>
          </a:r>
          <a:r>
            <a:rPr lang="sr-Latn-CS" sz="900" dirty="0"/>
            <a:t>, </a:t>
          </a:r>
          <a:r>
            <a:rPr lang="sr-Latn-CS" sz="900" dirty="0" err="1"/>
            <a:t>потписивање</a:t>
          </a:r>
          <a:r>
            <a:rPr lang="sr-Latn-CS" sz="900" dirty="0"/>
            <a:t> </a:t>
          </a:r>
          <a:r>
            <a:rPr lang="sr-Latn-CS" sz="900" dirty="0" err="1"/>
            <a:t>уговора</a:t>
          </a:r>
          <a:r>
            <a:rPr lang="sr-Latn-CS" sz="900" dirty="0"/>
            <a:t>, </a:t>
          </a:r>
          <a:r>
            <a:rPr lang="sr-Latn-CS" sz="900" dirty="0" err="1"/>
            <a:t>плаћање</a:t>
          </a:r>
          <a:r>
            <a:rPr lang="sr-Latn-CS" sz="900" dirty="0"/>
            <a:t> </a:t>
          </a:r>
          <a:r>
            <a:rPr lang="sr-Latn-CS" sz="900" dirty="0" err="1"/>
            <a:t>података</a:t>
          </a:r>
          <a:endParaRPr lang="en-GB" sz="900" b="1" dirty="0"/>
        </a:p>
      </dgm:t>
    </dgm:pt>
    <dgm:pt modelId="{CEF98A91-4C92-4141-B70A-A130B4EA8A53}" type="parTrans" cxnId="{35799F17-E4C3-48C8-A6A0-9EACAD607BD6}">
      <dgm:prSet/>
      <dgm:spPr/>
      <dgm:t>
        <a:bodyPr/>
        <a:lstStyle/>
        <a:p>
          <a:endParaRPr lang="en-US"/>
        </a:p>
      </dgm:t>
    </dgm:pt>
    <dgm:pt modelId="{898ABB6F-0AD8-4137-828D-C23D711AB640}" type="sibTrans" cxnId="{35799F17-E4C3-48C8-A6A0-9EACAD607BD6}">
      <dgm:prSet/>
      <dgm:spPr/>
      <dgm:t>
        <a:bodyPr/>
        <a:lstStyle/>
        <a:p>
          <a:endParaRPr lang="en-US"/>
        </a:p>
      </dgm:t>
    </dgm:pt>
    <dgm:pt modelId="{21308D1D-8E80-4B91-A81F-BC740C8B7904}">
      <dgm:prSet phldrT="[Text]" custT="1"/>
      <dgm:spPr/>
      <dgm:t>
        <a:bodyPr/>
        <a:lstStyle/>
        <a:p>
          <a:r>
            <a:rPr lang="sr-Latn-CS" sz="900" dirty="0" err="1"/>
            <a:t>Приступ</a:t>
          </a:r>
          <a:r>
            <a:rPr lang="sr-Latn-CS" sz="900" dirty="0"/>
            <a:t> </a:t>
          </a:r>
          <a:r>
            <a:rPr lang="sr-Latn-CS" sz="900" dirty="0" err="1"/>
            <a:t>подацима</a:t>
          </a:r>
          <a:r>
            <a:rPr lang="sr-Latn-CS" sz="900" dirty="0"/>
            <a:t>/</a:t>
          </a:r>
          <a:r>
            <a:rPr lang="sr-Latn-CS" sz="900" dirty="0" err="1"/>
            <a:t>апликацији</a:t>
          </a:r>
          <a:r>
            <a:rPr lang="sr-Latn-CS" sz="900" dirty="0"/>
            <a:t>, </a:t>
          </a:r>
          <a:r>
            <a:rPr lang="sr-Latn-CS" sz="900" dirty="0" err="1"/>
            <a:t>подаци</a:t>
          </a:r>
          <a:r>
            <a:rPr lang="sr-Latn-CS" sz="900" dirty="0"/>
            <a:t>, </a:t>
          </a:r>
          <a:r>
            <a:rPr lang="sr-Latn-CS" sz="900" dirty="0" err="1"/>
            <a:t>дешифровање</a:t>
          </a:r>
          <a:r>
            <a:rPr lang="sr-Latn-CS" sz="900" dirty="0"/>
            <a:t>, </a:t>
          </a:r>
          <a:r>
            <a:rPr lang="sr-Latn-CS" sz="900" dirty="0" err="1"/>
            <a:t>претплата</a:t>
          </a:r>
          <a:r>
            <a:rPr lang="sr-Latn-CS" sz="900" dirty="0"/>
            <a:t> </a:t>
          </a:r>
          <a:r>
            <a:rPr lang="sr-Latn-CS" sz="900" dirty="0" err="1"/>
            <a:t>на</a:t>
          </a:r>
          <a:r>
            <a:rPr lang="sr-Latn-CS" sz="900" dirty="0"/>
            <a:t> </a:t>
          </a:r>
          <a:r>
            <a:rPr lang="sr-Latn-CS" sz="900" dirty="0" err="1"/>
            <a:t>ажурирање</a:t>
          </a:r>
          <a:r>
            <a:rPr lang="sr-Latn-CS" sz="900" dirty="0"/>
            <a:t> </a:t>
          </a:r>
          <a:r>
            <a:rPr lang="sr-Latn-CS" sz="900" dirty="0" err="1"/>
            <a:t>података</a:t>
          </a:r>
          <a:endParaRPr lang="en-GB" sz="900" b="1" dirty="0"/>
        </a:p>
      </dgm:t>
    </dgm:pt>
    <dgm:pt modelId="{2A5657F9-60E5-433D-B072-7E6667F7043D}" type="parTrans" cxnId="{0F2D772F-B87B-43D7-B24F-A58DC8412C45}">
      <dgm:prSet/>
      <dgm:spPr/>
      <dgm:t>
        <a:bodyPr/>
        <a:lstStyle/>
        <a:p>
          <a:endParaRPr lang="en-US"/>
        </a:p>
      </dgm:t>
    </dgm:pt>
    <dgm:pt modelId="{4995FA8D-397D-4A4A-823D-E0DD1F4E7BF0}" type="sibTrans" cxnId="{0F2D772F-B87B-43D7-B24F-A58DC8412C45}">
      <dgm:prSet/>
      <dgm:spPr/>
      <dgm:t>
        <a:bodyPr/>
        <a:lstStyle/>
        <a:p>
          <a:endParaRPr lang="en-US"/>
        </a:p>
      </dgm:t>
    </dgm:pt>
    <dgm:pt modelId="{FE5D83EA-AD5D-4E4F-9FD0-637DB200F5F2}" type="pres">
      <dgm:prSet presAssocID="{9BC10DDA-BA0B-1B4B-9BBC-023C34276E05}" presName="cycle" presStyleCnt="0">
        <dgm:presLayoutVars>
          <dgm:dir/>
          <dgm:resizeHandles val="exact"/>
        </dgm:presLayoutVars>
      </dgm:prSet>
      <dgm:spPr/>
      <dgm:t>
        <a:bodyPr/>
        <a:lstStyle/>
        <a:p>
          <a:endParaRPr lang="en-GB"/>
        </a:p>
      </dgm:t>
    </dgm:pt>
    <dgm:pt modelId="{C257BB1F-FC5A-7A47-B7FE-F2DB40347E9F}" type="pres">
      <dgm:prSet presAssocID="{FE538BC1-109E-F546-AA0E-7C0CC9D8F792}" presName="node" presStyleLbl="node1" presStyleIdx="0" presStyleCnt="4">
        <dgm:presLayoutVars>
          <dgm:bulletEnabled val="1"/>
        </dgm:presLayoutVars>
      </dgm:prSet>
      <dgm:spPr/>
      <dgm:t>
        <a:bodyPr/>
        <a:lstStyle/>
        <a:p>
          <a:endParaRPr lang="en-GB"/>
        </a:p>
      </dgm:t>
    </dgm:pt>
    <dgm:pt modelId="{D4E8657C-02FD-1444-9883-6039CB845C33}" type="pres">
      <dgm:prSet presAssocID="{FE538BC1-109E-F546-AA0E-7C0CC9D8F792}" presName="spNode" presStyleCnt="0"/>
      <dgm:spPr/>
    </dgm:pt>
    <dgm:pt modelId="{BA31AD5E-B181-0C45-BC66-B2F652CA7A78}" type="pres">
      <dgm:prSet presAssocID="{3E6526BB-9C34-E84D-AB80-A00A88DA2C17}" presName="sibTrans" presStyleLbl="sibTrans1D1" presStyleIdx="0" presStyleCnt="4"/>
      <dgm:spPr/>
      <dgm:t>
        <a:bodyPr/>
        <a:lstStyle/>
        <a:p>
          <a:endParaRPr lang="en-GB"/>
        </a:p>
      </dgm:t>
    </dgm:pt>
    <dgm:pt modelId="{C984601A-8303-6940-AA53-F46CF5AD95CA}" type="pres">
      <dgm:prSet presAssocID="{AEDAAD6F-D9AC-9047-8D7C-448F3DCE1690}" presName="node" presStyleLbl="node1" presStyleIdx="1" presStyleCnt="4" custScaleX="133520" custScaleY="101503" custRadScaleRad="94979" custRadScaleInc="848">
        <dgm:presLayoutVars>
          <dgm:bulletEnabled val="1"/>
        </dgm:presLayoutVars>
      </dgm:prSet>
      <dgm:spPr/>
      <dgm:t>
        <a:bodyPr/>
        <a:lstStyle/>
        <a:p>
          <a:endParaRPr lang="en-GB"/>
        </a:p>
      </dgm:t>
    </dgm:pt>
    <dgm:pt modelId="{D890F6D2-6708-B345-886E-D27CA64C0191}" type="pres">
      <dgm:prSet presAssocID="{AEDAAD6F-D9AC-9047-8D7C-448F3DCE1690}" presName="spNode" presStyleCnt="0"/>
      <dgm:spPr/>
    </dgm:pt>
    <dgm:pt modelId="{CF2D9A78-F4AC-2D4D-BC23-509BDDF4F5A9}" type="pres">
      <dgm:prSet presAssocID="{A7BDF915-7A3D-A747-82C5-635B2A8E7405}" presName="sibTrans" presStyleLbl="sibTrans1D1" presStyleIdx="1" presStyleCnt="4"/>
      <dgm:spPr/>
      <dgm:t>
        <a:bodyPr/>
        <a:lstStyle/>
        <a:p>
          <a:endParaRPr lang="en-GB"/>
        </a:p>
      </dgm:t>
    </dgm:pt>
    <dgm:pt modelId="{12E67C9C-3F86-FC42-9A9A-0645E6661134}" type="pres">
      <dgm:prSet presAssocID="{21418741-80EB-B342-A347-7E4891195C6E}" presName="node" presStyleLbl="node1" presStyleIdx="2" presStyleCnt="4" custScaleX="114588" custRadScaleRad="95691" custRadScaleInc="13581">
        <dgm:presLayoutVars>
          <dgm:bulletEnabled val="1"/>
        </dgm:presLayoutVars>
      </dgm:prSet>
      <dgm:spPr/>
      <dgm:t>
        <a:bodyPr/>
        <a:lstStyle/>
        <a:p>
          <a:endParaRPr lang="en-GB"/>
        </a:p>
      </dgm:t>
    </dgm:pt>
    <dgm:pt modelId="{0BD5C57E-63E6-084C-9804-A3F15269B7D4}" type="pres">
      <dgm:prSet presAssocID="{21418741-80EB-B342-A347-7E4891195C6E}" presName="spNode" presStyleCnt="0"/>
      <dgm:spPr/>
    </dgm:pt>
    <dgm:pt modelId="{B6F7F429-C1A4-C345-8BDE-5355ECE86DA2}" type="pres">
      <dgm:prSet presAssocID="{E904CBBC-FF98-EA4D-B9FF-BBF980EE3BD9}" presName="sibTrans" presStyleLbl="sibTrans1D1" presStyleIdx="2" presStyleCnt="4"/>
      <dgm:spPr/>
      <dgm:t>
        <a:bodyPr/>
        <a:lstStyle/>
        <a:p>
          <a:endParaRPr lang="en-GB"/>
        </a:p>
      </dgm:t>
    </dgm:pt>
    <dgm:pt modelId="{DF86F33D-F483-C84F-86C9-FE4EEF70D557}" type="pres">
      <dgm:prSet presAssocID="{37DDEC34-22EA-E54F-83BE-0205CD7F7CBB}" presName="node" presStyleLbl="node1" presStyleIdx="3" presStyleCnt="4" custRadScaleRad="93707" custRadScaleInc="-1710">
        <dgm:presLayoutVars>
          <dgm:bulletEnabled val="1"/>
        </dgm:presLayoutVars>
      </dgm:prSet>
      <dgm:spPr/>
      <dgm:t>
        <a:bodyPr/>
        <a:lstStyle/>
        <a:p>
          <a:endParaRPr lang="en-GB"/>
        </a:p>
      </dgm:t>
    </dgm:pt>
    <dgm:pt modelId="{0A6B8C94-F470-7145-90B2-99BD47449C5C}" type="pres">
      <dgm:prSet presAssocID="{37DDEC34-22EA-E54F-83BE-0205CD7F7CBB}" presName="spNode" presStyleCnt="0"/>
      <dgm:spPr/>
    </dgm:pt>
    <dgm:pt modelId="{7577FE0D-D038-BA43-B7A2-B8869273F913}" type="pres">
      <dgm:prSet presAssocID="{28DC8BD5-9B7A-8340-A991-419A7F9735B0}" presName="sibTrans" presStyleLbl="sibTrans1D1" presStyleIdx="3" presStyleCnt="4"/>
      <dgm:spPr/>
      <dgm:t>
        <a:bodyPr/>
        <a:lstStyle/>
        <a:p>
          <a:endParaRPr lang="en-GB"/>
        </a:p>
      </dgm:t>
    </dgm:pt>
  </dgm:ptLst>
  <dgm:cxnLst>
    <dgm:cxn modelId="{8DE67C0C-EE98-4510-B5F5-D10C95FD72AB}" srcId="{37DDEC34-22EA-E54F-83BE-0205CD7F7CBB}" destId="{FDA3D64F-9EAC-4450-A782-6E066C9BE133}" srcOrd="1" destOrd="0" parTransId="{7563891A-E91C-49F0-9C14-EDE440E4DC83}" sibTransId="{214871AE-71FD-4379-8B3C-939E9AAE7D37}"/>
    <dgm:cxn modelId="{CD041010-2122-4B56-9AAD-125B14F57354}" srcId="{21418741-80EB-B342-A347-7E4891195C6E}" destId="{5BC9256D-7910-4E05-9056-AF1C7B0FD60B}" srcOrd="1" destOrd="0" parTransId="{0D4C9158-B6F9-42D4-940D-482000EA3BE2}" sibTransId="{D7224F7B-88D8-424A-8B47-37C3824274AB}"/>
    <dgm:cxn modelId="{35799F17-E4C3-48C8-A6A0-9EACAD607BD6}" srcId="{AEDAAD6F-D9AC-9047-8D7C-448F3DCE1690}" destId="{FE86E062-686F-4F2E-9ABC-36B740EFF8B1}" srcOrd="0" destOrd="0" parTransId="{CEF98A91-4C92-4141-B70A-A130B4EA8A53}" sibTransId="{898ABB6F-0AD8-4137-828D-C23D711AB640}"/>
    <dgm:cxn modelId="{FF577BA7-FE57-439E-9FEE-4EB08947E15C}" srcId="{21418741-80EB-B342-A347-7E4891195C6E}" destId="{5EE4C1A5-AE93-4B91-89E6-6537960D41A0}" srcOrd="3" destOrd="0" parTransId="{3684A89A-0997-4216-9862-6472EAA581B2}" sibTransId="{126079D9-DF14-41C0-8E4E-0BBB06D8DBB8}"/>
    <dgm:cxn modelId="{D29F9633-C349-40F0-A884-6FBFC12F1BBC}" type="presOf" srcId="{B9D75F40-8B54-404D-B166-894DA0EC3D8B}" destId="{C257BB1F-FC5A-7A47-B7FE-F2DB40347E9F}" srcOrd="0" destOrd="2" presId="urn:microsoft.com/office/officeart/2005/8/layout/cycle6"/>
    <dgm:cxn modelId="{DD593CF6-9B43-4A1D-BEF7-F2BAB334954F}" type="presOf" srcId="{3958493B-B3F5-4F8E-8AC5-BA69F83B67CF}" destId="{12E67C9C-3F86-FC42-9A9A-0645E6661134}" srcOrd="0" destOrd="1" presId="urn:microsoft.com/office/officeart/2005/8/layout/cycle6"/>
    <dgm:cxn modelId="{54417544-5376-4C49-8EC5-1CCC28B9C967}" srcId="{9BC10DDA-BA0B-1B4B-9BBC-023C34276E05}" destId="{21418741-80EB-B342-A347-7E4891195C6E}" srcOrd="2" destOrd="0" parTransId="{68E7833C-D4B9-7042-BF13-543C18A7317E}" sibTransId="{E904CBBC-FF98-EA4D-B9FF-BBF980EE3BD9}"/>
    <dgm:cxn modelId="{0F0B5FD6-ADD5-4D2B-902C-F15231922A07}" type="presOf" srcId="{21308D1D-8E80-4B91-A81F-BC740C8B7904}" destId="{C984601A-8303-6940-AA53-F46CF5AD95CA}" srcOrd="0" destOrd="2" presId="urn:microsoft.com/office/officeart/2005/8/layout/cycle6"/>
    <dgm:cxn modelId="{4E0C5049-46D1-694B-9947-91B709CD7749}" srcId="{9BC10DDA-BA0B-1B4B-9BBC-023C34276E05}" destId="{AEDAAD6F-D9AC-9047-8D7C-448F3DCE1690}" srcOrd="1" destOrd="0" parTransId="{B10ABCA5-1475-8B47-B5D5-375CA9101589}" sibTransId="{A7BDF915-7A3D-A747-82C5-635B2A8E7405}"/>
    <dgm:cxn modelId="{0F2D772F-B87B-43D7-B24F-A58DC8412C45}" srcId="{AEDAAD6F-D9AC-9047-8D7C-448F3DCE1690}" destId="{21308D1D-8E80-4B91-A81F-BC740C8B7904}" srcOrd="1" destOrd="0" parTransId="{2A5657F9-60E5-433D-B072-7E6667F7043D}" sibTransId="{4995FA8D-397D-4A4A-823D-E0DD1F4E7BF0}"/>
    <dgm:cxn modelId="{53B78448-3EB8-4698-A088-D44A6C2AAEAF}" type="presOf" srcId="{BD3BD3C2-B437-4411-838E-D60EA1895A56}" destId="{C257BB1F-FC5A-7A47-B7FE-F2DB40347E9F}" srcOrd="0" destOrd="1" presId="urn:microsoft.com/office/officeart/2005/8/layout/cycle6"/>
    <dgm:cxn modelId="{F724E2A6-7A50-E944-850F-E0D9CFF03B3D}" type="presOf" srcId="{FE538BC1-109E-F546-AA0E-7C0CC9D8F792}" destId="{C257BB1F-FC5A-7A47-B7FE-F2DB40347E9F}" srcOrd="0" destOrd="0" presId="urn:microsoft.com/office/officeart/2005/8/layout/cycle6"/>
    <dgm:cxn modelId="{C9FB608A-2071-4ABB-B621-E6C0220DAFED}" type="presOf" srcId="{5BC9256D-7910-4E05-9056-AF1C7B0FD60B}" destId="{12E67C9C-3F86-FC42-9A9A-0645E6661134}" srcOrd="0" destOrd="2" presId="urn:microsoft.com/office/officeart/2005/8/layout/cycle6"/>
    <dgm:cxn modelId="{673EFEF1-02B7-4EF1-8A04-6FE6862A9A9C}" type="presOf" srcId="{6EDDCB72-6821-494D-90B3-9EDD02A667DD}" destId="{12E67C9C-3F86-FC42-9A9A-0645E6661134}" srcOrd="0" destOrd="3" presId="urn:microsoft.com/office/officeart/2005/8/layout/cycle6"/>
    <dgm:cxn modelId="{709869B1-3BBE-4CAA-9296-2D0C3B6A41A8}" type="presOf" srcId="{5EE4C1A5-AE93-4B91-89E6-6537960D41A0}" destId="{12E67C9C-3F86-FC42-9A9A-0645E6661134}" srcOrd="0" destOrd="4" presId="urn:microsoft.com/office/officeart/2005/8/layout/cycle6"/>
    <dgm:cxn modelId="{7CB2CBED-A970-EF4E-BF4D-DDC5E0FCE7B8}" type="presOf" srcId="{E904CBBC-FF98-EA4D-B9FF-BBF980EE3BD9}" destId="{B6F7F429-C1A4-C345-8BDE-5355ECE86DA2}" srcOrd="0" destOrd="0" presId="urn:microsoft.com/office/officeart/2005/8/layout/cycle6"/>
    <dgm:cxn modelId="{0ABDC2DC-12FC-244B-B997-360BBE719BFF}" type="presOf" srcId="{21418741-80EB-B342-A347-7E4891195C6E}" destId="{12E67C9C-3F86-FC42-9A9A-0645E6661134}" srcOrd="0" destOrd="0" presId="urn:microsoft.com/office/officeart/2005/8/layout/cycle6"/>
    <dgm:cxn modelId="{8E6D2F59-9ADA-AA44-9FB8-5CD7C4BB42E4}" type="presOf" srcId="{3E6526BB-9C34-E84D-AB80-A00A88DA2C17}" destId="{BA31AD5E-B181-0C45-BC66-B2F652CA7A78}" srcOrd="0" destOrd="0" presId="urn:microsoft.com/office/officeart/2005/8/layout/cycle6"/>
    <dgm:cxn modelId="{EAD04C57-43F6-9A45-A4D3-198CB8303F4F}" srcId="{9BC10DDA-BA0B-1B4B-9BBC-023C34276E05}" destId="{FE538BC1-109E-F546-AA0E-7C0CC9D8F792}" srcOrd="0" destOrd="0" parTransId="{E7CF7F61-2F41-7644-9BC2-E7F95152B56B}" sibTransId="{3E6526BB-9C34-E84D-AB80-A00A88DA2C17}"/>
    <dgm:cxn modelId="{9DE428DD-FD75-45F1-A955-895FD9E0D2D2}" srcId="{FE538BC1-109E-F546-AA0E-7C0CC9D8F792}" destId="{B9D75F40-8B54-404D-B166-894DA0EC3D8B}" srcOrd="1" destOrd="0" parTransId="{4C2789DD-6018-44A6-B1B1-F6036071B78F}" sibTransId="{CB4F1969-8A7F-4322-A1E5-56E4DE43B558}"/>
    <dgm:cxn modelId="{F920F300-05BD-466E-AD7C-F3B45CA3DC58}" srcId="{FE538BC1-109E-F546-AA0E-7C0CC9D8F792}" destId="{EEDC6F5E-8B45-495C-A4A6-B396625127A6}" srcOrd="2" destOrd="0" parTransId="{D5EA51B8-692A-473E-B9EA-66596CC02A0D}" sibTransId="{70ABADE1-1010-4387-8B2E-73B409F59AF6}"/>
    <dgm:cxn modelId="{EF61FA2F-D724-D54E-A877-E97B4687ECC7}" srcId="{9BC10DDA-BA0B-1B4B-9BBC-023C34276E05}" destId="{37DDEC34-22EA-E54F-83BE-0205CD7F7CBB}" srcOrd="3" destOrd="0" parTransId="{140E3513-747A-B745-9DB0-3FFB04D48F2F}" sibTransId="{28DC8BD5-9B7A-8340-A991-419A7F9735B0}"/>
    <dgm:cxn modelId="{91C5BA1D-86EC-4B00-9ADB-83FCCBAA46AB}" type="presOf" srcId="{FE86E062-686F-4F2E-9ABC-36B740EFF8B1}" destId="{C984601A-8303-6940-AA53-F46CF5AD95CA}" srcOrd="0" destOrd="1" presId="urn:microsoft.com/office/officeart/2005/8/layout/cycle6"/>
    <dgm:cxn modelId="{358C3EBD-DF94-4441-AFA7-919294CB6A10}" type="presOf" srcId="{B92F9A0D-1563-478A-8352-363EEFE11157}" destId="{DF86F33D-F483-C84F-86C9-FE4EEF70D557}" srcOrd="0" destOrd="1" presId="urn:microsoft.com/office/officeart/2005/8/layout/cycle6"/>
    <dgm:cxn modelId="{A19278FA-B9F3-40F6-8128-1407F3BB7B85}" srcId="{37DDEC34-22EA-E54F-83BE-0205CD7F7CBB}" destId="{B92F9A0D-1563-478A-8352-363EEFE11157}" srcOrd="0" destOrd="0" parTransId="{3D3AF036-31FC-481E-B041-D17BB160FF93}" sibTransId="{C4B711D7-5A13-4294-BC44-959EF07CD31F}"/>
    <dgm:cxn modelId="{601F8B7E-14A6-458D-9AC8-77B95E08FF12}" srcId="{FE538BC1-109E-F546-AA0E-7C0CC9D8F792}" destId="{BD3BD3C2-B437-4411-838E-D60EA1895A56}" srcOrd="0" destOrd="0" parTransId="{D49FC468-89A4-48AB-A62B-BA5876CFB700}" sibTransId="{9A969951-8373-4109-96F2-BA3BDE1FF261}"/>
    <dgm:cxn modelId="{48AAA320-23F8-E04C-8F88-671A94A5A856}" type="presOf" srcId="{28DC8BD5-9B7A-8340-A991-419A7F9735B0}" destId="{7577FE0D-D038-BA43-B7A2-B8869273F913}" srcOrd="0" destOrd="0" presId="urn:microsoft.com/office/officeart/2005/8/layout/cycle6"/>
    <dgm:cxn modelId="{7A065526-0CEC-2246-96DD-18CBD25CEAF7}" type="presOf" srcId="{A7BDF915-7A3D-A747-82C5-635B2A8E7405}" destId="{CF2D9A78-F4AC-2D4D-BC23-509BDDF4F5A9}" srcOrd="0" destOrd="0" presId="urn:microsoft.com/office/officeart/2005/8/layout/cycle6"/>
    <dgm:cxn modelId="{99EE02DD-CF8C-B640-A5AB-1BBC9B6B3CA0}" type="presOf" srcId="{AEDAAD6F-D9AC-9047-8D7C-448F3DCE1690}" destId="{C984601A-8303-6940-AA53-F46CF5AD95CA}" srcOrd="0" destOrd="0" presId="urn:microsoft.com/office/officeart/2005/8/layout/cycle6"/>
    <dgm:cxn modelId="{1B710AD9-8F64-4519-A7A5-1BCFF1085CDE}" type="presOf" srcId="{FDA3D64F-9EAC-4450-A782-6E066C9BE133}" destId="{DF86F33D-F483-C84F-86C9-FE4EEF70D557}" srcOrd="0" destOrd="2" presId="urn:microsoft.com/office/officeart/2005/8/layout/cycle6"/>
    <dgm:cxn modelId="{505D1EDD-83BC-4EA1-9957-B32AE01357E5}" type="presOf" srcId="{EEDC6F5E-8B45-495C-A4A6-B396625127A6}" destId="{C257BB1F-FC5A-7A47-B7FE-F2DB40347E9F}" srcOrd="0" destOrd="3" presId="urn:microsoft.com/office/officeart/2005/8/layout/cycle6"/>
    <dgm:cxn modelId="{A857736E-D10B-9242-B248-C8F990F9E322}" type="presOf" srcId="{37DDEC34-22EA-E54F-83BE-0205CD7F7CBB}" destId="{DF86F33D-F483-C84F-86C9-FE4EEF70D557}" srcOrd="0" destOrd="0" presId="urn:microsoft.com/office/officeart/2005/8/layout/cycle6"/>
    <dgm:cxn modelId="{1260001F-6C17-B64E-AC06-788EE1BC50F1}" type="presOf" srcId="{9BC10DDA-BA0B-1B4B-9BBC-023C34276E05}" destId="{FE5D83EA-AD5D-4E4F-9FD0-637DB200F5F2}" srcOrd="0" destOrd="0" presId="urn:microsoft.com/office/officeart/2005/8/layout/cycle6"/>
    <dgm:cxn modelId="{56E6FC7A-461D-4EAD-A8AE-B1E5F9EE03BA}" srcId="{21418741-80EB-B342-A347-7E4891195C6E}" destId="{6EDDCB72-6821-494D-90B3-9EDD02A667DD}" srcOrd="2" destOrd="0" parTransId="{CBA7F8CE-849D-45E6-A2C5-5C1EF7A6B035}" sibTransId="{F0093E95-277F-4307-A8F4-D8E4C665B9DA}"/>
    <dgm:cxn modelId="{E1B00208-67D6-49D1-A5DA-ED272A12B773}" srcId="{21418741-80EB-B342-A347-7E4891195C6E}" destId="{3958493B-B3F5-4F8E-8AC5-BA69F83B67CF}" srcOrd="0" destOrd="0" parTransId="{1FB22155-C523-419D-8301-55EF18EDA9FC}" sibTransId="{06B8D740-8119-4996-B89E-3757B26F116A}"/>
    <dgm:cxn modelId="{F61B1AD7-6547-9A46-8266-77CE2571275F}" type="presParOf" srcId="{FE5D83EA-AD5D-4E4F-9FD0-637DB200F5F2}" destId="{C257BB1F-FC5A-7A47-B7FE-F2DB40347E9F}" srcOrd="0" destOrd="0" presId="urn:microsoft.com/office/officeart/2005/8/layout/cycle6"/>
    <dgm:cxn modelId="{3C94401F-B4DF-3A43-9518-15DF2A877887}" type="presParOf" srcId="{FE5D83EA-AD5D-4E4F-9FD0-637DB200F5F2}" destId="{D4E8657C-02FD-1444-9883-6039CB845C33}" srcOrd="1" destOrd="0" presId="urn:microsoft.com/office/officeart/2005/8/layout/cycle6"/>
    <dgm:cxn modelId="{4B15CF16-496A-9044-9798-E06B8E9AC0AE}" type="presParOf" srcId="{FE5D83EA-AD5D-4E4F-9FD0-637DB200F5F2}" destId="{BA31AD5E-B181-0C45-BC66-B2F652CA7A78}" srcOrd="2" destOrd="0" presId="urn:microsoft.com/office/officeart/2005/8/layout/cycle6"/>
    <dgm:cxn modelId="{71EDB5EA-E261-2745-8F2C-2CF1917C321F}" type="presParOf" srcId="{FE5D83EA-AD5D-4E4F-9FD0-637DB200F5F2}" destId="{C984601A-8303-6940-AA53-F46CF5AD95CA}" srcOrd="3" destOrd="0" presId="urn:microsoft.com/office/officeart/2005/8/layout/cycle6"/>
    <dgm:cxn modelId="{342BA1B4-A4ED-EF42-85E4-50203796EE6E}" type="presParOf" srcId="{FE5D83EA-AD5D-4E4F-9FD0-637DB200F5F2}" destId="{D890F6D2-6708-B345-886E-D27CA64C0191}" srcOrd="4" destOrd="0" presId="urn:microsoft.com/office/officeart/2005/8/layout/cycle6"/>
    <dgm:cxn modelId="{4596500B-6573-4B48-BF18-94F1A97E08B3}" type="presParOf" srcId="{FE5D83EA-AD5D-4E4F-9FD0-637DB200F5F2}" destId="{CF2D9A78-F4AC-2D4D-BC23-509BDDF4F5A9}" srcOrd="5" destOrd="0" presId="urn:microsoft.com/office/officeart/2005/8/layout/cycle6"/>
    <dgm:cxn modelId="{0D4E38BC-D4EB-604A-A8C5-3787EF47576B}" type="presParOf" srcId="{FE5D83EA-AD5D-4E4F-9FD0-637DB200F5F2}" destId="{12E67C9C-3F86-FC42-9A9A-0645E6661134}" srcOrd="6" destOrd="0" presId="urn:microsoft.com/office/officeart/2005/8/layout/cycle6"/>
    <dgm:cxn modelId="{C986E512-8532-A948-9030-14F0F632BF0B}" type="presParOf" srcId="{FE5D83EA-AD5D-4E4F-9FD0-637DB200F5F2}" destId="{0BD5C57E-63E6-084C-9804-A3F15269B7D4}" srcOrd="7" destOrd="0" presId="urn:microsoft.com/office/officeart/2005/8/layout/cycle6"/>
    <dgm:cxn modelId="{187B9998-537C-744B-BDB6-5306C9908AF3}" type="presParOf" srcId="{FE5D83EA-AD5D-4E4F-9FD0-637DB200F5F2}" destId="{B6F7F429-C1A4-C345-8BDE-5355ECE86DA2}" srcOrd="8" destOrd="0" presId="urn:microsoft.com/office/officeart/2005/8/layout/cycle6"/>
    <dgm:cxn modelId="{289394CF-61F7-E546-9544-1CC45A3A389E}" type="presParOf" srcId="{FE5D83EA-AD5D-4E4F-9FD0-637DB200F5F2}" destId="{DF86F33D-F483-C84F-86C9-FE4EEF70D557}" srcOrd="9" destOrd="0" presId="urn:microsoft.com/office/officeart/2005/8/layout/cycle6"/>
    <dgm:cxn modelId="{8FEDF6D5-5CD0-2845-B5A5-1862CE0DF1AD}" type="presParOf" srcId="{FE5D83EA-AD5D-4E4F-9FD0-637DB200F5F2}" destId="{0A6B8C94-F470-7145-90B2-99BD47449C5C}" srcOrd="10" destOrd="0" presId="urn:microsoft.com/office/officeart/2005/8/layout/cycle6"/>
    <dgm:cxn modelId="{839E3D4F-A9B5-2445-A7E3-A4E43B3DE09E}" type="presParOf" srcId="{FE5D83EA-AD5D-4E4F-9FD0-637DB200F5F2}" destId="{7577FE0D-D038-BA43-B7A2-B8869273F913}" srcOrd="11"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5C6A85-DAF0-A74B-A5A8-50BBE7611420}" type="doc">
      <dgm:prSet loTypeId="urn:microsoft.com/office/officeart/2005/8/layout/hList7" loCatId="" qsTypeId="urn:microsoft.com/office/officeart/2005/8/quickstyle/simple1" qsCatId="simple" csTypeId="urn:microsoft.com/office/officeart/2005/8/colors/colorful1" csCatId="colorful" phldr="1"/>
      <dgm:spPr/>
      <dgm:t>
        <a:bodyPr/>
        <a:lstStyle/>
        <a:p>
          <a:endParaRPr lang="en-GB"/>
        </a:p>
      </dgm:t>
    </dgm:pt>
    <dgm:pt modelId="{8C2E6F55-612C-0C47-A6B3-31BF60F9D448}">
      <dgm:prSet phldrT="[Text]"/>
      <dgm:spPr/>
      <dgm:t>
        <a:bodyPr/>
        <a:lstStyle/>
        <a:p>
          <a:r>
            <a:rPr lang="sr-Cyrl-RS" b="1" dirty="0"/>
            <a:t>Једноставно управљање подацима</a:t>
          </a:r>
        </a:p>
        <a:p>
          <a:r>
            <a:rPr lang="sr-Latn-CS" dirty="0" err="1"/>
            <a:t>Олакшавање</a:t>
          </a:r>
          <a:r>
            <a:rPr lang="sr-Latn-CS" dirty="0"/>
            <a:t> </a:t>
          </a:r>
          <a:r>
            <a:rPr lang="sr-Latn-CS" dirty="0" err="1"/>
            <a:t>задатака</a:t>
          </a:r>
          <a:r>
            <a:rPr lang="sr-Latn-CS" dirty="0"/>
            <a:t> </a:t>
          </a:r>
          <a:r>
            <a:rPr lang="sr-Latn-CS" dirty="0" err="1"/>
            <a:t>за</a:t>
          </a:r>
          <a:r>
            <a:rPr lang="sr-Latn-CS" dirty="0"/>
            <a:t> </a:t>
          </a:r>
          <a:r>
            <a:rPr lang="sr-Cyrl-RS" dirty="0"/>
            <a:t>прослеђивање</a:t>
          </a:r>
          <a:r>
            <a:rPr lang="sr-Latn-CS" dirty="0"/>
            <a:t>, </a:t>
          </a:r>
          <a:r>
            <a:rPr lang="sr-Latn-CS" dirty="0" err="1"/>
            <a:t>мапирање</a:t>
          </a:r>
          <a:r>
            <a:rPr lang="sr-Latn-CS" dirty="0"/>
            <a:t> и </a:t>
          </a:r>
          <a:r>
            <a:rPr lang="sr-Latn-CS" dirty="0" err="1"/>
            <a:t>повезивање</a:t>
          </a:r>
          <a:r>
            <a:rPr lang="sr-Latn-CS" dirty="0"/>
            <a:t> </a:t>
          </a:r>
          <a:r>
            <a:rPr lang="sr-Latn-CS" dirty="0" err="1"/>
            <a:t>приватних</a:t>
          </a:r>
          <a:r>
            <a:rPr lang="sr-Latn-CS" dirty="0"/>
            <a:t> </a:t>
          </a:r>
          <a:r>
            <a:rPr lang="sr-Latn-CS" dirty="0" err="1"/>
            <a:t>података</a:t>
          </a:r>
          <a:r>
            <a:rPr lang="sr-Latn-CS" dirty="0"/>
            <a:t> </a:t>
          </a:r>
          <a:r>
            <a:rPr lang="sr-Latn-CS" dirty="0" err="1"/>
            <a:t>са</a:t>
          </a:r>
          <a:r>
            <a:rPr lang="sr-Latn-CS" dirty="0"/>
            <a:t> </a:t>
          </a:r>
          <a:r>
            <a:rPr lang="sr-Latn-CS" dirty="0" err="1"/>
            <a:t>екстерним</a:t>
          </a:r>
          <a:r>
            <a:rPr lang="sr-Latn-CS" dirty="0"/>
            <a:t> </a:t>
          </a:r>
          <a:r>
            <a:rPr lang="sr-Latn-CS" dirty="0" err="1"/>
            <a:t>подацима</a:t>
          </a:r>
          <a:r>
            <a:rPr lang="sr-Cyrl-RS" dirty="0"/>
            <a:t>,</a:t>
          </a:r>
          <a:r>
            <a:rPr lang="sr-Latn-CS" dirty="0"/>
            <a:t> </a:t>
          </a:r>
          <a:r>
            <a:rPr lang="sr-Latn-CS" dirty="0" err="1"/>
            <a:t>засновано</a:t>
          </a:r>
          <a:r>
            <a:rPr lang="sr-Latn-CS" dirty="0"/>
            <a:t> </a:t>
          </a:r>
          <a:r>
            <a:rPr lang="sr-Latn-CS" dirty="0" err="1"/>
            <a:t>на</a:t>
          </a:r>
          <a:r>
            <a:rPr lang="sr-Latn-CS" dirty="0"/>
            <a:t> </a:t>
          </a:r>
          <a:r>
            <a:rPr lang="sr-Latn-CS" dirty="0" err="1"/>
            <a:t>заједничком</a:t>
          </a:r>
          <a:r>
            <a:rPr lang="sr-Latn-CS" dirty="0"/>
            <a:t> </a:t>
          </a:r>
          <a:r>
            <a:rPr lang="sr-Cyrl-RS" dirty="0"/>
            <a:t>             моде</a:t>
          </a:r>
          <a:r>
            <a:rPr lang="sr-Latn-CS" dirty="0" err="1"/>
            <a:t>лу</a:t>
          </a:r>
          <a:endParaRPr lang="en-GB" dirty="0"/>
        </a:p>
      </dgm:t>
    </dgm:pt>
    <dgm:pt modelId="{8476BCD7-ED08-5946-B7CB-EE32B6DD8842}" type="parTrans" cxnId="{3FF00946-3265-1C44-8F7A-67BD9F5E9704}">
      <dgm:prSet/>
      <dgm:spPr/>
      <dgm:t>
        <a:bodyPr/>
        <a:lstStyle/>
        <a:p>
          <a:endParaRPr lang="en-GB"/>
        </a:p>
      </dgm:t>
    </dgm:pt>
    <dgm:pt modelId="{F78F9052-1487-B242-8E43-0EFDDB1C4A43}" type="sibTrans" cxnId="{3FF00946-3265-1C44-8F7A-67BD9F5E9704}">
      <dgm:prSet/>
      <dgm:spPr/>
      <dgm:t>
        <a:bodyPr/>
        <a:lstStyle/>
        <a:p>
          <a:endParaRPr lang="en-GB"/>
        </a:p>
      </dgm:t>
    </dgm:pt>
    <dgm:pt modelId="{D8FAEEB7-9DF0-C04A-B377-5900743E9964}">
      <dgm:prSet/>
      <dgm:spPr/>
      <dgm:t>
        <a:bodyPr/>
        <a:lstStyle/>
        <a:p>
          <a:r>
            <a:rPr lang="sr-Cyrl-RS" b="1" dirty="0"/>
            <a:t>Интуитивно истраживање података</a:t>
          </a:r>
          <a:endParaRPr lang="en-US" b="1" dirty="0"/>
        </a:p>
        <a:p>
          <a:r>
            <a:rPr lang="sr-Latn-CS" dirty="0" err="1"/>
            <a:t>Подршка</a:t>
          </a:r>
          <a:r>
            <a:rPr lang="sr-Latn-CS" dirty="0"/>
            <a:t> у </a:t>
          </a:r>
          <a:r>
            <a:rPr lang="sr-Latn-CS" dirty="0" err="1"/>
            <a:t>тражењу</a:t>
          </a:r>
          <a:r>
            <a:rPr lang="sr-Latn-CS" dirty="0"/>
            <a:t>, </a:t>
          </a:r>
          <a:r>
            <a:rPr lang="sr-Latn-CS" dirty="0" err="1"/>
            <a:t>лоцирању</a:t>
          </a:r>
          <a:r>
            <a:rPr lang="sr-Cyrl-RS" dirty="0"/>
            <a:t> у </a:t>
          </a:r>
          <a:r>
            <a:rPr lang="sr-Cyrl-RS" dirty="0" err="1"/>
            <a:t>упоаривању</a:t>
          </a:r>
          <a:r>
            <a:rPr lang="sr-Latn-CS" dirty="0"/>
            <a:t>, </a:t>
          </a:r>
          <a:r>
            <a:rPr lang="sr-Latn-CS" dirty="0" err="1"/>
            <a:t>разумевању</a:t>
          </a:r>
          <a:r>
            <a:rPr lang="sr-Latn-CS" dirty="0"/>
            <a:t>, </a:t>
          </a:r>
          <a:r>
            <a:rPr lang="sr-Latn-CS" dirty="0" err="1"/>
            <a:t>истраживању</a:t>
          </a:r>
          <a:r>
            <a:rPr lang="sr-Latn-CS" dirty="0"/>
            <a:t> и "</a:t>
          </a:r>
          <a:r>
            <a:rPr lang="sr-Latn-CS" dirty="0" err="1"/>
            <a:t>припремању</a:t>
          </a:r>
          <a:r>
            <a:rPr lang="sr-Latn-CS" dirty="0"/>
            <a:t>" </a:t>
          </a:r>
          <a:r>
            <a:rPr lang="sr-Latn-CS" dirty="0" err="1"/>
            <a:t>података</a:t>
          </a:r>
          <a:r>
            <a:rPr lang="sr-Latn-CS" dirty="0"/>
            <a:t> </a:t>
          </a:r>
          <a:r>
            <a:rPr lang="sr-Latn-CS" dirty="0" err="1"/>
            <a:t>везаних</a:t>
          </a:r>
          <a:r>
            <a:rPr lang="sr-Latn-CS" dirty="0"/>
            <a:t> </a:t>
          </a:r>
          <a:r>
            <a:rPr lang="sr-Latn-CS" dirty="0" err="1"/>
            <a:t>за</a:t>
          </a:r>
          <a:r>
            <a:rPr lang="sr-Latn-CS" dirty="0"/>
            <a:t> </a:t>
          </a:r>
          <a:r>
            <a:rPr lang="sr-Latn-CS" dirty="0" err="1"/>
            <a:t>аналитику</a:t>
          </a:r>
          <a:r>
            <a:rPr lang="sr-Cyrl-RS" dirty="0"/>
            <a:t> енергије</a:t>
          </a:r>
          <a:endParaRPr lang="en-US" dirty="0"/>
        </a:p>
      </dgm:t>
    </dgm:pt>
    <dgm:pt modelId="{7D3083F8-0484-F040-B22B-1546D079F96D}" type="parTrans" cxnId="{AD260B97-1BC7-0C4C-A70B-73D43BD701A6}">
      <dgm:prSet/>
      <dgm:spPr/>
      <dgm:t>
        <a:bodyPr/>
        <a:lstStyle/>
        <a:p>
          <a:endParaRPr lang="en-GB"/>
        </a:p>
      </dgm:t>
    </dgm:pt>
    <dgm:pt modelId="{7C56268B-AC53-2F47-A49C-D4BB346CEDB5}" type="sibTrans" cxnId="{AD260B97-1BC7-0C4C-A70B-73D43BD701A6}">
      <dgm:prSet/>
      <dgm:spPr/>
      <dgm:t>
        <a:bodyPr/>
        <a:lstStyle/>
        <a:p>
          <a:endParaRPr lang="en-GB"/>
        </a:p>
      </dgm:t>
    </dgm:pt>
    <dgm:pt modelId="{828551D3-700B-1947-A2F7-367DFA1D4DC8}">
      <dgm:prSet custT="1"/>
      <dgm:spPr/>
      <dgm:t>
        <a:bodyPr/>
        <a:lstStyle/>
        <a:p>
          <a:endParaRPr lang="en-US" sz="1200" b="1" dirty="0"/>
        </a:p>
        <a:p>
          <a:r>
            <a:rPr lang="sr-Cyrl-RS" sz="1200" b="1" dirty="0"/>
            <a:t>Аналитика као услуга</a:t>
          </a:r>
          <a:endParaRPr lang="en-US" sz="1200" b="1" dirty="0"/>
        </a:p>
        <a:p>
          <a:r>
            <a:rPr lang="sr-Latn-CS" sz="1200" dirty="0" err="1"/>
            <a:t>Омогућавање</a:t>
          </a:r>
          <a:r>
            <a:rPr lang="sr-Latn-CS" sz="1200" dirty="0"/>
            <a:t> </a:t>
          </a:r>
          <a:r>
            <a:rPr lang="sr-Latn-CS" sz="1200" dirty="0" err="1"/>
            <a:t>нових</a:t>
          </a:r>
          <a:r>
            <a:rPr lang="sr-Latn-CS" sz="1200" dirty="0"/>
            <a:t> </a:t>
          </a:r>
          <a:r>
            <a:rPr lang="sr-Latn-CS" sz="1200" dirty="0" err="1"/>
            <a:t>апликација</a:t>
          </a:r>
          <a:r>
            <a:rPr lang="sr-Latn-CS" sz="1200" dirty="0"/>
            <a:t> </a:t>
          </a:r>
          <a:r>
            <a:rPr lang="sr-Latn-CS" sz="1200" dirty="0" err="1"/>
            <a:t>за</a:t>
          </a:r>
          <a:r>
            <a:rPr lang="sr-Latn-CS" sz="1200" dirty="0"/>
            <a:t> </a:t>
          </a:r>
          <a:r>
            <a:rPr lang="sr-Latn-CS" sz="1200" dirty="0" err="1"/>
            <a:t>цео</a:t>
          </a:r>
          <a:r>
            <a:rPr lang="sr-Latn-CS" sz="1200" dirty="0"/>
            <a:t> </a:t>
          </a:r>
          <a:r>
            <a:rPr lang="sr-Latn-CS" sz="1200" dirty="0" err="1"/>
            <a:t>ланац</a:t>
          </a:r>
          <a:r>
            <a:rPr lang="sr-Latn-CS" sz="1200" dirty="0"/>
            <a:t> </a:t>
          </a:r>
          <a:r>
            <a:rPr lang="sr-Latn-CS" sz="1200" dirty="0" err="1"/>
            <a:t>вредности</a:t>
          </a:r>
          <a:endParaRPr lang="en-US" sz="1200" b="1" dirty="0"/>
        </a:p>
      </dgm:t>
    </dgm:pt>
    <dgm:pt modelId="{97A16D1C-48D0-CB4C-9BD7-9060F18E336A}" type="parTrans" cxnId="{B88FFF59-6656-E74B-A4B2-E00F5568F649}">
      <dgm:prSet/>
      <dgm:spPr/>
      <dgm:t>
        <a:bodyPr/>
        <a:lstStyle/>
        <a:p>
          <a:endParaRPr lang="en-GB"/>
        </a:p>
      </dgm:t>
    </dgm:pt>
    <dgm:pt modelId="{F879AEE5-4F22-FE41-84CB-2E9242906568}" type="sibTrans" cxnId="{B88FFF59-6656-E74B-A4B2-E00F5568F649}">
      <dgm:prSet/>
      <dgm:spPr/>
      <dgm:t>
        <a:bodyPr/>
        <a:lstStyle/>
        <a:p>
          <a:endParaRPr lang="en-GB"/>
        </a:p>
      </dgm:t>
    </dgm:pt>
    <dgm:pt modelId="{31860F70-23F7-E845-A775-20F43BEBEC07}">
      <dgm:prSet custT="1"/>
      <dgm:spPr/>
      <dgm:t>
        <a:bodyPr/>
        <a:lstStyle/>
        <a:p>
          <a:r>
            <a:rPr lang="sr-Cyrl-RS" sz="1100" b="0" dirty="0"/>
            <a:t> „</a:t>
          </a:r>
          <a:r>
            <a:rPr lang="en-US" sz="1100" b="0" dirty="0"/>
            <a:t>Edge baseline</a:t>
          </a:r>
          <a:r>
            <a:rPr lang="sr-Cyrl-RS" sz="1100" b="0" dirty="0"/>
            <a:t>“</a:t>
          </a:r>
          <a:r>
            <a:rPr lang="en-US" sz="1100" b="0" dirty="0"/>
            <a:t> </a:t>
          </a:r>
          <a:r>
            <a:rPr lang="sr-Cyrl-RS" sz="1100" b="0" dirty="0"/>
            <a:t>аналитика</a:t>
          </a:r>
          <a:endParaRPr lang="en-US" sz="1100" b="0" dirty="0"/>
        </a:p>
      </dgm:t>
    </dgm:pt>
    <dgm:pt modelId="{4163D447-F956-F64C-8FF6-B034FC55AE63}" type="parTrans" cxnId="{46E559AD-08CD-5147-9F89-E687DE2BC20F}">
      <dgm:prSet/>
      <dgm:spPr/>
      <dgm:t>
        <a:bodyPr/>
        <a:lstStyle/>
        <a:p>
          <a:endParaRPr lang="en-GB"/>
        </a:p>
      </dgm:t>
    </dgm:pt>
    <dgm:pt modelId="{A2E4BB4E-CD19-C547-A896-41A14479CC58}" type="sibTrans" cxnId="{46E559AD-08CD-5147-9F89-E687DE2BC20F}">
      <dgm:prSet/>
      <dgm:spPr/>
      <dgm:t>
        <a:bodyPr/>
        <a:lstStyle/>
        <a:p>
          <a:endParaRPr lang="en-GB"/>
        </a:p>
      </dgm:t>
    </dgm:pt>
    <dgm:pt modelId="{4AE50B17-1430-1540-AD59-56CF0A34B3B8}">
      <dgm:prSet phldrT="[Text]"/>
      <dgm:spPr/>
      <dgm:t>
        <a:bodyPr/>
        <a:lstStyle/>
        <a:p>
          <a:r>
            <a:rPr lang="sr-Cyrl-RS" b="1" dirty="0"/>
            <a:t>Сигурно експериментално поље</a:t>
          </a:r>
          <a:endParaRPr lang="en-US" b="1" dirty="0"/>
        </a:p>
        <a:p>
          <a:r>
            <a:rPr lang="sr-Latn-CS" dirty="0" err="1"/>
            <a:t>Дизајнирање</a:t>
          </a:r>
          <a:r>
            <a:rPr lang="sr-Latn-CS" dirty="0"/>
            <a:t> и </a:t>
          </a:r>
          <a:r>
            <a:rPr lang="sr-Latn-CS" dirty="0" err="1"/>
            <a:t>извођење</a:t>
          </a:r>
          <a:r>
            <a:rPr lang="sr-Latn-CS" dirty="0"/>
            <a:t> </a:t>
          </a:r>
          <a:r>
            <a:rPr lang="sr-Latn-CS" dirty="0" err="1"/>
            <a:t>аналитике</a:t>
          </a:r>
          <a:r>
            <a:rPr lang="sr-Latn-CS" dirty="0"/>
            <a:t> и „</a:t>
          </a:r>
          <a:r>
            <a:rPr lang="sr-Latn-CS" dirty="0" err="1"/>
            <a:t>апликација</a:t>
          </a:r>
          <a:r>
            <a:rPr lang="sr-Latn-CS" dirty="0"/>
            <a:t>“ у </a:t>
          </a:r>
          <a:r>
            <a:rPr lang="sr-Latn-CS" dirty="0" err="1"/>
            <a:t>приватним</a:t>
          </a:r>
          <a:r>
            <a:rPr lang="sr-Latn-CS" dirty="0"/>
            <a:t> </a:t>
          </a:r>
          <a:r>
            <a:rPr lang="sr-Latn-CS" dirty="0" err="1"/>
            <a:t>окружењима</a:t>
          </a:r>
          <a:r>
            <a:rPr lang="sr-Latn-CS" dirty="0"/>
            <a:t>, </a:t>
          </a:r>
          <a:r>
            <a:rPr lang="sr-Latn-CS" dirty="0" err="1"/>
            <a:t>покрећу</a:t>
          </a:r>
          <a:r>
            <a:rPr lang="sr-Latn-CS" dirty="0"/>
            <a:t> </a:t>
          </a:r>
          <a:r>
            <a:rPr lang="sr-Latn-CS" dirty="0" err="1"/>
            <a:t>се</a:t>
          </a:r>
          <a:r>
            <a:rPr lang="sr-Latn-CS" dirty="0"/>
            <a:t> </a:t>
          </a:r>
          <a:r>
            <a:rPr lang="sr-Latn-CS" dirty="0" err="1"/>
            <a:t>на</a:t>
          </a:r>
          <a:r>
            <a:rPr lang="sr-Latn-CS" dirty="0"/>
            <a:t> </a:t>
          </a:r>
          <a:r>
            <a:rPr lang="sr-Latn-CS" dirty="0" err="1"/>
            <a:t>захтев</a:t>
          </a:r>
          <a:endParaRPr lang="en-US" dirty="0"/>
        </a:p>
      </dgm:t>
    </dgm:pt>
    <dgm:pt modelId="{FB997EC5-52D7-AD4B-985F-1C5C8FFE5EDB}" type="parTrans" cxnId="{BACD3DBA-59CF-EC4B-AF7F-39FCB9F965C9}">
      <dgm:prSet/>
      <dgm:spPr/>
      <dgm:t>
        <a:bodyPr/>
        <a:lstStyle/>
        <a:p>
          <a:endParaRPr lang="en-GB"/>
        </a:p>
      </dgm:t>
    </dgm:pt>
    <dgm:pt modelId="{A0AE398A-1869-B946-8DC1-3CF4A128CE68}" type="sibTrans" cxnId="{BACD3DBA-59CF-EC4B-AF7F-39FCB9F965C9}">
      <dgm:prSet/>
      <dgm:spPr/>
      <dgm:t>
        <a:bodyPr/>
        <a:lstStyle/>
        <a:p>
          <a:endParaRPr lang="en-GB"/>
        </a:p>
      </dgm:t>
    </dgm:pt>
    <dgm:pt modelId="{DE8CCF39-D208-8E49-8282-8962A2CFE9A2}">
      <dgm:prSet/>
      <dgm:spPr/>
      <dgm:t>
        <a:bodyPr/>
        <a:lstStyle/>
        <a:p>
          <a:r>
            <a:rPr lang="sr-Latn-CS" b="1" dirty="0" err="1"/>
            <a:t>Креирање</a:t>
          </a:r>
          <a:r>
            <a:rPr lang="sr-Latn-CS" b="1" dirty="0"/>
            <a:t>, </a:t>
          </a:r>
          <a:r>
            <a:rPr lang="sr-Latn-CS" b="1" dirty="0" err="1"/>
            <a:t>потписивање</a:t>
          </a:r>
          <a:r>
            <a:rPr lang="sr-Latn-CS" b="1" dirty="0"/>
            <a:t> и </a:t>
          </a:r>
          <a:r>
            <a:rPr lang="sr-Latn-CS" b="1" dirty="0" err="1"/>
            <a:t>валидација</a:t>
          </a:r>
          <a:endParaRPr lang="en-US" b="1" dirty="0"/>
        </a:p>
        <a:p>
          <a:r>
            <a:rPr lang="sr-Latn-CS" dirty="0" err="1"/>
            <a:t>Поуздано</a:t>
          </a:r>
          <a:r>
            <a:rPr lang="sr-Latn-CS" dirty="0"/>
            <a:t> </a:t>
          </a:r>
          <a:r>
            <a:rPr lang="sr-Latn-CS" dirty="0" err="1"/>
            <a:t>дељење</a:t>
          </a:r>
          <a:r>
            <a:rPr lang="sr-Latn-CS" dirty="0"/>
            <a:t> </a:t>
          </a:r>
          <a:r>
            <a:rPr lang="sr-Latn-CS" dirty="0" err="1"/>
            <a:t>података</a:t>
          </a:r>
          <a:r>
            <a:rPr lang="sr-Latn-CS" dirty="0"/>
            <a:t> </a:t>
          </a:r>
          <a:r>
            <a:rPr lang="sr-Cyrl-RS" dirty="0"/>
            <a:t>„</a:t>
          </a:r>
          <a:r>
            <a:rPr lang="sr-Latn-CS" dirty="0" err="1"/>
            <a:t>паметних</a:t>
          </a:r>
          <a:r>
            <a:rPr lang="sr-Cyrl-RS" dirty="0"/>
            <a:t>“</a:t>
          </a:r>
          <a:r>
            <a:rPr lang="sr-Latn-CS" dirty="0"/>
            <a:t> </a:t>
          </a:r>
          <a:r>
            <a:rPr lang="sr-Latn-CS" dirty="0" err="1"/>
            <a:t>уговора</a:t>
          </a:r>
          <a:r>
            <a:rPr lang="sr-Latn-CS" dirty="0"/>
            <a:t> о </a:t>
          </a:r>
          <a:r>
            <a:rPr lang="sr-Latn-CS" dirty="0" err="1"/>
            <a:t>подацима</a:t>
          </a:r>
          <a:r>
            <a:rPr lang="sr-Latn-CS" dirty="0"/>
            <a:t> </a:t>
          </a:r>
          <a:r>
            <a:rPr lang="sr-Cyrl-RS" dirty="0"/>
            <a:t>(</a:t>
          </a:r>
          <a:r>
            <a:rPr lang="sr-Latn-CS" dirty="0" err="1"/>
            <a:t>са</a:t>
          </a:r>
          <a:r>
            <a:rPr lang="sr-Latn-CS" dirty="0"/>
            <a:t> </a:t>
          </a:r>
          <a:r>
            <a:rPr lang="sr-Latn-CS" dirty="0" err="1"/>
            <a:t>више</a:t>
          </a:r>
          <a:r>
            <a:rPr lang="sr-Latn-CS" dirty="0"/>
            <a:t> </a:t>
          </a:r>
          <a:r>
            <a:rPr lang="sr-Cyrl-RS" dirty="0"/>
            <a:t>уговарача)</a:t>
          </a:r>
          <a:r>
            <a:rPr lang="sr-Latn-CS" dirty="0"/>
            <a:t> </a:t>
          </a:r>
          <a:r>
            <a:rPr lang="sr-Latn-CS" dirty="0" err="1"/>
            <a:t>на</a:t>
          </a:r>
          <a:r>
            <a:rPr lang="sr-Latn-CS" dirty="0"/>
            <a:t> </a:t>
          </a:r>
          <a:r>
            <a:rPr lang="sr-Latn-CS" dirty="0" err="1"/>
            <a:t>непроменљив</a:t>
          </a:r>
          <a:r>
            <a:rPr lang="sr-Latn-CS" dirty="0"/>
            <a:t> </a:t>
          </a:r>
          <a:r>
            <a:rPr lang="sr-Latn-CS" dirty="0" err="1"/>
            <a:t>начин</a:t>
          </a:r>
          <a:r>
            <a:rPr lang="sr-Latn-CS" dirty="0"/>
            <a:t>, </a:t>
          </a:r>
          <a:r>
            <a:rPr lang="sr-Latn-CS" dirty="0" err="1"/>
            <a:t>уз</a:t>
          </a:r>
          <a:r>
            <a:rPr lang="sr-Latn-CS" dirty="0"/>
            <a:t> </a:t>
          </a:r>
          <a:r>
            <a:rPr lang="sr-Cyrl-RS" dirty="0"/>
            <a:t>бенефите / накнаду за</a:t>
          </a:r>
          <a:r>
            <a:rPr lang="sr-Latn-CS" dirty="0"/>
            <a:t> </a:t>
          </a:r>
          <a:r>
            <a:rPr lang="sr-Latn-CS" dirty="0" err="1"/>
            <a:t>укључен</a:t>
          </a:r>
          <a:r>
            <a:rPr lang="sr-Cyrl-RS" dirty="0"/>
            <a:t>е</a:t>
          </a:r>
          <a:r>
            <a:rPr lang="sr-Latn-CS" dirty="0"/>
            <a:t> </a:t>
          </a:r>
          <a:r>
            <a:rPr lang="sr-Cyrl-RS" dirty="0"/>
            <a:t>               </a:t>
          </a:r>
          <a:r>
            <a:rPr lang="sr-Latn-CS" dirty="0" err="1"/>
            <a:t>стран</a:t>
          </a:r>
          <a:r>
            <a:rPr lang="sr-Cyrl-RS" dirty="0"/>
            <a:t>е</a:t>
          </a:r>
          <a:endParaRPr lang="en-US" dirty="0"/>
        </a:p>
      </dgm:t>
    </dgm:pt>
    <dgm:pt modelId="{C7BD8F5F-0376-EE49-B7E0-2015F9DE02AA}" type="parTrans" cxnId="{39356076-C6B5-8747-ADA6-1D71EAEE79F5}">
      <dgm:prSet/>
      <dgm:spPr/>
      <dgm:t>
        <a:bodyPr/>
        <a:lstStyle/>
        <a:p>
          <a:endParaRPr lang="en-GB"/>
        </a:p>
      </dgm:t>
    </dgm:pt>
    <dgm:pt modelId="{6906F8EC-69A1-9E42-A477-379434DA17FF}" type="sibTrans" cxnId="{39356076-C6B5-8747-ADA6-1D71EAEE79F5}">
      <dgm:prSet/>
      <dgm:spPr/>
      <dgm:t>
        <a:bodyPr/>
        <a:lstStyle/>
        <a:p>
          <a:endParaRPr lang="en-GB"/>
        </a:p>
      </dgm:t>
    </dgm:pt>
    <dgm:pt modelId="{5F204F31-11B8-4A84-855E-8F1AB3680CA1}">
      <dgm:prSet custT="1"/>
      <dgm:spPr/>
      <dgm:t>
        <a:bodyPr/>
        <a:lstStyle/>
        <a:p>
          <a:r>
            <a:rPr lang="sr-Cyrl-RS" sz="1100" dirty="0"/>
            <a:t> </a:t>
          </a:r>
          <a:r>
            <a:rPr lang="sr-Latn-CS" sz="1100" dirty="0" err="1"/>
            <a:t>Лична</a:t>
          </a:r>
          <a:r>
            <a:rPr lang="sr-Latn-CS" sz="1100" dirty="0"/>
            <a:t> </a:t>
          </a:r>
          <a:r>
            <a:rPr lang="sr-Latn-CS" sz="1100" dirty="0" err="1"/>
            <a:t>аналитика</a:t>
          </a:r>
          <a:endParaRPr lang="en-US" sz="1100" b="0" dirty="0"/>
        </a:p>
      </dgm:t>
    </dgm:pt>
    <dgm:pt modelId="{AFB202A2-E25F-4076-A6FD-2DECE51DFB54}" type="parTrans" cxnId="{62E64C2D-51EE-4920-93AA-7D0B350516E7}">
      <dgm:prSet/>
      <dgm:spPr/>
      <dgm:t>
        <a:bodyPr/>
        <a:lstStyle/>
        <a:p>
          <a:endParaRPr lang="en-US"/>
        </a:p>
      </dgm:t>
    </dgm:pt>
    <dgm:pt modelId="{DC201AF0-2123-4D3F-A59F-C4E5FFD9FBCF}" type="sibTrans" cxnId="{62E64C2D-51EE-4920-93AA-7D0B350516E7}">
      <dgm:prSet/>
      <dgm:spPr/>
      <dgm:t>
        <a:bodyPr/>
        <a:lstStyle/>
        <a:p>
          <a:endParaRPr lang="en-US"/>
        </a:p>
      </dgm:t>
    </dgm:pt>
    <dgm:pt modelId="{D59C428A-61BB-4421-8D35-D9584DF54ABE}">
      <dgm:prSet custT="1"/>
      <dgm:spPr/>
      <dgm:t>
        <a:bodyPr/>
        <a:lstStyle/>
        <a:p>
          <a:r>
            <a:rPr lang="sr-Cyrl-RS" sz="1100" dirty="0"/>
            <a:t> И</a:t>
          </a:r>
          <a:r>
            <a:rPr lang="sr-Latn-CS" sz="1100" dirty="0" err="1"/>
            <a:t>ндустријска</a:t>
          </a:r>
          <a:r>
            <a:rPr lang="sr-Latn-CS" sz="1100" dirty="0"/>
            <a:t> </a:t>
          </a:r>
          <a:r>
            <a:rPr lang="sr-Latn-CS" sz="1100" dirty="0" err="1"/>
            <a:t>аналитика</a:t>
          </a:r>
          <a:endParaRPr lang="en-US" sz="1100" b="0" dirty="0"/>
        </a:p>
      </dgm:t>
    </dgm:pt>
    <dgm:pt modelId="{05B1B6C7-3131-49E1-AFA1-90DE0E26BAFC}" type="parTrans" cxnId="{658C99CA-1AC1-44D3-A4C8-246B5BA49507}">
      <dgm:prSet/>
      <dgm:spPr/>
      <dgm:t>
        <a:bodyPr/>
        <a:lstStyle/>
        <a:p>
          <a:endParaRPr lang="en-US"/>
        </a:p>
      </dgm:t>
    </dgm:pt>
    <dgm:pt modelId="{79632828-A46B-4E59-BBF1-7696BBD6DC78}" type="sibTrans" cxnId="{658C99CA-1AC1-44D3-A4C8-246B5BA49507}">
      <dgm:prSet/>
      <dgm:spPr/>
      <dgm:t>
        <a:bodyPr/>
        <a:lstStyle/>
        <a:p>
          <a:endParaRPr lang="en-US"/>
        </a:p>
      </dgm:t>
    </dgm:pt>
    <dgm:pt modelId="{8AF3EC22-0B8B-E945-87C7-6449BC7C763E}" type="pres">
      <dgm:prSet presAssocID="{445C6A85-DAF0-A74B-A5A8-50BBE7611420}" presName="Name0" presStyleCnt="0">
        <dgm:presLayoutVars>
          <dgm:dir/>
          <dgm:resizeHandles val="exact"/>
        </dgm:presLayoutVars>
      </dgm:prSet>
      <dgm:spPr/>
      <dgm:t>
        <a:bodyPr/>
        <a:lstStyle/>
        <a:p>
          <a:endParaRPr lang="en-GB"/>
        </a:p>
      </dgm:t>
    </dgm:pt>
    <dgm:pt modelId="{B6AB8429-BD06-344D-8DCC-9EF48D3F88AB}" type="pres">
      <dgm:prSet presAssocID="{445C6A85-DAF0-A74B-A5A8-50BBE7611420}" presName="fgShape" presStyleLbl="fgShp" presStyleIdx="0" presStyleCnt="1" custScaleY="209655" custLinFactNeighborX="127" custLinFactNeighborY="21694"/>
      <dgm:spPr/>
    </dgm:pt>
    <dgm:pt modelId="{4ADA4C0A-A663-0644-AAB5-162D7CA5E58B}" type="pres">
      <dgm:prSet presAssocID="{445C6A85-DAF0-A74B-A5A8-50BBE7611420}" presName="linComp" presStyleCnt="0"/>
      <dgm:spPr/>
    </dgm:pt>
    <dgm:pt modelId="{3BC72CEA-CAD3-7B40-86DB-0B1B74C0F90C}" type="pres">
      <dgm:prSet presAssocID="{8C2E6F55-612C-0C47-A6B3-31BF60F9D448}" presName="compNode" presStyleCnt="0"/>
      <dgm:spPr/>
    </dgm:pt>
    <dgm:pt modelId="{949D941B-AE8E-9F40-8E0B-81A3DAB0F3FB}" type="pres">
      <dgm:prSet presAssocID="{8C2E6F55-612C-0C47-A6B3-31BF60F9D448}" presName="bkgdShape" presStyleLbl="node1" presStyleIdx="0" presStyleCnt="5"/>
      <dgm:spPr/>
      <dgm:t>
        <a:bodyPr/>
        <a:lstStyle/>
        <a:p>
          <a:endParaRPr lang="en-GB"/>
        </a:p>
      </dgm:t>
    </dgm:pt>
    <dgm:pt modelId="{B550B5DF-C8F7-A941-A41C-D27C655D67D2}" type="pres">
      <dgm:prSet presAssocID="{8C2E6F55-612C-0C47-A6B3-31BF60F9D448}" presName="nodeTx" presStyleLbl="node1" presStyleIdx="0" presStyleCnt="5">
        <dgm:presLayoutVars>
          <dgm:bulletEnabled val="1"/>
        </dgm:presLayoutVars>
      </dgm:prSet>
      <dgm:spPr/>
      <dgm:t>
        <a:bodyPr/>
        <a:lstStyle/>
        <a:p>
          <a:endParaRPr lang="en-GB"/>
        </a:p>
      </dgm:t>
    </dgm:pt>
    <dgm:pt modelId="{0AF81F78-708D-6749-89DE-ABD96DE2EE24}" type="pres">
      <dgm:prSet presAssocID="{8C2E6F55-612C-0C47-A6B3-31BF60F9D448}" presName="invisiNode" presStyleLbl="node1" presStyleIdx="0" presStyleCnt="5"/>
      <dgm:spPr/>
    </dgm:pt>
    <dgm:pt modelId="{9448C3B5-303A-B549-BC64-A7143910F34A}" type="pres">
      <dgm:prSet presAssocID="{8C2E6F55-612C-0C47-A6B3-31BF60F9D448}" presName="imagNode" presStyleLbl="fgImgPlace1" presStyleIdx="0" presStyleCnt="5"/>
      <dgm:spPr>
        <a:blipFill>
          <a:blip xmlns:r="http://schemas.openxmlformats.org/officeDocument/2006/relationships" r:embed="rId1" cstate="print">
            <a:lum bright="70000" contrast="-70000"/>
            <a:extLst>
              <a:ext uri="{28A0092B-C50C-407E-A947-70E740481C1C}">
                <a14:useLocalDpi xmlns:a14="http://schemas.microsoft.com/office/drawing/2010/main"/>
              </a:ext>
            </a:extLst>
          </a:blip>
          <a:srcRect/>
          <a:stretch>
            <a:fillRect/>
          </a:stretch>
        </a:blipFill>
      </dgm:spPr>
    </dgm:pt>
    <dgm:pt modelId="{0150DB35-C270-8045-B996-49D5AF645868}" type="pres">
      <dgm:prSet presAssocID="{F78F9052-1487-B242-8E43-0EFDDB1C4A43}" presName="sibTrans" presStyleLbl="sibTrans2D1" presStyleIdx="0" presStyleCnt="0"/>
      <dgm:spPr/>
      <dgm:t>
        <a:bodyPr/>
        <a:lstStyle/>
        <a:p>
          <a:endParaRPr lang="en-GB"/>
        </a:p>
      </dgm:t>
    </dgm:pt>
    <dgm:pt modelId="{3531360F-1FA0-E54B-AE34-C414BD273C76}" type="pres">
      <dgm:prSet presAssocID="{D8FAEEB7-9DF0-C04A-B377-5900743E9964}" presName="compNode" presStyleCnt="0"/>
      <dgm:spPr/>
    </dgm:pt>
    <dgm:pt modelId="{43C96515-3DA4-0E42-AECD-BCBD80472A10}" type="pres">
      <dgm:prSet presAssocID="{D8FAEEB7-9DF0-C04A-B377-5900743E9964}" presName="bkgdShape" presStyleLbl="node1" presStyleIdx="1" presStyleCnt="5"/>
      <dgm:spPr/>
      <dgm:t>
        <a:bodyPr/>
        <a:lstStyle/>
        <a:p>
          <a:endParaRPr lang="en-GB"/>
        </a:p>
      </dgm:t>
    </dgm:pt>
    <dgm:pt modelId="{2BD882E3-B471-3646-B042-19B94F529987}" type="pres">
      <dgm:prSet presAssocID="{D8FAEEB7-9DF0-C04A-B377-5900743E9964}" presName="nodeTx" presStyleLbl="node1" presStyleIdx="1" presStyleCnt="5">
        <dgm:presLayoutVars>
          <dgm:bulletEnabled val="1"/>
        </dgm:presLayoutVars>
      </dgm:prSet>
      <dgm:spPr/>
      <dgm:t>
        <a:bodyPr/>
        <a:lstStyle/>
        <a:p>
          <a:endParaRPr lang="en-GB"/>
        </a:p>
      </dgm:t>
    </dgm:pt>
    <dgm:pt modelId="{D15357EA-A5B3-0F47-8F8A-B5CB05D2FF0A}" type="pres">
      <dgm:prSet presAssocID="{D8FAEEB7-9DF0-C04A-B377-5900743E9964}" presName="invisiNode" presStyleLbl="node1" presStyleIdx="1" presStyleCnt="5"/>
      <dgm:spPr/>
    </dgm:pt>
    <dgm:pt modelId="{A0660461-317D-2947-BA81-CB7D68FF9B8A}" type="pres">
      <dgm:prSet presAssocID="{D8FAEEB7-9DF0-C04A-B377-5900743E9964}" presName="imagNode" presStyleLbl="fgImgPlace1" presStyleIdx="1" presStyleCnt="5"/>
      <dgm:spPr>
        <a:blipFill>
          <a:blip xmlns:r="http://schemas.openxmlformats.org/officeDocument/2006/relationships" r:embed="rId2">
            <a:lum bright="70000" contrast="-70000"/>
            <a:extLst>
              <a:ext uri="{28A0092B-C50C-407E-A947-70E740481C1C}">
                <a14:useLocalDpi xmlns:a14="http://schemas.microsoft.com/office/drawing/2010/main"/>
              </a:ext>
            </a:extLst>
          </a:blip>
          <a:srcRect/>
          <a:stretch>
            <a:fillRect/>
          </a:stretch>
        </a:blipFill>
      </dgm:spPr>
    </dgm:pt>
    <dgm:pt modelId="{B1B65E56-83BF-AD49-B0C0-E85703F10447}" type="pres">
      <dgm:prSet presAssocID="{7C56268B-AC53-2F47-A49C-D4BB346CEDB5}" presName="sibTrans" presStyleLbl="sibTrans2D1" presStyleIdx="0" presStyleCnt="0"/>
      <dgm:spPr/>
      <dgm:t>
        <a:bodyPr/>
        <a:lstStyle/>
        <a:p>
          <a:endParaRPr lang="en-GB"/>
        </a:p>
      </dgm:t>
    </dgm:pt>
    <dgm:pt modelId="{2284A37E-DA06-CA4B-96C9-475EC0DA5635}" type="pres">
      <dgm:prSet presAssocID="{4AE50B17-1430-1540-AD59-56CF0A34B3B8}" presName="compNode" presStyleCnt="0"/>
      <dgm:spPr/>
    </dgm:pt>
    <dgm:pt modelId="{2ED49DBD-B4D3-0142-B232-F1593A39489B}" type="pres">
      <dgm:prSet presAssocID="{4AE50B17-1430-1540-AD59-56CF0A34B3B8}" presName="bkgdShape" presStyleLbl="node1" presStyleIdx="2" presStyleCnt="5"/>
      <dgm:spPr/>
      <dgm:t>
        <a:bodyPr/>
        <a:lstStyle/>
        <a:p>
          <a:endParaRPr lang="en-GB"/>
        </a:p>
      </dgm:t>
    </dgm:pt>
    <dgm:pt modelId="{4AB3CA7F-4C2B-574E-93F4-64CB5F76A47B}" type="pres">
      <dgm:prSet presAssocID="{4AE50B17-1430-1540-AD59-56CF0A34B3B8}" presName="nodeTx" presStyleLbl="node1" presStyleIdx="2" presStyleCnt="5">
        <dgm:presLayoutVars>
          <dgm:bulletEnabled val="1"/>
        </dgm:presLayoutVars>
      </dgm:prSet>
      <dgm:spPr/>
      <dgm:t>
        <a:bodyPr/>
        <a:lstStyle/>
        <a:p>
          <a:endParaRPr lang="en-GB"/>
        </a:p>
      </dgm:t>
    </dgm:pt>
    <dgm:pt modelId="{03D4E5C1-6E12-514E-8091-FF0340CE69BB}" type="pres">
      <dgm:prSet presAssocID="{4AE50B17-1430-1540-AD59-56CF0A34B3B8}" presName="invisiNode" presStyleLbl="node1" presStyleIdx="2" presStyleCnt="5"/>
      <dgm:spPr/>
    </dgm:pt>
    <dgm:pt modelId="{E5BB9CBB-A08E-2D4E-AC12-2E639415C65C}" type="pres">
      <dgm:prSet presAssocID="{4AE50B17-1430-1540-AD59-56CF0A34B3B8}" presName="imagNode" presStyleLbl="fgImgPlace1" presStyleIdx="2" presStyleCnt="5"/>
      <dgm:spPr>
        <a:blipFill rotWithShape="1">
          <a:blip xmlns:r="http://schemas.openxmlformats.org/officeDocument/2006/relationships" r:embed="rId3" cstate="print">
            <a:duotone>
              <a:srgbClr val="4294B6">
                <a:shade val="45000"/>
                <a:satMod val="135000"/>
              </a:srgbClr>
              <a:prstClr val="white"/>
            </a:duotone>
            <a:extLst>
              <a:ext uri="{28A0092B-C50C-407E-A947-70E740481C1C}">
                <a14:useLocalDpi xmlns:a14="http://schemas.microsoft.com/office/drawing/2010/main"/>
              </a:ext>
            </a:extLst>
          </a:blip>
          <a:srcRect/>
          <a:stretch>
            <a:fillRect/>
          </a:stretch>
        </a:blipFill>
      </dgm:spPr>
    </dgm:pt>
    <dgm:pt modelId="{D2E8009C-CA8E-754A-8745-65E5C657620E}" type="pres">
      <dgm:prSet presAssocID="{A0AE398A-1869-B946-8DC1-3CF4A128CE68}" presName="sibTrans" presStyleLbl="sibTrans2D1" presStyleIdx="0" presStyleCnt="0"/>
      <dgm:spPr/>
      <dgm:t>
        <a:bodyPr/>
        <a:lstStyle/>
        <a:p>
          <a:endParaRPr lang="en-GB"/>
        </a:p>
      </dgm:t>
    </dgm:pt>
    <dgm:pt modelId="{AB156AE2-B69E-3E4C-A089-3BE7CE870949}" type="pres">
      <dgm:prSet presAssocID="{828551D3-700B-1947-A2F7-367DFA1D4DC8}" presName="compNode" presStyleCnt="0"/>
      <dgm:spPr/>
    </dgm:pt>
    <dgm:pt modelId="{AA9FF543-C849-FC4C-880D-A68B15E23FDD}" type="pres">
      <dgm:prSet presAssocID="{828551D3-700B-1947-A2F7-367DFA1D4DC8}" presName="bkgdShape" presStyleLbl="node1" presStyleIdx="3" presStyleCnt="5"/>
      <dgm:spPr/>
      <dgm:t>
        <a:bodyPr/>
        <a:lstStyle/>
        <a:p>
          <a:endParaRPr lang="en-GB"/>
        </a:p>
      </dgm:t>
    </dgm:pt>
    <dgm:pt modelId="{4C55B0ED-4C8D-3345-BC79-36E5292724C2}" type="pres">
      <dgm:prSet presAssocID="{828551D3-700B-1947-A2F7-367DFA1D4DC8}" presName="nodeTx" presStyleLbl="node1" presStyleIdx="3" presStyleCnt="5">
        <dgm:presLayoutVars>
          <dgm:bulletEnabled val="1"/>
        </dgm:presLayoutVars>
      </dgm:prSet>
      <dgm:spPr/>
      <dgm:t>
        <a:bodyPr/>
        <a:lstStyle/>
        <a:p>
          <a:endParaRPr lang="en-GB"/>
        </a:p>
      </dgm:t>
    </dgm:pt>
    <dgm:pt modelId="{AE8ECDE8-EBFF-1A4D-8E0A-635A2A20BAFE}" type="pres">
      <dgm:prSet presAssocID="{828551D3-700B-1947-A2F7-367DFA1D4DC8}" presName="invisiNode" presStyleLbl="node1" presStyleIdx="3" presStyleCnt="5"/>
      <dgm:spPr/>
    </dgm:pt>
    <dgm:pt modelId="{60F3CE51-0647-B14F-9573-D27C72A55F0A}" type="pres">
      <dgm:prSet presAssocID="{828551D3-700B-1947-A2F7-367DFA1D4DC8}"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a:ext>
            </a:extLst>
          </a:blip>
          <a:srcRect/>
          <a:stretch>
            <a:fillRect/>
          </a:stretch>
        </a:blipFill>
      </dgm:spPr>
    </dgm:pt>
    <dgm:pt modelId="{6FFAD2A0-6FAA-EA4E-8E21-24EA4EEEB5FD}" type="pres">
      <dgm:prSet presAssocID="{F879AEE5-4F22-FE41-84CB-2E9242906568}" presName="sibTrans" presStyleLbl="sibTrans2D1" presStyleIdx="0" presStyleCnt="0"/>
      <dgm:spPr/>
      <dgm:t>
        <a:bodyPr/>
        <a:lstStyle/>
        <a:p>
          <a:endParaRPr lang="en-GB"/>
        </a:p>
      </dgm:t>
    </dgm:pt>
    <dgm:pt modelId="{42204B21-64AD-DD4C-A1D3-D468530D9024}" type="pres">
      <dgm:prSet presAssocID="{DE8CCF39-D208-8E49-8282-8962A2CFE9A2}" presName="compNode" presStyleCnt="0"/>
      <dgm:spPr/>
    </dgm:pt>
    <dgm:pt modelId="{4B40D9C7-874B-4346-9672-144DE5247514}" type="pres">
      <dgm:prSet presAssocID="{DE8CCF39-D208-8E49-8282-8962A2CFE9A2}" presName="bkgdShape" presStyleLbl="node1" presStyleIdx="4" presStyleCnt="5"/>
      <dgm:spPr/>
      <dgm:t>
        <a:bodyPr/>
        <a:lstStyle/>
        <a:p>
          <a:endParaRPr lang="en-GB"/>
        </a:p>
      </dgm:t>
    </dgm:pt>
    <dgm:pt modelId="{18567FB2-524B-D04E-9ACE-4A0F8E78DD80}" type="pres">
      <dgm:prSet presAssocID="{DE8CCF39-D208-8E49-8282-8962A2CFE9A2}" presName="nodeTx" presStyleLbl="node1" presStyleIdx="4" presStyleCnt="5">
        <dgm:presLayoutVars>
          <dgm:bulletEnabled val="1"/>
        </dgm:presLayoutVars>
      </dgm:prSet>
      <dgm:spPr/>
      <dgm:t>
        <a:bodyPr/>
        <a:lstStyle/>
        <a:p>
          <a:endParaRPr lang="en-GB"/>
        </a:p>
      </dgm:t>
    </dgm:pt>
    <dgm:pt modelId="{84076BB3-3AD5-294B-91EA-6FF44A8D444F}" type="pres">
      <dgm:prSet presAssocID="{DE8CCF39-D208-8E49-8282-8962A2CFE9A2}" presName="invisiNode" presStyleLbl="node1" presStyleIdx="4" presStyleCnt="5"/>
      <dgm:spPr/>
    </dgm:pt>
    <dgm:pt modelId="{C0BAACF5-BF14-054C-924D-59FC56BA8F08}" type="pres">
      <dgm:prSet presAssocID="{DE8CCF39-D208-8E49-8282-8962A2CFE9A2}" presName="imagNode" presStyleLbl="fgImgPlace1" presStyleIdx="4" presStyleCnt="5"/>
      <dgm:spPr>
        <a:blipFill rotWithShape="1">
          <a:blip xmlns:r="http://schemas.openxmlformats.org/officeDocument/2006/relationships"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rcRect/>
          <a:stretch>
            <a:fillRect/>
          </a:stretch>
        </a:blipFill>
      </dgm:spPr>
    </dgm:pt>
  </dgm:ptLst>
  <dgm:cxnLst>
    <dgm:cxn modelId="{21E91A9B-C8C5-8643-AE1F-E0B10309CEE1}" type="presOf" srcId="{DE8CCF39-D208-8E49-8282-8962A2CFE9A2}" destId="{18567FB2-524B-D04E-9ACE-4A0F8E78DD80}" srcOrd="1" destOrd="0" presId="urn:microsoft.com/office/officeart/2005/8/layout/hList7"/>
    <dgm:cxn modelId="{BA987C33-C263-D94A-B2B8-0FD351A687B5}" type="presOf" srcId="{D8FAEEB7-9DF0-C04A-B377-5900743E9964}" destId="{43C96515-3DA4-0E42-AECD-BCBD80472A10}" srcOrd="0" destOrd="0" presId="urn:microsoft.com/office/officeart/2005/8/layout/hList7"/>
    <dgm:cxn modelId="{4D3BFDB6-5353-D545-9279-9778BFC32BC9}" type="presOf" srcId="{828551D3-700B-1947-A2F7-367DFA1D4DC8}" destId="{AA9FF543-C849-FC4C-880D-A68B15E23FDD}" srcOrd="0" destOrd="0" presId="urn:microsoft.com/office/officeart/2005/8/layout/hList7"/>
    <dgm:cxn modelId="{EF9E21CD-6035-394E-8C31-8169019FA0FF}" type="presOf" srcId="{F78F9052-1487-B242-8E43-0EFDDB1C4A43}" destId="{0150DB35-C270-8045-B996-49D5AF645868}" srcOrd="0" destOrd="0" presId="urn:microsoft.com/office/officeart/2005/8/layout/hList7"/>
    <dgm:cxn modelId="{235E6E20-1A57-C346-BF0D-C3A7AB73D7D7}" type="presOf" srcId="{A0AE398A-1869-B946-8DC1-3CF4A128CE68}" destId="{D2E8009C-CA8E-754A-8745-65E5C657620E}" srcOrd="0" destOrd="0" presId="urn:microsoft.com/office/officeart/2005/8/layout/hList7"/>
    <dgm:cxn modelId="{658C99CA-1AC1-44D3-A4C8-246B5BA49507}" srcId="{828551D3-700B-1947-A2F7-367DFA1D4DC8}" destId="{D59C428A-61BB-4421-8D35-D9584DF54ABE}" srcOrd="1" destOrd="0" parTransId="{05B1B6C7-3131-49E1-AFA1-90DE0E26BAFC}" sibTransId="{79632828-A46B-4E59-BBF1-7696BBD6DC78}"/>
    <dgm:cxn modelId="{8464C515-D20F-A845-98C4-242B7BF67F98}" type="presOf" srcId="{8C2E6F55-612C-0C47-A6B3-31BF60F9D448}" destId="{949D941B-AE8E-9F40-8E0B-81A3DAB0F3FB}" srcOrd="0" destOrd="0" presId="urn:microsoft.com/office/officeart/2005/8/layout/hList7"/>
    <dgm:cxn modelId="{B88FFF59-6656-E74B-A4B2-E00F5568F649}" srcId="{445C6A85-DAF0-A74B-A5A8-50BBE7611420}" destId="{828551D3-700B-1947-A2F7-367DFA1D4DC8}" srcOrd="3" destOrd="0" parTransId="{97A16D1C-48D0-CB4C-9BD7-9060F18E336A}" sibTransId="{F879AEE5-4F22-FE41-84CB-2E9242906568}"/>
    <dgm:cxn modelId="{0820921F-1CC2-E045-9ED8-0B48BAA5A61F}" type="presOf" srcId="{445C6A85-DAF0-A74B-A5A8-50BBE7611420}" destId="{8AF3EC22-0B8B-E945-87C7-6449BC7C763E}" srcOrd="0" destOrd="0" presId="urn:microsoft.com/office/officeart/2005/8/layout/hList7"/>
    <dgm:cxn modelId="{6C70C9B7-6358-E548-8FFB-3D11A2C7979B}" type="presOf" srcId="{D8FAEEB7-9DF0-C04A-B377-5900743E9964}" destId="{2BD882E3-B471-3646-B042-19B94F529987}" srcOrd="1" destOrd="0" presId="urn:microsoft.com/office/officeart/2005/8/layout/hList7"/>
    <dgm:cxn modelId="{7A391349-B369-4F43-B8B1-11A5AB0F3269}" type="presOf" srcId="{828551D3-700B-1947-A2F7-367DFA1D4DC8}" destId="{4C55B0ED-4C8D-3345-BC79-36E5292724C2}" srcOrd="1" destOrd="0" presId="urn:microsoft.com/office/officeart/2005/8/layout/hList7"/>
    <dgm:cxn modelId="{0A653FC2-CE65-354C-BC51-4C8C14227635}" type="presOf" srcId="{31860F70-23F7-E845-A775-20F43BEBEC07}" destId="{AA9FF543-C849-FC4C-880D-A68B15E23FDD}" srcOrd="0" destOrd="3" presId="urn:microsoft.com/office/officeart/2005/8/layout/hList7"/>
    <dgm:cxn modelId="{C704C414-47D9-4F06-9788-581CFCFF64FE}" type="presOf" srcId="{5F204F31-11B8-4A84-855E-8F1AB3680CA1}" destId="{AA9FF543-C849-FC4C-880D-A68B15E23FDD}" srcOrd="0" destOrd="1" presId="urn:microsoft.com/office/officeart/2005/8/layout/hList7"/>
    <dgm:cxn modelId="{D63C5587-AAB4-482B-B200-DBBAFF34B602}" type="presOf" srcId="{5F204F31-11B8-4A84-855E-8F1AB3680CA1}" destId="{4C55B0ED-4C8D-3345-BC79-36E5292724C2}" srcOrd="1" destOrd="1" presId="urn:microsoft.com/office/officeart/2005/8/layout/hList7"/>
    <dgm:cxn modelId="{55B8757E-F915-B34D-8FC1-E05053107393}" type="presOf" srcId="{4AE50B17-1430-1540-AD59-56CF0A34B3B8}" destId="{4AB3CA7F-4C2B-574E-93F4-64CB5F76A47B}" srcOrd="1" destOrd="0" presId="urn:microsoft.com/office/officeart/2005/8/layout/hList7"/>
    <dgm:cxn modelId="{6C2FA872-6295-4F0C-8BD1-257A5EF83CA4}" type="presOf" srcId="{D59C428A-61BB-4421-8D35-D9584DF54ABE}" destId="{4C55B0ED-4C8D-3345-BC79-36E5292724C2}" srcOrd="1" destOrd="2" presId="urn:microsoft.com/office/officeart/2005/8/layout/hList7"/>
    <dgm:cxn modelId="{62E64C2D-51EE-4920-93AA-7D0B350516E7}" srcId="{828551D3-700B-1947-A2F7-367DFA1D4DC8}" destId="{5F204F31-11B8-4A84-855E-8F1AB3680CA1}" srcOrd="0" destOrd="0" parTransId="{AFB202A2-E25F-4076-A6FD-2DECE51DFB54}" sibTransId="{DC201AF0-2123-4D3F-A59F-C4E5FFD9FBCF}"/>
    <dgm:cxn modelId="{C7A4E477-205B-8848-8D68-A4A2E33936E4}" type="presOf" srcId="{4AE50B17-1430-1540-AD59-56CF0A34B3B8}" destId="{2ED49DBD-B4D3-0142-B232-F1593A39489B}" srcOrd="0" destOrd="0" presId="urn:microsoft.com/office/officeart/2005/8/layout/hList7"/>
    <dgm:cxn modelId="{666024B3-256B-7F45-A264-1ABD3A7011D2}" type="presOf" srcId="{7C56268B-AC53-2F47-A49C-D4BB346CEDB5}" destId="{B1B65E56-83BF-AD49-B0C0-E85703F10447}" srcOrd="0" destOrd="0" presId="urn:microsoft.com/office/officeart/2005/8/layout/hList7"/>
    <dgm:cxn modelId="{AD260B97-1BC7-0C4C-A70B-73D43BD701A6}" srcId="{445C6A85-DAF0-A74B-A5A8-50BBE7611420}" destId="{D8FAEEB7-9DF0-C04A-B377-5900743E9964}" srcOrd="1" destOrd="0" parTransId="{7D3083F8-0484-F040-B22B-1546D079F96D}" sibTransId="{7C56268B-AC53-2F47-A49C-D4BB346CEDB5}"/>
    <dgm:cxn modelId="{D0E5AD6C-14E2-7748-BCF3-9AE377E5BECA}" type="presOf" srcId="{F879AEE5-4F22-FE41-84CB-2E9242906568}" destId="{6FFAD2A0-6FAA-EA4E-8E21-24EA4EEEB5FD}" srcOrd="0" destOrd="0" presId="urn:microsoft.com/office/officeart/2005/8/layout/hList7"/>
    <dgm:cxn modelId="{3FF00946-3265-1C44-8F7A-67BD9F5E9704}" srcId="{445C6A85-DAF0-A74B-A5A8-50BBE7611420}" destId="{8C2E6F55-612C-0C47-A6B3-31BF60F9D448}" srcOrd="0" destOrd="0" parTransId="{8476BCD7-ED08-5946-B7CB-EE32B6DD8842}" sibTransId="{F78F9052-1487-B242-8E43-0EFDDB1C4A43}"/>
    <dgm:cxn modelId="{46E559AD-08CD-5147-9F89-E687DE2BC20F}" srcId="{828551D3-700B-1947-A2F7-367DFA1D4DC8}" destId="{31860F70-23F7-E845-A775-20F43BEBEC07}" srcOrd="2" destOrd="0" parTransId="{4163D447-F956-F64C-8FF6-B034FC55AE63}" sibTransId="{A2E4BB4E-CD19-C547-A896-41A14479CC58}"/>
    <dgm:cxn modelId="{A599D34D-F1A4-184F-A56C-BB7119CAA3F6}" type="presOf" srcId="{8C2E6F55-612C-0C47-A6B3-31BF60F9D448}" destId="{B550B5DF-C8F7-A941-A41C-D27C655D67D2}" srcOrd="1" destOrd="0" presId="urn:microsoft.com/office/officeart/2005/8/layout/hList7"/>
    <dgm:cxn modelId="{39356076-C6B5-8747-ADA6-1D71EAEE79F5}" srcId="{445C6A85-DAF0-A74B-A5A8-50BBE7611420}" destId="{DE8CCF39-D208-8E49-8282-8962A2CFE9A2}" srcOrd="4" destOrd="0" parTransId="{C7BD8F5F-0376-EE49-B7E0-2015F9DE02AA}" sibTransId="{6906F8EC-69A1-9E42-A477-379434DA17FF}"/>
    <dgm:cxn modelId="{BACD3DBA-59CF-EC4B-AF7F-39FCB9F965C9}" srcId="{445C6A85-DAF0-A74B-A5A8-50BBE7611420}" destId="{4AE50B17-1430-1540-AD59-56CF0A34B3B8}" srcOrd="2" destOrd="0" parTransId="{FB997EC5-52D7-AD4B-985F-1C5C8FFE5EDB}" sibTransId="{A0AE398A-1869-B946-8DC1-3CF4A128CE68}"/>
    <dgm:cxn modelId="{6030ACAB-D344-4B98-A5BE-757C333563AF}" type="presOf" srcId="{D59C428A-61BB-4421-8D35-D9584DF54ABE}" destId="{AA9FF543-C849-FC4C-880D-A68B15E23FDD}" srcOrd="0" destOrd="2" presId="urn:microsoft.com/office/officeart/2005/8/layout/hList7"/>
    <dgm:cxn modelId="{D43A6C22-8DB2-2247-9E97-F6C1FEB323D6}" type="presOf" srcId="{31860F70-23F7-E845-A775-20F43BEBEC07}" destId="{4C55B0ED-4C8D-3345-BC79-36E5292724C2}" srcOrd="1" destOrd="3" presId="urn:microsoft.com/office/officeart/2005/8/layout/hList7"/>
    <dgm:cxn modelId="{34B2E849-BB58-274B-AAE0-E0DF67BBEFCB}" type="presOf" srcId="{DE8CCF39-D208-8E49-8282-8962A2CFE9A2}" destId="{4B40D9C7-874B-4346-9672-144DE5247514}" srcOrd="0" destOrd="0" presId="urn:microsoft.com/office/officeart/2005/8/layout/hList7"/>
    <dgm:cxn modelId="{98EA54E1-F06F-514E-9620-99638B15E443}" type="presParOf" srcId="{8AF3EC22-0B8B-E945-87C7-6449BC7C763E}" destId="{B6AB8429-BD06-344D-8DCC-9EF48D3F88AB}" srcOrd="0" destOrd="0" presId="urn:microsoft.com/office/officeart/2005/8/layout/hList7"/>
    <dgm:cxn modelId="{9F7C572A-E5E7-C84E-8B76-AF37C0B5234A}" type="presParOf" srcId="{8AF3EC22-0B8B-E945-87C7-6449BC7C763E}" destId="{4ADA4C0A-A663-0644-AAB5-162D7CA5E58B}" srcOrd="1" destOrd="0" presId="urn:microsoft.com/office/officeart/2005/8/layout/hList7"/>
    <dgm:cxn modelId="{583845C1-9F71-C843-ACE2-E65B34F650AE}" type="presParOf" srcId="{4ADA4C0A-A663-0644-AAB5-162D7CA5E58B}" destId="{3BC72CEA-CAD3-7B40-86DB-0B1B74C0F90C}" srcOrd="0" destOrd="0" presId="urn:microsoft.com/office/officeart/2005/8/layout/hList7"/>
    <dgm:cxn modelId="{4596F4F1-D1A2-F348-A97A-56448C12CDBC}" type="presParOf" srcId="{3BC72CEA-CAD3-7B40-86DB-0B1B74C0F90C}" destId="{949D941B-AE8E-9F40-8E0B-81A3DAB0F3FB}" srcOrd="0" destOrd="0" presId="urn:microsoft.com/office/officeart/2005/8/layout/hList7"/>
    <dgm:cxn modelId="{1A1E8463-0FBC-DA40-A665-2F6BAE01AA39}" type="presParOf" srcId="{3BC72CEA-CAD3-7B40-86DB-0B1B74C0F90C}" destId="{B550B5DF-C8F7-A941-A41C-D27C655D67D2}" srcOrd="1" destOrd="0" presId="urn:microsoft.com/office/officeart/2005/8/layout/hList7"/>
    <dgm:cxn modelId="{419F9DD5-AFC5-C04A-903A-16480DD79F1D}" type="presParOf" srcId="{3BC72CEA-CAD3-7B40-86DB-0B1B74C0F90C}" destId="{0AF81F78-708D-6749-89DE-ABD96DE2EE24}" srcOrd="2" destOrd="0" presId="urn:microsoft.com/office/officeart/2005/8/layout/hList7"/>
    <dgm:cxn modelId="{44620763-D25E-484B-84DC-9639E996217B}" type="presParOf" srcId="{3BC72CEA-CAD3-7B40-86DB-0B1B74C0F90C}" destId="{9448C3B5-303A-B549-BC64-A7143910F34A}" srcOrd="3" destOrd="0" presId="urn:microsoft.com/office/officeart/2005/8/layout/hList7"/>
    <dgm:cxn modelId="{B65163BB-5D21-B24D-AE62-41A15C7B0745}" type="presParOf" srcId="{4ADA4C0A-A663-0644-AAB5-162D7CA5E58B}" destId="{0150DB35-C270-8045-B996-49D5AF645868}" srcOrd="1" destOrd="0" presId="urn:microsoft.com/office/officeart/2005/8/layout/hList7"/>
    <dgm:cxn modelId="{27DB7839-418E-1B42-8505-16A70A11432C}" type="presParOf" srcId="{4ADA4C0A-A663-0644-AAB5-162D7CA5E58B}" destId="{3531360F-1FA0-E54B-AE34-C414BD273C76}" srcOrd="2" destOrd="0" presId="urn:microsoft.com/office/officeart/2005/8/layout/hList7"/>
    <dgm:cxn modelId="{318EBA29-1BC5-404D-82F4-C5105DA332FB}" type="presParOf" srcId="{3531360F-1FA0-E54B-AE34-C414BD273C76}" destId="{43C96515-3DA4-0E42-AECD-BCBD80472A10}" srcOrd="0" destOrd="0" presId="urn:microsoft.com/office/officeart/2005/8/layout/hList7"/>
    <dgm:cxn modelId="{5FE6653B-C1C6-9745-8E0E-8F6C9B9D2A2A}" type="presParOf" srcId="{3531360F-1FA0-E54B-AE34-C414BD273C76}" destId="{2BD882E3-B471-3646-B042-19B94F529987}" srcOrd="1" destOrd="0" presId="urn:microsoft.com/office/officeart/2005/8/layout/hList7"/>
    <dgm:cxn modelId="{7E9BF2CF-6B3D-9346-A4A8-733B22536701}" type="presParOf" srcId="{3531360F-1FA0-E54B-AE34-C414BD273C76}" destId="{D15357EA-A5B3-0F47-8F8A-B5CB05D2FF0A}" srcOrd="2" destOrd="0" presId="urn:microsoft.com/office/officeart/2005/8/layout/hList7"/>
    <dgm:cxn modelId="{6DC2A316-01DC-2F49-901C-BB5A1386C1CF}" type="presParOf" srcId="{3531360F-1FA0-E54B-AE34-C414BD273C76}" destId="{A0660461-317D-2947-BA81-CB7D68FF9B8A}" srcOrd="3" destOrd="0" presId="urn:microsoft.com/office/officeart/2005/8/layout/hList7"/>
    <dgm:cxn modelId="{F2DB1827-1E45-864B-AB1F-585A3A2252F5}" type="presParOf" srcId="{4ADA4C0A-A663-0644-AAB5-162D7CA5E58B}" destId="{B1B65E56-83BF-AD49-B0C0-E85703F10447}" srcOrd="3" destOrd="0" presId="urn:microsoft.com/office/officeart/2005/8/layout/hList7"/>
    <dgm:cxn modelId="{4E650386-F643-9E47-B032-1DF900A045F8}" type="presParOf" srcId="{4ADA4C0A-A663-0644-AAB5-162D7CA5E58B}" destId="{2284A37E-DA06-CA4B-96C9-475EC0DA5635}" srcOrd="4" destOrd="0" presId="urn:microsoft.com/office/officeart/2005/8/layout/hList7"/>
    <dgm:cxn modelId="{6ED52E4D-63B4-8D46-91E5-E675BA836EFB}" type="presParOf" srcId="{2284A37E-DA06-CA4B-96C9-475EC0DA5635}" destId="{2ED49DBD-B4D3-0142-B232-F1593A39489B}" srcOrd="0" destOrd="0" presId="urn:microsoft.com/office/officeart/2005/8/layout/hList7"/>
    <dgm:cxn modelId="{59044B61-83D7-1F4E-B8AE-A4F9583A865E}" type="presParOf" srcId="{2284A37E-DA06-CA4B-96C9-475EC0DA5635}" destId="{4AB3CA7F-4C2B-574E-93F4-64CB5F76A47B}" srcOrd="1" destOrd="0" presId="urn:microsoft.com/office/officeart/2005/8/layout/hList7"/>
    <dgm:cxn modelId="{CE65673D-5ACA-9245-8C75-C91378364D11}" type="presParOf" srcId="{2284A37E-DA06-CA4B-96C9-475EC0DA5635}" destId="{03D4E5C1-6E12-514E-8091-FF0340CE69BB}" srcOrd="2" destOrd="0" presId="urn:microsoft.com/office/officeart/2005/8/layout/hList7"/>
    <dgm:cxn modelId="{C442C248-E85A-794E-82F3-1F5607501B8E}" type="presParOf" srcId="{2284A37E-DA06-CA4B-96C9-475EC0DA5635}" destId="{E5BB9CBB-A08E-2D4E-AC12-2E639415C65C}" srcOrd="3" destOrd="0" presId="urn:microsoft.com/office/officeart/2005/8/layout/hList7"/>
    <dgm:cxn modelId="{C97E4748-F3B8-5F42-A291-0ED404AAF7A3}" type="presParOf" srcId="{4ADA4C0A-A663-0644-AAB5-162D7CA5E58B}" destId="{D2E8009C-CA8E-754A-8745-65E5C657620E}" srcOrd="5" destOrd="0" presId="urn:microsoft.com/office/officeart/2005/8/layout/hList7"/>
    <dgm:cxn modelId="{F83AC5A2-01C7-0D40-A4EA-5F7311EC60E4}" type="presParOf" srcId="{4ADA4C0A-A663-0644-AAB5-162D7CA5E58B}" destId="{AB156AE2-B69E-3E4C-A089-3BE7CE870949}" srcOrd="6" destOrd="0" presId="urn:microsoft.com/office/officeart/2005/8/layout/hList7"/>
    <dgm:cxn modelId="{AD80CC56-8BAA-764C-9D88-C664BE9251E5}" type="presParOf" srcId="{AB156AE2-B69E-3E4C-A089-3BE7CE870949}" destId="{AA9FF543-C849-FC4C-880D-A68B15E23FDD}" srcOrd="0" destOrd="0" presId="urn:microsoft.com/office/officeart/2005/8/layout/hList7"/>
    <dgm:cxn modelId="{E5FFA414-1B6A-BA42-8F0A-A0B7422D2808}" type="presParOf" srcId="{AB156AE2-B69E-3E4C-A089-3BE7CE870949}" destId="{4C55B0ED-4C8D-3345-BC79-36E5292724C2}" srcOrd="1" destOrd="0" presId="urn:microsoft.com/office/officeart/2005/8/layout/hList7"/>
    <dgm:cxn modelId="{44CF58C3-D748-E241-9E6A-1015CC3688C8}" type="presParOf" srcId="{AB156AE2-B69E-3E4C-A089-3BE7CE870949}" destId="{AE8ECDE8-EBFF-1A4D-8E0A-635A2A20BAFE}" srcOrd="2" destOrd="0" presId="urn:microsoft.com/office/officeart/2005/8/layout/hList7"/>
    <dgm:cxn modelId="{938D2736-26B7-6E46-9A4E-2DD9AC2789D7}" type="presParOf" srcId="{AB156AE2-B69E-3E4C-A089-3BE7CE870949}" destId="{60F3CE51-0647-B14F-9573-D27C72A55F0A}" srcOrd="3" destOrd="0" presId="urn:microsoft.com/office/officeart/2005/8/layout/hList7"/>
    <dgm:cxn modelId="{81935312-1821-5A4B-8C6B-A5DB2E61662C}" type="presParOf" srcId="{4ADA4C0A-A663-0644-AAB5-162D7CA5E58B}" destId="{6FFAD2A0-6FAA-EA4E-8E21-24EA4EEEB5FD}" srcOrd="7" destOrd="0" presId="urn:microsoft.com/office/officeart/2005/8/layout/hList7"/>
    <dgm:cxn modelId="{8F4CDAA1-4D3A-674F-9144-B93BF27AC9A7}" type="presParOf" srcId="{4ADA4C0A-A663-0644-AAB5-162D7CA5E58B}" destId="{42204B21-64AD-DD4C-A1D3-D468530D9024}" srcOrd="8" destOrd="0" presId="urn:microsoft.com/office/officeart/2005/8/layout/hList7"/>
    <dgm:cxn modelId="{F7DA84C8-B88F-704B-A7AB-AF0E97C6A256}" type="presParOf" srcId="{42204B21-64AD-DD4C-A1D3-D468530D9024}" destId="{4B40D9C7-874B-4346-9672-144DE5247514}" srcOrd="0" destOrd="0" presId="urn:microsoft.com/office/officeart/2005/8/layout/hList7"/>
    <dgm:cxn modelId="{E7CE3059-2E1C-804D-909B-959E4B3DB047}" type="presParOf" srcId="{42204B21-64AD-DD4C-A1D3-D468530D9024}" destId="{18567FB2-524B-D04E-9ACE-4A0F8E78DD80}" srcOrd="1" destOrd="0" presId="urn:microsoft.com/office/officeart/2005/8/layout/hList7"/>
    <dgm:cxn modelId="{46FEF7CD-C312-EF48-B29B-EA15DE04620B}" type="presParOf" srcId="{42204B21-64AD-DD4C-A1D3-D468530D9024}" destId="{84076BB3-3AD5-294B-91EA-6FF44A8D444F}" srcOrd="2" destOrd="0" presId="urn:microsoft.com/office/officeart/2005/8/layout/hList7"/>
    <dgm:cxn modelId="{AEB22A2A-AD7C-1B48-9158-BB6EC46FE973}" type="presParOf" srcId="{42204B21-64AD-DD4C-A1D3-D468530D9024}" destId="{C0BAACF5-BF14-054C-924D-59FC56BA8F0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4F95F9-DAEF-C344-ADF9-B3325A7008F4}" type="doc">
      <dgm:prSet loTypeId="urn:microsoft.com/office/officeart/2009/3/layout/SnapshotPictureList" loCatId="" qsTypeId="urn:microsoft.com/office/officeart/2005/8/quickstyle/simple1" qsCatId="simple" csTypeId="urn:microsoft.com/office/officeart/2005/8/colors/accent0_1" csCatId="mainScheme" phldr="1"/>
      <dgm:spPr/>
    </dgm:pt>
    <dgm:pt modelId="{3C7AE5CF-AF46-7B44-8B50-8AB9D3C1F741}">
      <dgm:prSet/>
      <dgm:spPr/>
      <dgm:t>
        <a:bodyPr/>
        <a:lstStyle/>
        <a:p>
          <a:r>
            <a:rPr lang="en-US" b="1" dirty="0"/>
            <a:t>End-to-end data security</a:t>
          </a:r>
        </a:p>
      </dgm:t>
    </dgm:pt>
    <dgm:pt modelId="{641045EA-FA1C-4542-98C0-019FB19D663C}" type="parTrans" cxnId="{06DD9532-4F23-AA4C-8429-AD42CE9470C5}">
      <dgm:prSet/>
      <dgm:spPr/>
      <dgm:t>
        <a:bodyPr/>
        <a:lstStyle/>
        <a:p>
          <a:endParaRPr lang="en-GB"/>
        </a:p>
      </dgm:t>
    </dgm:pt>
    <dgm:pt modelId="{2C84EC9D-E7EC-CE47-8FF1-DD11451375F0}" type="sibTrans" cxnId="{06DD9532-4F23-AA4C-8429-AD42CE9470C5}">
      <dgm:prSet/>
      <dgm:spPr/>
      <dgm:t>
        <a:bodyPr/>
        <a:lstStyle/>
        <a:p>
          <a:endParaRPr lang="en-GB"/>
        </a:p>
      </dgm:t>
    </dgm:pt>
    <dgm:pt modelId="{3FE9B8E2-5509-E24A-98C9-E049ADCAF891}">
      <dgm:prSet/>
      <dgm:spPr/>
      <dgm:t>
        <a:bodyPr/>
        <a:lstStyle/>
        <a:p>
          <a:r>
            <a:rPr lang="en-US" b="1" dirty="0"/>
            <a:t>Real data privacy</a:t>
          </a:r>
        </a:p>
      </dgm:t>
    </dgm:pt>
    <dgm:pt modelId="{59B216C0-9BAA-114B-B8E2-C0A9343B3BB6}" type="parTrans" cxnId="{99909110-79FB-6F44-8C6E-D1EA40BF0BDD}">
      <dgm:prSet/>
      <dgm:spPr/>
      <dgm:t>
        <a:bodyPr/>
        <a:lstStyle/>
        <a:p>
          <a:endParaRPr lang="en-GB"/>
        </a:p>
      </dgm:t>
    </dgm:pt>
    <dgm:pt modelId="{AB6C7472-37A0-7C4B-B07A-3FCEBA3A4A3A}" type="sibTrans" cxnId="{99909110-79FB-6F44-8C6E-D1EA40BF0BDD}">
      <dgm:prSet/>
      <dgm:spPr/>
      <dgm:t>
        <a:bodyPr/>
        <a:lstStyle/>
        <a:p>
          <a:endParaRPr lang="en-GB"/>
        </a:p>
      </dgm:t>
    </dgm:pt>
    <dgm:pt modelId="{2DA02F75-B598-4B47-8EF1-B42357A83C17}">
      <dgm:prSet/>
      <dgm:spPr/>
      <dgm:t>
        <a:bodyPr/>
        <a:lstStyle/>
        <a:p>
          <a:r>
            <a:rPr lang="en-US" b="1" dirty="0"/>
            <a:t>Advanced access control</a:t>
          </a:r>
        </a:p>
      </dgm:t>
    </dgm:pt>
    <dgm:pt modelId="{0C8BC546-1DF1-F54F-91E0-47D6460AEA67}" type="parTrans" cxnId="{1587E4E0-10E8-D344-99A1-7DF45D4E9C1F}">
      <dgm:prSet/>
      <dgm:spPr/>
      <dgm:t>
        <a:bodyPr/>
        <a:lstStyle/>
        <a:p>
          <a:endParaRPr lang="en-GB"/>
        </a:p>
      </dgm:t>
    </dgm:pt>
    <dgm:pt modelId="{EBE3C40F-BA23-3F4F-A29B-BD92F78345E3}" type="sibTrans" cxnId="{1587E4E0-10E8-D344-99A1-7DF45D4E9C1F}">
      <dgm:prSet/>
      <dgm:spPr/>
      <dgm:t>
        <a:bodyPr/>
        <a:lstStyle/>
        <a:p>
          <a:endParaRPr lang="en-GB"/>
        </a:p>
      </dgm:t>
    </dgm:pt>
    <dgm:pt modelId="{4C87CC65-9024-1240-9E1E-F74B47DC8208}">
      <dgm:prSet/>
      <dgm:spPr/>
      <dgm:t>
        <a:bodyPr/>
        <a:lstStyle/>
        <a:p>
          <a:r>
            <a:rPr lang="en-US" b="1" dirty="0"/>
            <a:t>By-design Interoperability</a:t>
          </a:r>
          <a:endParaRPr lang="en-GB" dirty="0"/>
        </a:p>
      </dgm:t>
    </dgm:pt>
    <dgm:pt modelId="{5776859B-121D-E349-9CD2-42608A256D77}" type="parTrans" cxnId="{F5558BAD-49A2-2A41-804E-DA66F627ACA9}">
      <dgm:prSet/>
      <dgm:spPr/>
      <dgm:t>
        <a:bodyPr/>
        <a:lstStyle/>
        <a:p>
          <a:endParaRPr lang="en-GB"/>
        </a:p>
      </dgm:t>
    </dgm:pt>
    <dgm:pt modelId="{331A41DC-54D2-DA4E-B521-12E7E82873D7}" type="sibTrans" cxnId="{F5558BAD-49A2-2A41-804E-DA66F627ACA9}">
      <dgm:prSet/>
      <dgm:spPr/>
      <dgm:t>
        <a:bodyPr/>
        <a:lstStyle/>
        <a:p>
          <a:endParaRPr lang="en-GB"/>
        </a:p>
      </dgm:t>
    </dgm:pt>
    <dgm:pt modelId="{0CDA389C-58AF-184F-818D-3D4E62FDCEB1}" type="pres">
      <dgm:prSet presAssocID="{5F4F95F9-DAEF-C344-ADF9-B3325A7008F4}" presName="Name0" presStyleCnt="0">
        <dgm:presLayoutVars>
          <dgm:chMax/>
          <dgm:chPref/>
          <dgm:dir/>
          <dgm:animLvl val="lvl"/>
        </dgm:presLayoutVars>
      </dgm:prSet>
      <dgm:spPr/>
    </dgm:pt>
    <dgm:pt modelId="{2BC2DAB7-04E7-8D4C-936A-6A3293352332}" type="pres">
      <dgm:prSet presAssocID="{4C87CC65-9024-1240-9E1E-F74B47DC8208}" presName="composite" presStyleCnt="0"/>
      <dgm:spPr/>
    </dgm:pt>
    <dgm:pt modelId="{74431A3B-36F4-B04F-BD1B-28EC90BF0894}" type="pres">
      <dgm:prSet presAssocID="{4C87CC65-9024-1240-9E1E-F74B47DC8208}" presName="ParentAccentShape" presStyleLbl="trBgShp" presStyleIdx="0" presStyleCnt="4"/>
      <dgm:spPr/>
    </dgm:pt>
    <dgm:pt modelId="{BE82C93B-A7AD-1346-959C-CBC1D9128B20}" type="pres">
      <dgm:prSet presAssocID="{4C87CC65-9024-1240-9E1E-F74B47DC8208}" presName="ParentText" presStyleLbl="revTx" presStyleIdx="0" presStyleCnt="8" custScaleY="288654">
        <dgm:presLayoutVars>
          <dgm:chMax val="1"/>
          <dgm:chPref val="1"/>
          <dgm:bulletEnabled val="1"/>
        </dgm:presLayoutVars>
      </dgm:prSet>
      <dgm:spPr/>
      <dgm:t>
        <a:bodyPr/>
        <a:lstStyle/>
        <a:p>
          <a:endParaRPr lang="en-GB"/>
        </a:p>
      </dgm:t>
    </dgm:pt>
    <dgm:pt modelId="{F0FDF714-50C7-2D4A-B1FF-395D6A359165}" type="pres">
      <dgm:prSet presAssocID="{4C87CC65-9024-1240-9E1E-F74B47DC8208}" presName="ChildText" presStyleLbl="revTx" presStyleIdx="1" presStyleCnt="8">
        <dgm:presLayoutVars>
          <dgm:chMax val="0"/>
          <dgm:chPref val="0"/>
        </dgm:presLayoutVars>
      </dgm:prSet>
      <dgm:spPr/>
    </dgm:pt>
    <dgm:pt modelId="{152568CC-44D4-E84F-8092-140331DB02ED}" type="pres">
      <dgm:prSet presAssocID="{4C87CC65-9024-1240-9E1E-F74B47DC8208}" presName="ChildAccentShape" presStyleLbl="trBgShp" presStyleIdx="0" presStyleCnt="4"/>
      <dgm:spPr/>
    </dgm:pt>
    <dgm:pt modelId="{584F0AFE-A058-A74D-BDB8-19A6B74A4495}" type="pres">
      <dgm:prSet presAssocID="{4C87CC65-9024-1240-9E1E-F74B47DC8208}" presName="Image" presStyleLbl="alignImgPlace1" presStyleIdx="0" presStyleCnt="4"/>
      <dgm:spPr>
        <a:blipFill rotWithShape="1">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dgm:spPr>
    </dgm:pt>
    <dgm:pt modelId="{362E9DF0-B2CD-1046-A02E-54CCAFB9F9B4}" type="pres">
      <dgm:prSet presAssocID="{331A41DC-54D2-DA4E-B521-12E7E82873D7}" presName="sibTrans" presStyleCnt="0"/>
      <dgm:spPr/>
    </dgm:pt>
    <dgm:pt modelId="{D9DAF10A-DB3F-EE47-981B-FD6F58BDA71B}" type="pres">
      <dgm:prSet presAssocID="{3C7AE5CF-AF46-7B44-8B50-8AB9D3C1F741}" presName="composite" presStyleCnt="0"/>
      <dgm:spPr/>
    </dgm:pt>
    <dgm:pt modelId="{86F408E0-F9B7-8D4C-90A3-2CA8F20B314D}" type="pres">
      <dgm:prSet presAssocID="{3C7AE5CF-AF46-7B44-8B50-8AB9D3C1F741}" presName="ParentAccentShape" presStyleLbl="trBgShp" presStyleIdx="1" presStyleCnt="4"/>
      <dgm:spPr/>
    </dgm:pt>
    <dgm:pt modelId="{2292F65E-F5B9-244E-9DA5-50C883DE007D}" type="pres">
      <dgm:prSet presAssocID="{3C7AE5CF-AF46-7B44-8B50-8AB9D3C1F741}" presName="ParentText" presStyleLbl="revTx" presStyleIdx="2" presStyleCnt="8" custScaleY="271540" custLinFactNeighborY="21657">
        <dgm:presLayoutVars>
          <dgm:chMax val="1"/>
          <dgm:chPref val="1"/>
          <dgm:bulletEnabled val="1"/>
        </dgm:presLayoutVars>
      </dgm:prSet>
      <dgm:spPr/>
      <dgm:t>
        <a:bodyPr/>
        <a:lstStyle/>
        <a:p>
          <a:endParaRPr lang="en-GB"/>
        </a:p>
      </dgm:t>
    </dgm:pt>
    <dgm:pt modelId="{71902BF2-BA98-C44D-9445-CDA324D71DCF}" type="pres">
      <dgm:prSet presAssocID="{3C7AE5CF-AF46-7B44-8B50-8AB9D3C1F741}" presName="ChildText" presStyleLbl="revTx" presStyleIdx="3" presStyleCnt="8">
        <dgm:presLayoutVars>
          <dgm:chMax val="0"/>
          <dgm:chPref val="0"/>
        </dgm:presLayoutVars>
      </dgm:prSet>
      <dgm:spPr/>
    </dgm:pt>
    <dgm:pt modelId="{7782038D-5B0B-6740-9AF8-9C4881810156}" type="pres">
      <dgm:prSet presAssocID="{3C7AE5CF-AF46-7B44-8B50-8AB9D3C1F741}" presName="ChildAccentShape" presStyleLbl="trBgShp" presStyleIdx="1" presStyleCnt="4"/>
      <dgm:spPr/>
    </dgm:pt>
    <dgm:pt modelId="{594E7486-84B3-D142-93CB-61DFA5C3A87F}" type="pres">
      <dgm:prSet presAssocID="{3C7AE5CF-AF46-7B44-8B50-8AB9D3C1F741}" presName="Image" presStyleLbl="alignImgPlace1" presStyleIdx="1" presStyleCnt="4"/>
      <dgm:spPr>
        <a:blipFill>
          <a:blip xmlns:r="http://schemas.openxmlformats.org/officeDocument/2006/relationships"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dgm:spPr>
    </dgm:pt>
    <dgm:pt modelId="{BED14D5C-4ED8-9D41-A701-BC56ED1F8F8F}" type="pres">
      <dgm:prSet presAssocID="{2C84EC9D-E7EC-CE47-8FF1-DD11451375F0}" presName="sibTrans" presStyleCnt="0"/>
      <dgm:spPr/>
    </dgm:pt>
    <dgm:pt modelId="{5AA779A5-E50A-C44B-B0ED-0BB727CCE806}" type="pres">
      <dgm:prSet presAssocID="{3FE9B8E2-5509-E24A-98C9-E049ADCAF891}" presName="composite" presStyleCnt="0"/>
      <dgm:spPr/>
    </dgm:pt>
    <dgm:pt modelId="{30C050D4-636B-8F4A-B793-64E634C74DF8}" type="pres">
      <dgm:prSet presAssocID="{3FE9B8E2-5509-E24A-98C9-E049ADCAF891}" presName="ParentAccentShape" presStyleLbl="trBgShp" presStyleIdx="2" presStyleCnt="4"/>
      <dgm:spPr/>
    </dgm:pt>
    <dgm:pt modelId="{0AABD705-B14E-7F46-9BBC-0A056D6EC4DE}" type="pres">
      <dgm:prSet presAssocID="{3FE9B8E2-5509-E24A-98C9-E049ADCAF891}" presName="ParentText" presStyleLbl="revTx" presStyleIdx="4" presStyleCnt="8">
        <dgm:presLayoutVars>
          <dgm:chMax val="1"/>
          <dgm:chPref val="1"/>
          <dgm:bulletEnabled val="1"/>
        </dgm:presLayoutVars>
      </dgm:prSet>
      <dgm:spPr/>
      <dgm:t>
        <a:bodyPr/>
        <a:lstStyle/>
        <a:p>
          <a:endParaRPr lang="en-GB"/>
        </a:p>
      </dgm:t>
    </dgm:pt>
    <dgm:pt modelId="{EA515CF1-240C-CE4C-AB36-8BC6615162EB}" type="pres">
      <dgm:prSet presAssocID="{3FE9B8E2-5509-E24A-98C9-E049ADCAF891}" presName="ChildText" presStyleLbl="revTx" presStyleIdx="5" presStyleCnt="8">
        <dgm:presLayoutVars>
          <dgm:chMax val="0"/>
          <dgm:chPref val="0"/>
        </dgm:presLayoutVars>
      </dgm:prSet>
      <dgm:spPr/>
    </dgm:pt>
    <dgm:pt modelId="{B79199CE-5F1A-9E43-9E10-5FE10201E25A}" type="pres">
      <dgm:prSet presAssocID="{3FE9B8E2-5509-E24A-98C9-E049ADCAF891}" presName="ChildAccentShape" presStyleLbl="trBgShp" presStyleIdx="2" presStyleCnt="4"/>
      <dgm:spPr/>
    </dgm:pt>
    <dgm:pt modelId="{332A9E2D-6DE4-F048-82FB-AFD68E6A98CC}" type="pres">
      <dgm:prSet presAssocID="{3FE9B8E2-5509-E24A-98C9-E049ADCAF891}" presName="Image" presStyleLbl="alignImgPlace1" presStyleIdx="2" presStyleCnt="4"/>
      <dgm:spPr>
        <a:blipFill>
          <a:blip xmlns:r="http://schemas.openxmlformats.org/officeDocument/2006/relationships"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dgm:spPr>
    </dgm:pt>
    <dgm:pt modelId="{A2FE36A9-EA7A-CA48-97CF-3B723DB559E6}" type="pres">
      <dgm:prSet presAssocID="{AB6C7472-37A0-7C4B-B07A-3FCEBA3A4A3A}" presName="sibTrans" presStyleCnt="0"/>
      <dgm:spPr/>
    </dgm:pt>
    <dgm:pt modelId="{737FD19F-EA55-604F-BCCF-F278CB5347AB}" type="pres">
      <dgm:prSet presAssocID="{2DA02F75-B598-4B47-8EF1-B42357A83C17}" presName="composite" presStyleCnt="0"/>
      <dgm:spPr/>
    </dgm:pt>
    <dgm:pt modelId="{67AB28BA-1380-E74A-8EEB-713E5F12A89A}" type="pres">
      <dgm:prSet presAssocID="{2DA02F75-B598-4B47-8EF1-B42357A83C17}" presName="ParentAccentShape" presStyleLbl="trBgShp" presStyleIdx="3" presStyleCnt="4"/>
      <dgm:spPr/>
    </dgm:pt>
    <dgm:pt modelId="{8E566387-EB23-F84C-8414-AB5FB0BDAD09}" type="pres">
      <dgm:prSet presAssocID="{2DA02F75-B598-4B47-8EF1-B42357A83C17}" presName="ParentText" presStyleLbl="revTx" presStyleIdx="6" presStyleCnt="8" custScaleY="187705" custLinFactNeighborY="13009">
        <dgm:presLayoutVars>
          <dgm:chMax val="1"/>
          <dgm:chPref val="1"/>
          <dgm:bulletEnabled val="1"/>
        </dgm:presLayoutVars>
      </dgm:prSet>
      <dgm:spPr/>
      <dgm:t>
        <a:bodyPr/>
        <a:lstStyle/>
        <a:p>
          <a:endParaRPr lang="en-GB"/>
        </a:p>
      </dgm:t>
    </dgm:pt>
    <dgm:pt modelId="{AEFA17DA-8CEF-C14C-B654-6B4B188EE691}" type="pres">
      <dgm:prSet presAssocID="{2DA02F75-B598-4B47-8EF1-B42357A83C17}" presName="ChildText" presStyleLbl="revTx" presStyleIdx="7" presStyleCnt="8">
        <dgm:presLayoutVars>
          <dgm:chMax val="0"/>
          <dgm:chPref val="0"/>
        </dgm:presLayoutVars>
      </dgm:prSet>
      <dgm:spPr/>
    </dgm:pt>
    <dgm:pt modelId="{ECE33096-B8EE-F944-AD52-F8CFC1DA0914}" type="pres">
      <dgm:prSet presAssocID="{2DA02F75-B598-4B47-8EF1-B42357A83C17}" presName="ChildAccentShape" presStyleLbl="trBgShp" presStyleIdx="3" presStyleCnt="4"/>
      <dgm:spPr/>
    </dgm:pt>
    <dgm:pt modelId="{381797F7-FCE6-604A-8C3E-834F6045DBAA}" type="pres">
      <dgm:prSet presAssocID="{2DA02F75-B598-4B47-8EF1-B42357A83C17}" presName="Image" presStyleLbl="alignImgPlace1" presStyleIdx="3" presStyleCnt="4"/>
      <dgm:spPr>
        <a:blipFill>
          <a:blip xmlns:r="http://schemas.openxmlformats.org/officeDocument/2006/relationships"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dgm:spPr>
    </dgm:pt>
  </dgm:ptLst>
  <dgm:cxnLst>
    <dgm:cxn modelId="{9615650F-5B3F-7942-B711-156C821317CB}" type="presOf" srcId="{3FE9B8E2-5509-E24A-98C9-E049ADCAF891}" destId="{0AABD705-B14E-7F46-9BBC-0A056D6EC4DE}" srcOrd="0" destOrd="0" presId="urn:microsoft.com/office/officeart/2009/3/layout/SnapshotPictureList"/>
    <dgm:cxn modelId="{99909110-79FB-6F44-8C6E-D1EA40BF0BDD}" srcId="{5F4F95F9-DAEF-C344-ADF9-B3325A7008F4}" destId="{3FE9B8E2-5509-E24A-98C9-E049ADCAF891}" srcOrd="2" destOrd="0" parTransId="{59B216C0-9BAA-114B-B8E2-C0A9343B3BB6}" sibTransId="{AB6C7472-37A0-7C4B-B07A-3FCEBA3A4A3A}"/>
    <dgm:cxn modelId="{D36CBFD6-9DAE-134A-9DA9-FB1E756EB8FE}" type="presOf" srcId="{5F4F95F9-DAEF-C344-ADF9-B3325A7008F4}" destId="{0CDA389C-58AF-184F-818D-3D4E62FDCEB1}" srcOrd="0" destOrd="0" presId="urn:microsoft.com/office/officeart/2009/3/layout/SnapshotPictureList"/>
    <dgm:cxn modelId="{317568B0-7214-CC4C-848D-9895CA1C13A4}" type="presOf" srcId="{3C7AE5CF-AF46-7B44-8B50-8AB9D3C1F741}" destId="{2292F65E-F5B9-244E-9DA5-50C883DE007D}" srcOrd="0" destOrd="0" presId="urn:microsoft.com/office/officeart/2009/3/layout/SnapshotPictureList"/>
    <dgm:cxn modelId="{F5558BAD-49A2-2A41-804E-DA66F627ACA9}" srcId="{5F4F95F9-DAEF-C344-ADF9-B3325A7008F4}" destId="{4C87CC65-9024-1240-9E1E-F74B47DC8208}" srcOrd="0" destOrd="0" parTransId="{5776859B-121D-E349-9CD2-42608A256D77}" sibTransId="{331A41DC-54D2-DA4E-B521-12E7E82873D7}"/>
    <dgm:cxn modelId="{7D6B35F4-7910-6742-8DF4-ED4E3C2986BF}" type="presOf" srcId="{4C87CC65-9024-1240-9E1E-F74B47DC8208}" destId="{BE82C93B-A7AD-1346-959C-CBC1D9128B20}" srcOrd="0" destOrd="0" presId="urn:microsoft.com/office/officeart/2009/3/layout/SnapshotPictureList"/>
    <dgm:cxn modelId="{06DD9532-4F23-AA4C-8429-AD42CE9470C5}" srcId="{5F4F95F9-DAEF-C344-ADF9-B3325A7008F4}" destId="{3C7AE5CF-AF46-7B44-8B50-8AB9D3C1F741}" srcOrd="1" destOrd="0" parTransId="{641045EA-FA1C-4542-98C0-019FB19D663C}" sibTransId="{2C84EC9D-E7EC-CE47-8FF1-DD11451375F0}"/>
    <dgm:cxn modelId="{1587E4E0-10E8-D344-99A1-7DF45D4E9C1F}" srcId="{5F4F95F9-DAEF-C344-ADF9-B3325A7008F4}" destId="{2DA02F75-B598-4B47-8EF1-B42357A83C17}" srcOrd="3" destOrd="0" parTransId="{0C8BC546-1DF1-F54F-91E0-47D6460AEA67}" sibTransId="{EBE3C40F-BA23-3F4F-A29B-BD92F78345E3}"/>
    <dgm:cxn modelId="{80EE8B18-9E3E-DB4F-826D-3116208907D4}" type="presOf" srcId="{2DA02F75-B598-4B47-8EF1-B42357A83C17}" destId="{8E566387-EB23-F84C-8414-AB5FB0BDAD09}" srcOrd="0" destOrd="0" presId="urn:microsoft.com/office/officeart/2009/3/layout/SnapshotPictureList"/>
    <dgm:cxn modelId="{98A6D1C5-7DBC-794B-A1D5-34E24FCA13F0}" type="presParOf" srcId="{0CDA389C-58AF-184F-818D-3D4E62FDCEB1}" destId="{2BC2DAB7-04E7-8D4C-936A-6A3293352332}" srcOrd="0" destOrd="0" presId="urn:microsoft.com/office/officeart/2009/3/layout/SnapshotPictureList"/>
    <dgm:cxn modelId="{EED14A95-17B1-DC4B-9D42-2733854F7A05}" type="presParOf" srcId="{2BC2DAB7-04E7-8D4C-936A-6A3293352332}" destId="{74431A3B-36F4-B04F-BD1B-28EC90BF0894}" srcOrd="0" destOrd="0" presId="urn:microsoft.com/office/officeart/2009/3/layout/SnapshotPictureList"/>
    <dgm:cxn modelId="{84EDB0D1-4EED-014A-9B24-1E8025016C55}" type="presParOf" srcId="{2BC2DAB7-04E7-8D4C-936A-6A3293352332}" destId="{BE82C93B-A7AD-1346-959C-CBC1D9128B20}" srcOrd="1" destOrd="0" presId="urn:microsoft.com/office/officeart/2009/3/layout/SnapshotPictureList"/>
    <dgm:cxn modelId="{8CC3D6ED-9E1B-8F46-915C-E80530E745FB}" type="presParOf" srcId="{2BC2DAB7-04E7-8D4C-936A-6A3293352332}" destId="{F0FDF714-50C7-2D4A-B1FF-395D6A359165}" srcOrd="2" destOrd="0" presId="urn:microsoft.com/office/officeart/2009/3/layout/SnapshotPictureList"/>
    <dgm:cxn modelId="{12F4D83C-0C19-1442-A3A3-7D8696B61795}" type="presParOf" srcId="{2BC2DAB7-04E7-8D4C-936A-6A3293352332}" destId="{152568CC-44D4-E84F-8092-140331DB02ED}" srcOrd="3" destOrd="0" presId="urn:microsoft.com/office/officeart/2009/3/layout/SnapshotPictureList"/>
    <dgm:cxn modelId="{024DB7C5-5261-0041-95C0-FC0ED5084CD8}" type="presParOf" srcId="{2BC2DAB7-04E7-8D4C-936A-6A3293352332}" destId="{584F0AFE-A058-A74D-BDB8-19A6B74A4495}" srcOrd="4" destOrd="0" presId="urn:microsoft.com/office/officeart/2009/3/layout/SnapshotPictureList"/>
    <dgm:cxn modelId="{958D052D-9B1E-EA43-8537-0A2424B68A90}" type="presParOf" srcId="{0CDA389C-58AF-184F-818D-3D4E62FDCEB1}" destId="{362E9DF0-B2CD-1046-A02E-54CCAFB9F9B4}" srcOrd="1" destOrd="0" presId="urn:microsoft.com/office/officeart/2009/3/layout/SnapshotPictureList"/>
    <dgm:cxn modelId="{260E4FCA-11D7-D944-A971-1788EB3DFD00}" type="presParOf" srcId="{0CDA389C-58AF-184F-818D-3D4E62FDCEB1}" destId="{D9DAF10A-DB3F-EE47-981B-FD6F58BDA71B}" srcOrd="2" destOrd="0" presId="urn:microsoft.com/office/officeart/2009/3/layout/SnapshotPictureList"/>
    <dgm:cxn modelId="{64D59CFF-7D0F-394F-B5FC-D5C458098C03}" type="presParOf" srcId="{D9DAF10A-DB3F-EE47-981B-FD6F58BDA71B}" destId="{86F408E0-F9B7-8D4C-90A3-2CA8F20B314D}" srcOrd="0" destOrd="0" presId="urn:microsoft.com/office/officeart/2009/3/layout/SnapshotPictureList"/>
    <dgm:cxn modelId="{A1873043-DB13-544C-BEF6-6239B971807B}" type="presParOf" srcId="{D9DAF10A-DB3F-EE47-981B-FD6F58BDA71B}" destId="{2292F65E-F5B9-244E-9DA5-50C883DE007D}" srcOrd="1" destOrd="0" presId="urn:microsoft.com/office/officeart/2009/3/layout/SnapshotPictureList"/>
    <dgm:cxn modelId="{E04755AC-6E30-E143-9A3A-13061B6BA8ED}" type="presParOf" srcId="{D9DAF10A-DB3F-EE47-981B-FD6F58BDA71B}" destId="{71902BF2-BA98-C44D-9445-CDA324D71DCF}" srcOrd="2" destOrd="0" presId="urn:microsoft.com/office/officeart/2009/3/layout/SnapshotPictureList"/>
    <dgm:cxn modelId="{024A2204-8883-8048-B0F1-D9689BA444F8}" type="presParOf" srcId="{D9DAF10A-DB3F-EE47-981B-FD6F58BDA71B}" destId="{7782038D-5B0B-6740-9AF8-9C4881810156}" srcOrd="3" destOrd="0" presId="urn:microsoft.com/office/officeart/2009/3/layout/SnapshotPictureList"/>
    <dgm:cxn modelId="{A1D905AE-9F7F-2F45-A24F-1396AB853F04}" type="presParOf" srcId="{D9DAF10A-DB3F-EE47-981B-FD6F58BDA71B}" destId="{594E7486-84B3-D142-93CB-61DFA5C3A87F}" srcOrd="4" destOrd="0" presId="urn:microsoft.com/office/officeart/2009/3/layout/SnapshotPictureList"/>
    <dgm:cxn modelId="{813CDC93-C74B-F747-AE89-C732F5A07444}" type="presParOf" srcId="{0CDA389C-58AF-184F-818D-3D4E62FDCEB1}" destId="{BED14D5C-4ED8-9D41-A701-BC56ED1F8F8F}" srcOrd="3" destOrd="0" presId="urn:microsoft.com/office/officeart/2009/3/layout/SnapshotPictureList"/>
    <dgm:cxn modelId="{4DE53E35-4622-304E-9EF7-209596F9841A}" type="presParOf" srcId="{0CDA389C-58AF-184F-818D-3D4E62FDCEB1}" destId="{5AA779A5-E50A-C44B-B0ED-0BB727CCE806}" srcOrd="4" destOrd="0" presId="urn:microsoft.com/office/officeart/2009/3/layout/SnapshotPictureList"/>
    <dgm:cxn modelId="{602CFF80-4344-0241-927C-CB1A5CC60039}" type="presParOf" srcId="{5AA779A5-E50A-C44B-B0ED-0BB727CCE806}" destId="{30C050D4-636B-8F4A-B793-64E634C74DF8}" srcOrd="0" destOrd="0" presId="urn:microsoft.com/office/officeart/2009/3/layout/SnapshotPictureList"/>
    <dgm:cxn modelId="{23675BB9-C776-D84B-95EA-4515E458E7C6}" type="presParOf" srcId="{5AA779A5-E50A-C44B-B0ED-0BB727CCE806}" destId="{0AABD705-B14E-7F46-9BBC-0A056D6EC4DE}" srcOrd="1" destOrd="0" presId="urn:microsoft.com/office/officeart/2009/3/layout/SnapshotPictureList"/>
    <dgm:cxn modelId="{02A3DA08-628B-504C-9579-458E38A56765}" type="presParOf" srcId="{5AA779A5-E50A-C44B-B0ED-0BB727CCE806}" destId="{EA515CF1-240C-CE4C-AB36-8BC6615162EB}" srcOrd="2" destOrd="0" presId="urn:microsoft.com/office/officeart/2009/3/layout/SnapshotPictureList"/>
    <dgm:cxn modelId="{76486FEB-076C-134C-910C-F942CAC1CF9B}" type="presParOf" srcId="{5AA779A5-E50A-C44B-B0ED-0BB727CCE806}" destId="{B79199CE-5F1A-9E43-9E10-5FE10201E25A}" srcOrd="3" destOrd="0" presId="urn:microsoft.com/office/officeart/2009/3/layout/SnapshotPictureList"/>
    <dgm:cxn modelId="{7EB03D2D-29A2-C449-B487-A834700F2B1F}" type="presParOf" srcId="{5AA779A5-E50A-C44B-B0ED-0BB727CCE806}" destId="{332A9E2D-6DE4-F048-82FB-AFD68E6A98CC}" srcOrd="4" destOrd="0" presId="urn:microsoft.com/office/officeart/2009/3/layout/SnapshotPictureList"/>
    <dgm:cxn modelId="{FD463C75-498D-0C42-ADDB-C51C06468F36}" type="presParOf" srcId="{0CDA389C-58AF-184F-818D-3D4E62FDCEB1}" destId="{A2FE36A9-EA7A-CA48-97CF-3B723DB559E6}" srcOrd="5" destOrd="0" presId="urn:microsoft.com/office/officeart/2009/3/layout/SnapshotPictureList"/>
    <dgm:cxn modelId="{EBA53CB0-8303-7844-B3E3-869C8498A4D2}" type="presParOf" srcId="{0CDA389C-58AF-184F-818D-3D4E62FDCEB1}" destId="{737FD19F-EA55-604F-BCCF-F278CB5347AB}" srcOrd="6" destOrd="0" presId="urn:microsoft.com/office/officeart/2009/3/layout/SnapshotPictureList"/>
    <dgm:cxn modelId="{21D8EFE6-BD28-B948-B4E0-5FCD1F78813B}" type="presParOf" srcId="{737FD19F-EA55-604F-BCCF-F278CB5347AB}" destId="{67AB28BA-1380-E74A-8EEB-713E5F12A89A}" srcOrd="0" destOrd="0" presId="urn:microsoft.com/office/officeart/2009/3/layout/SnapshotPictureList"/>
    <dgm:cxn modelId="{8488F005-FF03-8649-B5E9-BBB2B2C0C69D}" type="presParOf" srcId="{737FD19F-EA55-604F-BCCF-F278CB5347AB}" destId="{8E566387-EB23-F84C-8414-AB5FB0BDAD09}" srcOrd="1" destOrd="0" presId="urn:microsoft.com/office/officeart/2009/3/layout/SnapshotPictureList"/>
    <dgm:cxn modelId="{8D0E4650-CEA7-454F-ADFD-F2044A507233}" type="presParOf" srcId="{737FD19F-EA55-604F-BCCF-F278CB5347AB}" destId="{AEFA17DA-8CEF-C14C-B654-6B4B188EE691}" srcOrd="2" destOrd="0" presId="urn:microsoft.com/office/officeart/2009/3/layout/SnapshotPictureList"/>
    <dgm:cxn modelId="{27851230-2178-AB4D-A590-7D7C50F8403A}" type="presParOf" srcId="{737FD19F-EA55-604F-BCCF-F278CB5347AB}" destId="{ECE33096-B8EE-F944-AD52-F8CFC1DA0914}" srcOrd="3" destOrd="0" presId="urn:microsoft.com/office/officeart/2009/3/layout/SnapshotPictureList"/>
    <dgm:cxn modelId="{5F2A01F6-AE63-294E-AFC7-6F69C45666D2}" type="presParOf" srcId="{737FD19F-EA55-604F-BCCF-F278CB5347AB}" destId="{381797F7-FCE6-604A-8C3E-834F6045DBAA}" srcOrd="4" destOrd="0" presId="urn:microsoft.com/office/officeart/2009/3/layout/SnapshotPictur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7BB1F-FC5A-7A47-B7FE-F2DB40347E9F}">
      <dsp:nvSpPr>
        <dsp:cNvPr id="0" name=""/>
        <dsp:cNvSpPr/>
      </dsp:nvSpPr>
      <dsp:spPr>
        <a:xfrm>
          <a:off x="2119992" y="0"/>
          <a:ext cx="1958762" cy="127319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sr-Cyrl-RS" sz="1200" b="1" kern="1200" dirty="0"/>
            <a:t>Екстракција података</a:t>
          </a:r>
          <a:endParaRPr lang="en-GB" sz="1200" b="1" kern="1200" dirty="0"/>
        </a:p>
        <a:p>
          <a:pPr marL="57150" lvl="1" indent="-57150" algn="l" defTabSz="400050">
            <a:lnSpc>
              <a:spcPct val="90000"/>
            </a:lnSpc>
            <a:spcBef>
              <a:spcPct val="0"/>
            </a:spcBef>
            <a:spcAft>
              <a:spcPct val="15000"/>
            </a:spcAft>
            <a:buChar char="••"/>
          </a:pPr>
          <a:r>
            <a:rPr lang="sr-Latn-CS" sz="900" kern="1200" dirty="0"/>
            <a:t> </a:t>
          </a:r>
          <a:r>
            <a:rPr lang="sr-Latn-CS" sz="900" kern="1200" dirty="0" err="1"/>
            <a:t>Уношење</a:t>
          </a:r>
          <a:r>
            <a:rPr lang="sr-Latn-CS" sz="900" kern="1200" dirty="0"/>
            <a:t> </a:t>
          </a:r>
          <a:r>
            <a:rPr lang="sr-Latn-CS" sz="900" kern="1200" dirty="0" err="1"/>
            <a:t>података</a:t>
          </a:r>
          <a:endParaRPr kumimoji="0" lang="en-GB"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Char char="••"/>
          </a:pPr>
          <a:r>
            <a:rPr lang="sr-Cyrl-RS" sz="900" kern="1200" dirty="0"/>
            <a:t> </a:t>
          </a:r>
          <a:r>
            <a:rPr lang="sr-Cyrl-RS" sz="900" kern="1200" dirty="0" err="1"/>
            <a:t>Проселђивање</a:t>
          </a:r>
          <a:r>
            <a:rPr lang="sr-Cyrl-RS" sz="900" kern="1200" dirty="0"/>
            <a:t> података</a:t>
          </a:r>
          <a:endParaRPr kumimoji="0" lang="en-GB"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Char char="••"/>
          </a:pPr>
          <a:r>
            <a:rPr lang="sr-Cyrl-RS" sz="900" kern="1200" dirty="0"/>
            <a:t> </a:t>
          </a:r>
          <a:r>
            <a:rPr lang="sr-Latn-CS" sz="900" kern="1200" dirty="0" err="1"/>
            <a:t>Мапирање</a:t>
          </a:r>
          <a:r>
            <a:rPr lang="sr-Latn-CS" sz="900" kern="1200" dirty="0"/>
            <a:t> </a:t>
          </a:r>
          <a:r>
            <a:rPr lang="sr-Latn-CS" sz="900" kern="1200" dirty="0" err="1"/>
            <a:t>података</a:t>
          </a:r>
          <a:endParaRPr kumimoji="0" lang="en-GB"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Char char="••"/>
          </a:pPr>
          <a:r>
            <a:rPr lang="sr-Latn-CS" sz="900" kern="1200" dirty="0" err="1"/>
            <a:t>Повезивање</a:t>
          </a:r>
          <a:r>
            <a:rPr lang="sr-Latn-CS" sz="900" kern="1200" dirty="0"/>
            <a:t> </a:t>
          </a:r>
          <a:r>
            <a:rPr lang="sr-Latn-CS" sz="900" kern="1200" dirty="0" err="1"/>
            <a:t>података</a:t>
          </a:r>
          <a:endParaRPr kumimoji="0" lang="en-GB"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Char char="••"/>
          </a:pPr>
          <a:r>
            <a:rPr lang="sr-Latn-CS" sz="900" kern="1200" dirty="0" err="1"/>
            <a:t>Управљање</a:t>
          </a:r>
          <a:r>
            <a:rPr lang="sr-Latn-CS" sz="900" kern="1200" dirty="0"/>
            <a:t> </a:t>
          </a:r>
          <a:r>
            <a:rPr lang="sr-Latn-CS" sz="900" kern="1200" dirty="0" err="1"/>
            <a:t>ажурирањима</a:t>
          </a:r>
          <a:r>
            <a:rPr lang="sr-Latn-CS" sz="900" kern="1200" dirty="0"/>
            <a:t> </a:t>
          </a:r>
          <a:r>
            <a:rPr lang="sr-Latn-CS" sz="900" kern="1200" dirty="0" err="1"/>
            <a:t>података</a:t>
          </a:r>
          <a:endParaRPr kumimoji="0" lang="en-GB" sz="900" b="0" i="0" u="none" strike="noStrike" kern="1200" cap="none" spc="0" normalizeH="0" baseline="0" noProof="0" dirty="0">
            <a:ln/>
            <a:effectLst/>
            <a:uLnTx/>
            <a:uFillTx/>
            <a:latin typeface="Calibri" panose="020F0502020204030204"/>
          </a:endParaRPr>
        </a:p>
      </dsp:txBody>
      <dsp:txXfrm>
        <a:off x="2182144" y="62152"/>
        <a:ext cx="1834458" cy="1148891"/>
      </dsp:txXfrm>
    </dsp:sp>
    <dsp:sp modelId="{BA31AD5E-B181-0C45-BC66-B2F652CA7A78}">
      <dsp:nvSpPr>
        <dsp:cNvPr id="0" name=""/>
        <dsp:cNvSpPr/>
      </dsp:nvSpPr>
      <dsp:spPr>
        <a:xfrm>
          <a:off x="878678" y="576158"/>
          <a:ext cx="4210666" cy="4210666"/>
        </a:xfrm>
        <a:custGeom>
          <a:avLst/>
          <a:gdLst/>
          <a:ahLst/>
          <a:cxnLst/>
          <a:rect l="0" t="0" r="0" b="0"/>
          <a:pathLst>
            <a:path>
              <a:moveTo>
                <a:pt x="3212495" y="314629"/>
              </a:moveTo>
              <a:arcTo wR="2105333" hR="2105333" stAng="18103668" swAng="2381644"/>
            </a:path>
          </a:pathLst>
        </a:custGeom>
        <a:noFill/>
        <a:ln w="25400"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C984601A-8303-6940-AA53-F46CF5AD95CA}">
      <dsp:nvSpPr>
        <dsp:cNvPr id="0" name=""/>
        <dsp:cNvSpPr/>
      </dsp:nvSpPr>
      <dsp:spPr>
        <a:xfrm>
          <a:off x="4139556" y="2024563"/>
          <a:ext cx="1958762" cy="1273195"/>
        </a:xfrm>
        <a:prstGeom prst="roundRect">
          <a:avLst/>
        </a:prstGeom>
        <a:solidFill>
          <a:schemeClr val="accent2">
            <a:hueOff val="-361964"/>
            <a:satOff val="13729"/>
            <a:lumOff val="-75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buNone/>
          </a:pPr>
          <a:r>
            <a:rPr lang="sr-Cyrl-RS" sz="1200" b="1" kern="1200" dirty="0"/>
            <a:t>Безбедност података</a:t>
          </a:r>
          <a:endParaRPr lang="en-GB" sz="1200" b="1" kern="1200" dirty="0"/>
        </a:p>
        <a:p>
          <a:pPr marL="57150" lvl="1" indent="-57150" algn="l" defTabSz="400050">
            <a:lnSpc>
              <a:spcPct val="90000"/>
            </a:lnSpc>
            <a:spcBef>
              <a:spcPct val="0"/>
            </a:spcBef>
            <a:spcAft>
              <a:spcPct val="15000"/>
            </a:spcAft>
            <a:buFont typeface="Arial" panose="020B0604020202020204" pitchFamily="34" charset="0"/>
            <a:buChar char="••"/>
          </a:pPr>
          <a:r>
            <a:rPr lang="sr-Cyrl-RS" sz="900" kern="1200" dirty="0"/>
            <a:t> У</a:t>
          </a:r>
          <a:r>
            <a:rPr lang="sr-Latn-CS" sz="900" kern="1200" dirty="0" err="1"/>
            <a:t>прављање</a:t>
          </a:r>
          <a:r>
            <a:rPr lang="sr-Latn-CS" sz="900" kern="1200" dirty="0"/>
            <a:t> </a:t>
          </a:r>
          <a:r>
            <a:rPr lang="sr-Latn-CS" sz="900" kern="1200" dirty="0" err="1"/>
            <a:t>политиком</a:t>
          </a:r>
          <a:r>
            <a:rPr lang="sr-Latn-CS" sz="900" kern="1200" dirty="0"/>
            <a:t> </a:t>
          </a:r>
          <a:r>
            <a:rPr lang="sr-Latn-CS" sz="900" kern="1200" dirty="0" err="1"/>
            <a:t>приступа</a:t>
          </a:r>
          <a:r>
            <a:rPr lang="sr-Cyrl-RS" sz="900" kern="1200" dirty="0"/>
            <a:t> </a:t>
          </a:r>
          <a:r>
            <a:rPr lang="sr-Latn-CS" sz="900" kern="1200" dirty="0" err="1"/>
            <a:t>подацима</a:t>
          </a:r>
          <a:endParaRPr kumimoji="0" lang="en-GB"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Font typeface="Arial" panose="020B0604020202020204" pitchFamily="34" charset="0"/>
            <a:buChar char="••"/>
          </a:pPr>
          <a:r>
            <a:rPr lang="sr-Latn-CS" sz="900" kern="1200" dirty="0" err="1"/>
            <a:t>Шифровање</a:t>
          </a:r>
          <a:r>
            <a:rPr lang="sr-Latn-CS" sz="900" kern="1200" dirty="0"/>
            <a:t> </a:t>
          </a:r>
          <a:r>
            <a:rPr lang="sr-Latn-CS" sz="900" kern="1200" dirty="0" err="1"/>
            <a:t>података</a:t>
          </a:r>
          <a:endParaRPr kumimoji="0" lang="en-GB"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Font typeface="Arial" panose="020B0604020202020204" pitchFamily="34" charset="0"/>
            <a:buChar char="••"/>
          </a:pPr>
          <a:r>
            <a:rPr lang="sr-Latn-CS" sz="900" kern="1200" dirty="0" err="1"/>
            <a:t>Дефинициј</a:t>
          </a:r>
          <a:r>
            <a:rPr lang="sr-Cyrl-RS" sz="900" kern="1200" dirty="0"/>
            <a:t>е</a:t>
          </a:r>
          <a:endParaRPr kumimoji="0" lang="en-GB"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Font typeface="Arial" panose="020B0604020202020204" pitchFamily="34" charset="0"/>
            <a:buChar char="••"/>
          </a:pPr>
          <a:r>
            <a:rPr lang="sr-Cyrl-RS" sz="900" kern="1200" dirty="0"/>
            <a:t> До</a:t>
          </a:r>
          <a:r>
            <a:rPr lang="sr-Latn-CS" sz="900" kern="1200" dirty="0" err="1"/>
            <a:t>зволе</a:t>
          </a:r>
          <a:r>
            <a:rPr lang="sr-Latn-CS" sz="900" kern="1200" dirty="0"/>
            <a:t> </a:t>
          </a:r>
          <a:r>
            <a:rPr lang="sr-Latn-CS" sz="900" kern="1200" dirty="0" err="1"/>
            <a:t>за</a:t>
          </a:r>
          <a:r>
            <a:rPr lang="sr-Latn-CS" sz="900" kern="1200" dirty="0"/>
            <a:t> </a:t>
          </a:r>
          <a:r>
            <a:rPr lang="sr-Latn-CS" sz="900" kern="1200" dirty="0" err="1"/>
            <a:t>дељење</a:t>
          </a:r>
          <a:r>
            <a:rPr lang="sr-Latn-CS" sz="900" kern="1200" dirty="0"/>
            <a:t> </a:t>
          </a:r>
          <a:r>
            <a:rPr lang="sr-Latn-CS" sz="900" kern="1200" dirty="0" err="1"/>
            <a:t>података</a:t>
          </a:r>
          <a:endParaRPr kumimoji="0" lang="en-GB"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Font typeface="Arial" panose="020B0604020202020204" pitchFamily="34" charset="0"/>
            <a:buChar char="••"/>
          </a:pPr>
          <a:r>
            <a:rPr lang="sr-Cyrl-RS" sz="900" kern="1200" dirty="0"/>
            <a:t> Б</a:t>
          </a:r>
          <a:r>
            <a:rPr lang="sr-Latn-CS" sz="900" kern="1200" dirty="0" err="1"/>
            <a:t>езбедно</a:t>
          </a:r>
          <a:r>
            <a:rPr lang="sr-Latn-CS" sz="900" kern="1200" dirty="0"/>
            <a:t> </a:t>
          </a:r>
          <a:r>
            <a:rPr lang="sr-Latn-CS" sz="900" kern="1200" dirty="0" err="1"/>
            <a:t>складиштење</a:t>
          </a:r>
          <a:endParaRPr kumimoji="0" lang="en-GB" sz="900" b="0" i="0" u="none" strike="noStrike" kern="1200" cap="none" spc="0" normalizeH="0" baseline="0" noProof="0" dirty="0">
            <a:ln/>
            <a:effectLst/>
            <a:uLnTx/>
            <a:uFillTx/>
            <a:latin typeface="Calibri" panose="020F0502020204030204"/>
          </a:endParaRPr>
        </a:p>
      </dsp:txBody>
      <dsp:txXfrm>
        <a:off x="4201708" y="2086715"/>
        <a:ext cx="1834458" cy="1148891"/>
      </dsp:txXfrm>
    </dsp:sp>
    <dsp:sp modelId="{CF2D9A78-F4AC-2D4D-BC23-509BDDF4F5A9}">
      <dsp:nvSpPr>
        <dsp:cNvPr id="0" name=""/>
        <dsp:cNvSpPr/>
      </dsp:nvSpPr>
      <dsp:spPr>
        <a:xfrm>
          <a:off x="900873" y="681657"/>
          <a:ext cx="4210666" cy="4210666"/>
        </a:xfrm>
        <a:custGeom>
          <a:avLst/>
          <a:gdLst/>
          <a:ahLst/>
          <a:cxnLst/>
          <a:rect l="0" t="0" r="0" b="0"/>
          <a:pathLst>
            <a:path>
              <a:moveTo>
                <a:pt x="4143997" y="2630953"/>
              </a:moveTo>
              <a:arcTo wR="2105333" hR="2105333" stAng="867449" swAng="2510772"/>
            </a:path>
          </a:pathLst>
        </a:custGeom>
        <a:noFill/>
        <a:ln w="25400"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12E67C9C-3F86-FC42-9A9A-0645E6661134}">
      <dsp:nvSpPr>
        <dsp:cNvPr id="0" name=""/>
        <dsp:cNvSpPr/>
      </dsp:nvSpPr>
      <dsp:spPr>
        <a:xfrm>
          <a:off x="1818120" y="4141861"/>
          <a:ext cx="2343326" cy="1403138"/>
        </a:xfrm>
        <a:prstGeom prst="roundRect">
          <a:avLst/>
        </a:prstGeom>
        <a:solidFill>
          <a:schemeClr val="accent2">
            <a:hueOff val="-723929"/>
            <a:satOff val="27459"/>
            <a:lumOff val="-150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buNone/>
          </a:pPr>
          <a:r>
            <a:rPr lang="sr-Cyrl-RS" sz="1400" b="1" kern="1200" dirty="0"/>
            <a:t>Удео</a:t>
          </a:r>
          <a:r>
            <a:rPr lang="en-GB" sz="1400" b="1" kern="1200" dirty="0"/>
            <a:t>/</a:t>
          </a:r>
          <a:r>
            <a:rPr lang="sr-Cyrl-RS" sz="1400" b="1" kern="1200" dirty="0"/>
            <a:t>Трговање активом</a:t>
          </a:r>
          <a:endParaRPr lang="en-GB" sz="1400" b="1" kern="1200" dirty="0"/>
        </a:p>
        <a:p>
          <a:pPr marL="57150" lvl="1" indent="-57150" algn="l" defTabSz="355600">
            <a:lnSpc>
              <a:spcPct val="90000"/>
            </a:lnSpc>
            <a:spcBef>
              <a:spcPct val="0"/>
            </a:spcBef>
            <a:spcAft>
              <a:spcPct val="15000"/>
            </a:spcAft>
            <a:buChar char="••"/>
          </a:pPr>
          <a:r>
            <a:rPr lang="sr-Latn-CS" sz="800" kern="1200" dirty="0" err="1"/>
            <a:t>Билатерални</a:t>
          </a:r>
          <a:r>
            <a:rPr lang="sr-Cyrl-RS" sz="800" kern="1200" dirty="0"/>
            <a:t> (или са више страна) </a:t>
          </a:r>
          <a:r>
            <a:rPr lang="sr-Latn-CS" sz="800" kern="1200" dirty="0" err="1"/>
            <a:t>уговор</a:t>
          </a:r>
          <a:r>
            <a:rPr lang="sr-Latn-CS" sz="800" kern="1200" dirty="0"/>
            <a:t> о </a:t>
          </a:r>
          <a:r>
            <a:rPr lang="sr-Latn-CS" sz="800" kern="1200" dirty="0" err="1"/>
            <a:t>подацима</a:t>
          </a:r>
          <a:r>
            <a:rPr lang="sr-Latn-CS" sz="800" kern="1200" dirty="0"/>
            <a:t>…</a:t>
          </a:r>
          <a:endParaRPr kumimoji="0" lang="en-GB" sz="800" b="0" i="0" u="none" strike="noStrike" kern="1200" cap="none" spc="0" normalizeH="0" baseline="0" noProof="0" dirty="0">
            <a:ln/>
            <a:effectLst/>
            <a:uLnTx/>
            <a:uFillTx/>
            <a:latin typeface="Calibri" panose="020F0502020204030204"/>
          </a:endParaRPr>
        </a:p>
        <a:p>
          <a:pPr marL="57150" lvl="1" indent="-57150" algn="l" defTabSz="355600">
            <a:lnSpc>
              <a:spcPct val="90000"/>
            </a:lnSpc>
            <a:spcBef>
              <a:spcPct val="0"/>
            </a:spcBef>
            <a:spcAft>
              <a:spcPct val="15000"/>
            </a:spcAft>
            <a:buChar char="••"/>
          </a:pPr>
          <a:r>
            <a:rPr lang="sr-Latn-CS" sz="800" kern="1200" dirty="0" err="1"/>
            <a:t>Стварање</a:t>
          </a:r>
          <a:endParaRPr kumimoji="0" lang="en-GB" sz="800" b="0" i="0" u="none" strike="noStrike" kern="1200" cap="none" spc="0" normalizeH="0" baseline="0" noProof="0" dirty="0">
            <a:ln/>
            <a:effectLst/>
            <a:uLnTx/>
            <a:uFillTx/>
            <a:latin typeface="Calibri" panose="020F0502020204030204"/>
          </a:endParaRPr>
        </a:p>
        <a:p>
          <a:pPr marL="57150" lvl="1" indent="-57150" algn="l" defTabSz="355600">
            <a:lnSpc>
              <a:spcPct val="90000"/>
            </a:lnSpc>
            <a:spcBef>
              <a:spcPct val="0"/>
            </a:spcBef>
            <a:spcAft>
              <a:spcPct val="15000"/>
            </a:spcAft>
            <a:buChar char="••"/>
          </a:pPr>
          <a:r>
            <a:rPr lang="sr-Latn-CS" sz="800" kern="1200" dirty="0" err="1"/>
            <a:t>Одобрење</a:t>
          </a:r>
          <a:endParaRPr kumimoji="0" lang="en-GB" sz="800" b="0" i="0" u="none" strike="noStrike" kern="1200" cap="none" spc="0" normalizeH="0" baseline="0" noProof="0" dirty="0">
            <a:ln/>
            <a:effectLst/>
            <a:uLnTx/>
            <a:uFillTx/>
            <a:latin typeface="Calibri" panose="020F0502020204030204"/>
          </a:endParaRPr>
        </a:p>
        <a:p>
          <a:pPr marL="57150" lvl="1" indent="-57150" algn="l" defTabSz="355600">
            <a:lnSpc>
              <a:spcPct val="90000"/>
            </a:lnSpc>
            <a:spcBef>
              <a:spcPct val="0"/>
            </a:spcBef>
            <a:spcAft>
              <a:spcPct val="15000"/>
            </a:spcAft>
            <a:buChar char="••"/>
          </a:pPr>
          <a:r>
            <a:rPr lang="sr-Latn-CS" sz="800" kern="1200" dirty="0" err="1"/>
            <a:t>Преговор</a:t>
          </a:r>
          <a:r>
            <a:rPr lang="sr-Cyrl-RS" sz="800" kern="1200" dirty="0"/>
            <a:t>и</a:t>
          </a:r>
          <a:endParaRPr kumimoji="0" lang="en-GB" sz="800" b="0" i="0" u="none" strike="noStrike" kern="1200" cap="none" spc="0" normalizeH="0" baseline="0" noProof="0" dirty="0">
            <a:ln/>
            <a:effectLst/>
            <a:uLnTx/>
            <a:uFillTx/>
            <a:latin typeface="Calibri" panose="020F0502020204030204"/>
          </a:endParaRPr>
        </a:p>
        <a:p>
          <a:pPr marL="57150" lvl="1" indent="-57150" algn="l" defTabSz="355600">
            <a:lnSpc>
              <a:spcPct val="90000"/>
            </a:lnSpc>
            <a:spcBef>
              <a:spcPct val="0"/>
            </a:spcBef>
            <a:spcAft>
              <a:spcPct val="15000"/>
            </a:spcAft>
            <a:buChar char="••"/>
          </a:pPr>
          <a:r>
            <a:rPr lang="sr-Latn-CS" sz="800" kern="1200" dirty="0" err="1"/>
            <a:t>Потпис</a:t>
          </a:r>
          <a:r>
            <a:rPr lang="sr-Cyrl-RS" sz="800" kern="1200" dirty="0" err="1"/>
            <a:t>ивање</a:t>
          </a:r>
          <a:endParaRPr kumimoji="0" lang="en-GB" sz="800" b="0" i="0" u="none" strike="noStrike" kern="1200" cap="none" spc="0" normalizeH="0" baseline="0" noProof="0" dirty="0">
            <a:ln/>
            <a:effectLst/>
            <a:uLnTx/>
            <a:uFillTx/>
            <a:latin typeface="Calibri" panose="020F0502020204030204"/>
          </a:endParaRPr>
        </a:p>
        <a:p>
          <a:pPr marL="57150" lvl="1" indent="-57150" algn="l" defTabSz="355600">
            <a:lnSpc>
              <a:spcPct val="90000"/>
            </a:lnSpc>
            <a:spcBef>
              <a:spcPct val="0"/>
            </a:spcBef>
            <a:spcAft>
              <a:spcPct val="15000"/>
            </a:spcAft>
            <a:buChar char="••"/>
          </a:pPr>
          <a:r>
            <a:rPr lang="sr-Latn-CS" sz="800" kern="1200" dirty="0"/>
            <a:t> </a:t>
          </a:r>
          <a:r>
            <a:rPr lang="sr-Latn-CS" sz="800" kern="1200" dirty="0" err="1"/>
            <a:t>Управљање</a:t>
          </a:r>
          <a:r>
            <a:rPr lang="sr-Latn-CS" sz="800" kern="1200" dirty="0"/>
            <a:t> </a:t>
          </a:r>
          <a:r>
            <a:rPr lang="sr-Latn-CS" sz="800" kern="1200" dirty="0" err="1"/>
            <a:t>животним</a:t>
          </a:r>
          <a:r>
            <a:rPr lang="sr-Latn-CS" sz="800" kern="1200" dirty="0"/>
            <a:t> </a:t>
          </a:r>
          <a:r>
            <a:rPr lang="sr-Latn-CS" sz="800" kern="1200" dirty="0" err="1"/>
            <a:t>циклусом</a:t>
          </a:r>
          <a:endParaRPr kumimoji="0" lang="en-GB" sz="800" b="0" i="0" u="none" strike="noStrike" kern="1200" cap="none" spc="0" normalizeH="0" baseline="0" noProof="0" dirty="0">
            <a:ln/>
            <a:effectLst/>
            <a:uLnTx/>
            <a:uFillTx/>
            <a:latin typeface="Calibri" panose="020F0502020204030204"/>
          </a:endParaRPr>
        </a:p>
      </dsp:txBody>
      <dsp:txXfrm>
        <a:off x="1886616" y="4210357"/>
        <a:ext cx="2206334" cy="1266146"/>
      </dsp:txXfrm>
    </dsp:sp>
    <dsp:sp modelId="{B6F7F429-C1A4-C345-8BDE-5355ECE86DA2}">
      <dsp:nvSpPr>
        <dsp:cNvPr id="0" name=""/>
        <dsp:cNvSpPr/>
      </dsp:nvSpPr>
      <dsp:spPr>
        <a:xfrm>
          <a:off x="1293160" y="920142"/>
          <a:ext cx="4210666" cy="4210666"/>
        </a:xfrm>
        <a:custGeom>
          <a:avLst/>
          <a:gdLst/>
          <a:ahLst/>
          <a:cxnLst/>
          <a:rect l="0" t="0" r="0" b="0"/>
          <a:pathLst>
            <a:path>
              <a:moveTo>
                <a:pt x="517666" y="3487990"/>
              </a:moveTo>
              <a:arcTo wR="2105333" hR="2105333" stAng="8336895" swAng="1793473"/>
            </a:path>
          </a:pathLst>
        </a:custGeom>
        <a:noFill/>
        <a:ln w="25400"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DF86F33D-F483-C84F-86C9-FE4EEF70D557}">
      <dsp:nvSpPr>
        <dsp:cNvPr id="0" name=""/>
        <dsp:cNvSpPr/>
      </dsp:nvSpPr>
      <dsp:spPr>
        <a:xfrm>
          <a:off x="230508" y="2148915"/>
          <a:ext cx="1958762" cy="1273195"/>
        </a:xfrm>
        <a:prstGeom prst="roundRect">
          <a:avLst/>
        </a:prstGeom>
        <a:solidFill>
          <a:schemeClr val="accent2">
            <a:hueOff val="-1085893"/>
            <a:satOff val="41188"/>
            <a:lumOff val="-225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kumimoji="0" lang="sr-Cyrl-RS" sz="1400" b="1" i="0" u="none" strike="noStrike" kern="1200" cap="none" spc="0" normalizeH="0" baseline="0" noProof="0" dirty="0">
              <a:ln/>
              <a:effectLst/>
              <a:uLnTx/>
              <a:uFillTx/>
              <a:latin typeface="Calibri" panose="020F0502020204030204"/>
            </a:rPr>
            <a:t>Прибављање накнаде</a:t>
          </a:r>
          <a:endParaRPr kumimoji="0" lang="en-US" sz="1400" b="1"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Char char="••"/>
          </a:pPr>
          <a:r>
            <a:rPr kumimoji="0" lang="sr-Cyrl-RS" sz="900" b="0" i="0" u="none" strike="noStrike" kern="1200" cap="none" spc="0" normalizeH="0" baseline="0" noProof="0" dirty="0">
              <a:ln/>
              <a:effectLst/>
              <a:uLnTx/>
              <a:uFillTx/>
              <a:latin typeface="Calibri" panose="020F0502020204030204"/>
            </a:rPr>
            <a:t> </a:t>
          </a:r>
          <a:r>
            <a:rPr lang="sr-Latn-CS" sz="900" kern="1200" dirty="0" err="1"/>
            <a:t>Билатерално</a:t>
          </a:r>
          <a:r>
            <a:rPr lang="sr-Latn-CS" sz="900" kern="1200" dirty="0"/>
            <a:t> </a:t>
          </a:r>
          <a:r>
            <a:rPr lang="sr-Cyrl-RS" sz="900" kern="1200" dirty="0"/>
            <a:t>(или више страна) у</a:t>
          </a:r>
          <a:r>
            <a:rPr lang="sr-Latn-CS" sz="900" kern="1200" dirty="0" err="1"/>
            <a:t>прављање</a:t>
          </a:r>
          <a:r>
            <a:rPr lang="sr-Latn-CS" sz="900" kern="1200" dirty="0"/>
            <a:t> </a:t>
          </a:r>
          <a:r>
            <a:rPr lang="sr-Latn-CS" sz="900" kern="1200" dirty="0" err="1"/>
            <a:t>награђивањем</a:t>
          </a:r>
          <a:r>
            <a:rPr lang="sr-Latn-CS" sz="900" kern="1200" dirty="0"/>
            <a:t>  </a:t>
          </a:r>
          <a:r>
            <a:rPr lang="sr-Latn-CS" sz="900" kern="1200" dirty="0" err="1"/>
            <a:t>служб</a:t>
          </a:r>
          <a:r>
            <a:rPr lang="sr-Cyrl-RS" sz="900" kern="1200" dirty="0"/>
            <a:t>е за податке</a:t>
          </a:r>
          <a:endParaRPr kumimoji="0" lang="en-US"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Char char="••"/>
          </a:pPr>
          <a:r>
            <a:rPr lang="sr-Latn-CS" sz="900" kern="1200" dirty="0"/>
            <a:t> </a:t>
          </a:r>
          <a:r>
            <a:rPr lang="sr-Latn-CS" sz="900" kern="1200" dirty="0" err="1"/>
            <a:t>Билатерално</a:t>
          </a:r>
          <a:r>
            <a:rPr lang="sr-Latn-CS" sz="900" kern="1200" dirty="0"/>
            <a:t> </a:t>
          </a:r>
          <a:r>
            <a:rPr lang="sr-Cyrl-RS" sz="900" kern="1200" dirty="0"/>
            <a:t>(или више страна)</a:t>
          </a:r>
          <a:r>
            <a:rPr lang="sr-Latn-CS" sz="900" kern="1200" dirty="0"/>
            <a:t> </a:t>
          </a:r>
          <a:r>
            <a:rPr lang="sr-Latn-CS" sz="900" kern="1200" dirty="0" err="1"/>
            <a:t>поравнање</a:t>
          </a:r>
          <a:r>
            <a:rPr lang="sr-Latn-CS" sz="900" kern="1200" dirty="0"/>
            <a:t> </a:t>
          </a:r>
          <a:r>
            <a:rPr lang="sr-Latn-CS" sz="900" kern="1200" dirty="0" err="1"/>
            <a:t>уговора</a:t>
          </a:r>
          <a:r>
            <a:rPr lang="sr-Latn-CS" sz="900" kern="1200" dirty="0"/>
            <a:t> о </a:t>
          </a:r>
          <a:r>
            <a:rPr lang="sr-Latn-CS" sz="900" kern="1200" dirty="0" err="1"/>
            <a:t>плаћању</a:t>
          </a:r>
          <a:endParaRPr kumimoji="0" lang="en-US" sz="900" b="0" i="0" u="none" strike="noStrike" kern="1200" cap="none" spc="0" normalizeH="0" baseline="0" noProof="0" dirty="0">
            <a:ln/>
            <a:effectLst/>
            <a:uLnTx/>
            <a:uFillTx/>
            <a:latin typeface="Calibri" panose="020F0502020204030204"/>
          </a:endParaRPr>
        </a:p>
      </dsp:txBody>
      <dsp:txXfrm>
        <a:off x="292660" y="2211067"/>
        <a:ext cx="1834458" cy="1148891"/>
      </dsp:txXfrm>
    </dsp:sp>
    <dsp:sp modelId="{7577FE0D-D038-BA43-B7A2-B8869273F913}">
      <dsp:nvSpPr>
        <dsp:cNvPr id="0" name=""/>
        <dsp:cNvSpPr/>
      </dsp:nvSpPr>
      <dsp:spPr>
        <a:xfrm>
          <a:off x="1271464" y="452762"/>
          <a:ext cx="4210666" cy="4210666"/>
        </a:xfrm>
        <a:custGeom>
          <a:avLst/>
          <a:gdLst/>
          <a:ahLst/>
          <a:cxnLst/>
          <a:rect l="0" t="0" r="0" b="0"/>
          <a:pathLst>
            <a:path>
              <a:moveTo>
                <a:pt x="43141" y="1681314"/>
              </a:moveTo>
              <a:arcTo wR="2105333" hR="2105333" stAng="11497137" swAng="2478984"/>
            </a:path>
          </a:pathLst>
        </a:custGeom>
        <a:noFill/>
        <a:ln w="25400"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7BB1F-FC5A-7A47-B7FE-F2DB40347E9F}">
      <dsp:nvSpPr>
        <dsp:cNvPr id="0" name=""/>
        <dsp:cNvSpPr/>
      </dsp:nvSpPr>
      <dsp:spPr>
        <a:xfrm>
          <a:off x="1941391" y="49679"/>
          <a:ext cx="1957867" cy="1272613"/>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sr-Cyrl-RS" sz="1400" b="1" kern="1200" dirty="0"/>
            <a:t>ХИТНЕ</a:t>
          </a:r>
          <a:r>
            <a:rPr lang="sr-Latn-CS" sz="1400" b="1" kern="1200" dirty="0">
              <a:solidFill>
                <a:prstClr val="white"/>
              </a:solidFill>
              <a:latin typeface="Montserrat"/>
              <a:ea typeface="+mn-ea"/>
              <a:cs typeface="+mn-cs"/>
            </a:rPr>
            <a:t> </a:t>
          </a:r>
          <a:r>
            <a:rPr lang="sr-Latn-CS" sz="1400" b="1" kern="1200" dirty="0" err="1">
              <a:solidFill>
                <a:prstClr val="white"/>
              </a:solidFill>
              <a:latin typeface="Montserrat"/>
              <a:ea typeface="+mn-ea"/>
              <a:cs typeface="+mn-cs"/>
            </a:rPr>
            <a:t>потребе</a:t>
          </a:r>
          <a:r>
            <a:rPr lang="sr-Latn-CS" sz="1400" b="1" kern="1200" dirty="0">
              <a:solidFill>
                <a:prstClr val="white"/>
              </a:solidFill>
              <a:latin typeface="Montserrat"/>
              <a:ea typeface="+mn-ea"/>
              <a:cs typeface="+mn-cs"/>
            </a:rPr>
            <a:t> </a:t>
          </a:r>
          <a:endParaRPr lang="en-GB" sz="1400" b="1" kern="1200" dirty="0">
            <a:solidFill>
              <a:prstClr val="white"/>
            </a:solidFill>
            <a:latin typeface="Montserrat"/>
            <a:ea typeface="+mn-ea"/>
            <a:cs typeface="+mn-cs"/>
          </a:endParaRPr>
        </a:p>
        <a:p>
          <a:pPr marL="57150" lvl="1" indent="-57150" algn="l" defTabSz="400050">
            <a:lnSpc>
              <a:spcPct val="90000"/>
            </a:lnSpc>
            <a:spcBef>
              <a:spcPct val="0"/>
            </a:spcBef>
            <a:spcAft>
              <a:spcPct val="15000"/>
            </a:spcAft>
            <a:buChar char="••"/>
          </a:pPr>
          <a:r>
            <a:rPr lang="sr-Latn-CS" sz="900" kern="1200" dirty="0" err="1"/>
            <a:t>Изградња</a:t>
          </a:r>
          <a:r>
            <a:rPr lang="sr-Latn-CS" sz="900" kern="1200" dirty="0"/>
            <a:t> </a:t>
          </a:r>
          <a:r>
            <a:rPr lang="sr-Latn-CS" sz="900" kern="1200" dirty="0" err="1"/>
            <a:t>упита</a:t>
          </a:r>
          <a:r>
            <a:rPr lang="sr-Latn-CS" sz="900" kern="1200" dirty="0"/>
            <a:t> и </a:t>
          </a:r>
          <a:r>
            <a:rPr lang="sr-Latn-CS" sz="900" kern="1200" dirty="0" err="1"/>
            <a:t>развој</a:t>
          </a:r>
          <a:endParaRPr kumimoji="0" lang="en-US"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Char char="••"/>
          </a:pPr>
          <a:r>
            <a:rPr lang="sr-Latn-CS" sz="900" kern="1200" dirty="0" err="1"/>
            <a:t>Провајдер</a:t>
          </a:r>
          <a:r>
            <a:rPr lang="sr-Latn-CS" sz="900" kern="1200" dirty="0"/>
            <a:t> – </a:t>
          </a:r>
          <a:r>
            <a:rPr lang="sr-Latn-CS" sz="900" kern="1200" dirty="0" err="1"/>
            <a:t>Упаривање</a:t>
          </a:r>
          <a:r>
            <a:rPr lang="sr-Latn-CS" sz="900" kern="1200" dirty="0"/>
            <a:t> </a:t>
          </a:r>
          <a:r>
            <a:rPr lang="sr-Latn-CS" sz="900" kern="1200" dirty="0" err="1"/>
            <a:t>потрошача</a:t>
          </a:r>
          <a:endParaRPr kumimoji="0" lang="en-US"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Char char="••"/>
          </a:pPr>
          <a:r>
            <a:rPr lang="sr-Latn-CS" sz="900" kern="1200" dirty="0" err="1"/>
            <a:t>Комбиновани</a:t>
          </a:r>
          <a:r>
            <a:rPr lang="sr-Latn-CS" sz="900" kern="1200" dirty="0"/>
            <a:t> </a:t>
          </a:r>
          <a:r>
            <a:rPr lang="sr-Latn-CS" sz="900" kern="1200" dirty="0" err="1"/>
            <a:t>подаци</a:t>
          </a:r>
          <a:r>
            <a:rPr lang="sr-Latn-CS" sz="900" kern="1200" dirty="0"/>
            <a:t>/ </a:t>
          </a:r>
          <a:r>
            <a:rPr lang="sr-Latn-CS" sz="900" kern="1200" dirty="0" err="1"/>
            <a:t>обавештајно</a:t>
          </a:r>
          <a:r>
            <a:rPr lang="sr-Latn-CS" sz="900" kern="1200" dirty="0"/>
            <a:t> </a:t>
          </a:r>
          <a:r>
            <a:rPr lang="sr-Latn-CS" sz="900" kern="1200" dirty="0" err="1"/>
            <a:t>креирање</a:t>
          </a:r>
          <a:r>
            <a:rPr lang="sr-Latn-CS" sz="900" kern="1200" dirty="0"/>
            <a:t> </a:t>
          </a:r>
          <a:r>
            <a:rPr lang="sr-Latn-CS" sz="900" kern="1200" dirty="0" err="1"/>
            <a:t>од</a:t>
          </a:r>
          <a:r>
            <a:rPr lang="sr-Latn-CS" sz="900" kern="1200" dirty="0"/>
            <a:t> </a:t>
          </a:r>
          <a:r>
            <a:rPr lang="sr-Latn-CS" sz="900" kern="1200" dirty="0" err="1"/>
            <a:t>стране</a:t>
          </a:r>
          <a:r>
            <a:rPr lang="sr-Latn-CS" sz="900" kern="1200" dirty="0"/>
            <a:t> </a:t>
          </a:r>
          <a:r>
            <a:rPr lang="sr-Latn-CS" sz="900" kern="1200" dirty="0" err="1"/>
            <a:t>добављача</a:t>
          </a:r>
          <a:endParaRPr kumimoji="0" lang="en-US" sz="900" b="0" i="0" u="none" strike="noStrike" kern="1200" cap="none" spc="0" normalizeH="0" baseline="0" noProof="0" dirty="0">
            <a:ln/>
            <a:effectLst/>
            <a:uLnTx/>
            <a:uFillTx/>
            <a:latin typeface="Calibri" panose="020F0502020204030204"/>
          </a:endParaRPr>
        </a:p>
      </dsp:txBody>
      <dsp:txXfrm>
        <a:off x="2003515" y="111803"/>
        <a:ext cx="1833619" cy="1148365"/>
      </dsp:txXfrm>
    </dsp:sp>
    <dsp:sp modelId="{BA31AD5E-B181-0C45-BC66-B2F652CA7A78}">
      <dsp:nvSpPr>
        <dsp:cNvPr id="0" name=""/>
        <dsp:cNvSpPr/>
      </dsp:nvSpPr>
      <dsp:spPr>
        <a:xfrm>
          <a:off x="681018" y="609227"/>
          <a:ext cx="4210666" cy="4210666"/>
        </a:xfrm>
        <a:custGeom>
          <a:avLst/>
          <a:gdLst/>
          <a:ahLst/>
          <a:cxnLst/>
          <a:rect l="0" t="0" r="0" b="0"/>
          <a:pathLst>
            <a:path>
              <a:moveTo>
                <a:pt x="3231210" y="326336"/>
              </a:moveTo>
              <a:arcTo wR="2105333" hR="2105333" stAng="18139715" swAng="2509333"/>
            </a:path>
          </a:pathLst>
        </a:custGeom>
        <a:noFill/>
        <a:ln w="25400" cap="flat" cmpd="sng" algn="ctr">
          <a:solidFill>
            <a:schemeClr val="accent5"/>
          </a:solidFill>
          <a:prstDash val="solid"/>
        </a:ln>
        <a:effectLst/>
      </dsp:spPr>
      <dsp:style>
        <a:lnRef idx="1">
          <a:scrgbClr r="0" g="0" b="0"/>
        </a:lnRef>
        <a:fillRef idx="0">
          <a:scrgbClr r="0" g="0" b="0"/>
        </a:fillRef>
        <a:effectRef idx="0">
          <a:scrgbClr r="0" g="0" b="0"/>
        </a:effectRef>
        <a:fontRef idx="minor"/>
      </dsp:style>
    </dsp:sp>
    <dsp:sp modelId="{C984601A-8303-6940-AA53-F46CF5AD95CA}">
      <dsp:nvSpPr>
        <dsp:cNvPr id="0" name=""/>
        <dsp:cNvSpPr/>
      </dsp:nvSpPr>
      <dsp:spPr>
        <a:xfrm>
          <a:off x="3612857" y="2154327"/>
          <a:ext cx="2614144" cy="1291741"/>
        </a:xfrm>
        <a:prstGeom prst="roundRect">
          <a:avLst/>
        </a:prstGeom>
        <a:solidFill>
          <a:schemeClr val="accent5">
            <a:hueOff val="-276894"/>
            <a:satOff val="5060"/>
            <a:lumOff val="-38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buNone/>
          </a:pPr>
          <a:r>
            <a:rPr lang="sr-Cyrl-RS" sz="1400" b="1" kern="1200" dirty="0"/>
            <a:t>Прибавити</a:t>
          </a:r>
          <a:endParaRPr lang="en-GB" sz="1400" b="1" kern="1200" dirty="0"/>
        </a:p>
        <a:p>
          <a:pPr marL="57150" lvl="1" indent="-57150" algn="l" defTabSz="400050">
            <a:lnSpc>
              <a:spcPct val="90000"/>
            </a:lnSpc>
            <a:spcBef>
              <a:spcPct val="0"/>
            </a:spcBef>
            <a:spcAft>
              <a:spcPct val="15000"/>
            </a:spcAft>
            <a:buChar char="••"/>
          </a:pPr>
          <a:r>
            <a:rPr lang="sr-Latn-CS" sz="900" kern="1200" dirty="0" err="1"/>
            <a:t>Одобрење</a:t>
          </a:r>
          <a:r>
            <a:rPr lang="sr-Latn-CS" sz="900" kern="1200" dirty="0"/>
            <a:t> </a:t>
          </a:r>
          <a:r>
            <a:rPr lang="sr-Latn-CS" sz="900" kern="1200" dirty="0" err="1"/>
            <a:t>уговора</a:t>
          </a:r>
          <a:r>
            <a:rPr lang="sr-Latn-CS" sz="900" kern="1200" dirty="0"/>
            <a:t> о </a:t>
          </a:r>
          <a:r>
            <a:rPr lang="sr-Latn-CS" sz="900" kern="1200" dirty="0" err="1"/>
            <a:t>подацима</a:t>
          </a:r>
          <a:r>
            <a:rPr lang="sr-Latn-CS" sz="900" kern="1200" dirty="0"/>
            <a:t> </a:t>
          </a:r>
          <a:r>
            <a:rPr lang="sr-Latn-CS" sz="900" kern="1200" dirty="0" err="1"/>
            <a:t>са</a:t>
          </a:r>
          <a:r>
            <a:rPr lang="sr-Latn-CS" sz="900" kern="1200" dirty="0"/>
            <a:t> </a:t>
          </a:r>
          <a:r>
            <a:rPr lang="sr-Latn-CS" sz="900" kern="1200" dirty="0" err="1"/>
            <a:t>више</a:t>
          </a:r>
          <a:r>
            <a:rPr lang="sr-Latn-CS" sz="900" kern="1200" dirty="0"/>
            <a:t> </a:t>
          </a:r>
          <a:r>
            <a:rPr lang="sr-Latn-CS" sz="900" kern="1200" dirty="0" err="1"/>
            <a:t>страна</a:t>
          </a:r>
          <a:r>
            <a:rPr lang="sr-Latn-CS" sz="900" kern="1200" dirty="0"/>
            <a:t>/</a:t>
          </a:r>
          <a:r>
            <a:rPr lang="sr-Latn-CS" sz="900" kern="1200" dirty="0" err="1"/>
            <a:t>преговарање</a:t>
          </a:r>
          <a:r>
            <a:rPr lang="sr-Latn-CS" sz="900" kern="1200" dirty="0"/>
            <a:t>, </a:t>
          </a:r>
          <a:r>
            <a:rPr lang="sr-Latn-CS" sz="900" kern="1200" dirty="0" err="1"/>
            <a:t>потписивање</a:t>
          </a:r>
          <a:r>
            <a:rPr lang="sr-Latn-CS" sz="900" kern="1200" dirty="0"/>
            <a:t> </a:t>
          </a:r>
          <a:r>
            <a:rPr lang="sr-Latn-CS" sz="900" kern="1200" dirty="0" err="1"/>
            <a:t>уговора</a:t>
          </a:r>
          <a:r>
            <a:rPr lang="sr-Latn-CS" sz="900" kern="1200" dirty="0"/>
            <a:t>, </a:t>
          </a:r>
          <a:r>
            <a:rPr lang="sr-Latn-CS" sz="900" kern="1200" dirty="0" err="1"/>
            <a:t>плаћање</a:t>
          </a:r>
          <a:r>
            <a:rPr lang="sr-Latn-CS" sz="900" kern="1200" dirty="0"/>
            <a:t> </a:t>
          </a:r>
          <a:r>
            <a:rPr lang="sr-Latn-CS" sz="900" kern="1200" dirty="0" err="1"/>
            <a:t>података</a:t>
          </a:r>
          <a:endParaRPr lang="en-GB" sz="900" b="1" kern="1200" dirty="0"/>
        </a:p>
        <a:p>
          <a:pPr marL="57150" lvl="1" indent="-57150" algn="l" defTabSz="400050">
            <a:lnSpc>
              <a:spcPct val="90000"/>
            </a:lnSpc>
            <a:spcBef>
              <a:spcPct val="0"/>
            </a:spcBef>
            <a:spcAft>
              <a:spcPct val="15000"/>
            </a:spcAft>
            <a:buChar char="••"/>
          </a:pPr>
          <a:r>
            <a:rPr lang="sr-Latn-CS" sz="900" kern="1200" dirty="0" err="1"/>
            <a:t>Приступ</a:t>
          </a:r>
          <a:r>
            <a:rPr lang="sr-Latn-CS" sz="900" kern="1200" dirty="0"/>
            <a:t> </a:t>
          </a:r>
          <a:r>
            <a:rPr lang="sr-Latn-CS" sz="900" kern="1200" dirty="0" err="1"/>
            <a:t>подацима</a:t>
          </a:r>
          <a:r>
            <a:rPr lang="sr-Latn-CS" sz="900" kern="1200" dirty="0"/>
            <a:t>/</a:t>
          </a:r>
          <a:r>
            <a:rPr lang="sr-Latn-CS" sz="900" kern="1200" dirty="0" err="1"/>
            <a:t>апликацији</a:t>
          </a:r>
          <a:r>
            <a:rPr lang="sr-Latn-CS" sz="900" kern="1200" dirty="0"/>
            <a:t>, </a:t>
          </a:r>
          <a:r>
            <a:rPr lang="sr-Latn-CS" sz="900" kern="1200" dirty="0" err="1"/>
            <a:t>подаци</a:t>
          </a:r>
          <a:r>
            <a:rPr lang="sr-Latn-CS" sz="900" kern="1200" dirty="0"/>
            <a:t>, </a:t>
          </a:r>
          <a:r>
            <a:rPr lang="sr-Latn-CS" sz="900" kern="1200" dirty="0" err="1"/>
            <a:t>дешифровање</a:t>
          </a:r>
          <a:r>
            <a:rPr lang="sr-Latn-CS" sz="900" kern="1200" dirty="0"/>
            <a:t>, </a:t>
          </a:r>
          <a:r>
            <a:rPr lang="sr-Latn-CS" sz="900" kern="1200" dirty="0" err="1"/>
            <a:t>претплата</a:t>
          </a:r>
          <a:r>
            <a:rPr lang="sr-Latn-CS" sz="900" kern="1200" dirty="0"/>
            <a:t> </a:t>
          </a:r>
          <a:r>
            <a:rPr lang="sr-Latn-CS" sz="900" kern="1200" dirty="0" err="1"/>
            <a:t>на</a:t>
          </a:r>
          <a:r>
            <a:rPr lang="sr-Latn-CS" sz="900" kern="1200" dirty="0"/>
            <a:t> </a:t>
          </a:r>
          <a:r>
            <a:rPr lang="sr-Latn-CS" sz="900" kern="1200" dirty="0" err="1"/>
            <a:t>ажурирање</a:t>
          </a:r>
          <a:r>
            <a:rPr lang="sr-Latn-CS" sz="900" kern="1200" dirty="0"/>
            <a:t> </a:t>
          </a:r>
          <a:r>
            <a:rPr lang="sr-Latn-CS" sz="900" kern="1200" dirty="0" err="1"/>
            <a:t>података</a:t>
          </a:r>
          <a:endParaRPr lang="en-GB" sz="900" b="1" kern="1200" dirty="0"/>
        </a:p>
      </dsp:txBody>
      <dsp:txXfrm>
        <a:off x="3675915" y="2217385"/>
        <a:ext cx="2488028" cy="1165625"/>
      </dsp:txXfrm>
    </dsp:sp>
    <dsp:sp modelId="{CF2D9A78-F4AC-2D4D-BC23-509BDDF4F5A9}">
      <dsp:nvSpPr>
        <dsp:cNvPr id="0" name=""/>
        <dsp:cNvSpPr/>
      </dsp:nvSpPr>
      <dsp:spPr>
        <a:xfrm>
          <a:off x="720672" y="635528"/>
          <a:ext cx="4210666" cy="4210666"/>
        </a:xfrm>
        <a:custGeom>
          <a:avLst/>
          <a:gdLst/>
          <a:ahLst/>
          <a:cxnLst/>
          <a:rect l="0" t="0" r="0" b="0"/>
          <a:pathLst>
            <a:path>
              <a:moveTo>
                <a:pt x="4084198" y="2824026"/>
              </a:moveTo>
              <a:arcTo wR="2105333" hR="2105333" stAng="1197614" swAng="2340674"/>
            </a:path>
          </a:pathLst>
        </a:custGeom>
        <a:noFill/>
        <a:ln w="28575" cap="flat" cmpd="sng" algn="ctr">
          <a:solidFill>
            <a:schemeClr val="accent5"/>
          </a:solidFill>
          <a:prstDash val="solid"/>
        </a:ln>
        <a:effectLst/>
      </dsp:spPr>
      <dsp:style>
        <a:lnRef idx="1">
          <a:scrgbClr r="0" g="0" b="0"/>
        </a:lnRef>
        <a:fillRef idx="0">
          <a:scrgbClr r="0" g="0" b="0"/>
        </a:fillRef>
        <a:effectRef idx="0">
          <a:scrgbClr r="0" g="0" b="0"/>
        </a:effectRef>
        <a:fontRef idx="minor"/>
      </dsp:style>
    </dsp:sp>
    <dsp:sp modelId="{12E67C9C-3F86-FC42-9A9A-0645E6661134}">
      <dsp:nvSpPr>
        <dsp:cNvPr id="0" name=""/>
        <dsp:cNvSpPr/>
      </dsp:nvSpPr>
      <dsp:spPr>
        <a:xfrm>
          <a:off x="1655446" y="4164535"/>
          <a:ext cx="2243481" cy="1272613"/>
        </a:xfrm>
        <a:prstGeom prst="roundRect">
          <a:avLst/>
        </a:prstGeom>
        <a:solidFill>
          <a:schemeClr val="accent5">
            <a:hueOff val="-553787"/>
            <a:satOff val="10121"/>
            <a:lumOff val="-771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sr-Cyrl-RS" sz="1400" b="1" kern="1200" dirty="0"/>
            <a:t>Истраживање</a:t>
          </a:r>
          <a:r>
            <a:rPr lang="en-GB" sz="1400" b="1" kern="1200" dirty="0"/>
            <a:t> &amp; </a:t>
          </a:r>
          <a:r>
            <a:rPr lang="sr-Cyrl-RS" sz="1400" b="1" kern="1200" dirty="0"/>
            <a:t>Анализа</a:t>
          </a:r>
          <a:endParaRPr lang="en-GB" sz="1400" b="1" kern="1200" dirty="0"/>
        </a:p>
        <a:p>
          <a:pPr marL="57150" lvl="1" indent="-57150" algn="l" defTabSz="400050">
            <a:lnSpc>
              <a:spcPct val="90000"/>
            </a:lnSpc>
            <a:spcBef>
              <a:spcPct val="0"/>
            </a:spcBef>
            <a:spcAft>
              <a:spcPct val="15000"/>
            </a:spcAft>
            <a:buChar char="••"/>
          </a:pPr>
          <a:r>
            <a:rPr lang="sr-Cyrl-RS" sz="900" kern="1200" dirty="0"/>
            <a:t> </a:t>
          </a:r>
          <a:r>
            <a:rPr lang="sr-Latn-CS" sz="900" kern="1200" dirty="0" err="1"/>
            <a:t>Анализа</a:t>
          </a:r>
          <a:r>
            <a:rPr lang="sr-Latn-CS" sz="900" kern="1200" dirty="0"/>
            <a:t> </a:t>
          </a:r>
          <a:r>
            <a:rPr lang="sr-Latn-CS" sz="900" kern="1200" dirty="0" err="1"/>
            <a:t>података</a:t>
          </a:r>
          <a:endParaRPr kumimoji="0" lang="en-US"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Char char="••"/>
          </a:pPr>
          <a:r>
            <a:rPr lang="sr-Latn-CS" sz="900" kern="1200" dirty="0"/>
            <a:t>„</a:t>
          </a:r>
          <a:r>
            <a:rPr lang="sr-Latn-CS" sz="900" kern="1200" dirty="0" err="1"/>
            <a:t>Претренирано</a:t>
          </a:r>
          <a:r>
            <a:rPr lang="sr-Latn-CS" sz="900" kern="1200" dirty="0"/>
            <a:t>“ </a:t>
          </a:r>
          <a:r>
            <a:rPr lang="sr-Latn-CS" sz="900" kern="1200" dirty="0" err="1"/>
            <a:t>извршење</a:t>
          </a:r>
          <a:r>
            <a:rPr lang="sr-Cyrl-RS" sz="900" kern="1200" dirty="0"/>
            <a:t> </a:t>
          </a:r>
          <a:r>
            <a:rPr lang="sr-Latn-CS" sz="900" kern="1200" dirty="0"/>
            <a:t> </a:t>
          </a:r>
          <a:r>
            <a:rPr lang="sr-Latn-CS" sz="900" kern="1200" dirty="0" err="1"/>
            <a:t>аналитике</a:t>
          </a:r>
          <a:endParaRPr kumimoji="0" lang="en-US"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Char char="••"/>
          </a:pPr>
          <a:r>
            <a:rPr lang="sr-Cyrl-RS" sz="900" kern="1200" dirty="0"/>
            <a:t> </a:t>
          </a:r>
          <a:r>
            <a:rPr lang="sr-Latn-CS" sz="900" kern="1200" dirty="0" err="1"/>
            <a:t>Безбедна</a:t>
          </a:r>
          <a:r>
            <a:rPr lang="sr-Latn-CS" sz="900" kern="1200" dirty="0"/>
            <a:t> </a:t>
          </a:r>
          <a:r>
            <a:rPr lang="sr-Latn-CS" sz="900" kern="1200" dirty="0" err="1"/>
            <a:t>рачунања</a:t>
          </a:r>
          <a:r>
            <a:rPr lang="sr-Latn-CS" sz="900" kern="1200" dirty="0"/>
            <a:t> </a:t>
          </a:r>
          <a:r>
            <a:rPr lang="sr-Latn-CS" sz="900" kern="1200" dirty="0" err="1"/>
            <a:t>са</a:t>
          </a:r>
          <a:r>
            <a:rPr lang="sr-Latn-CS" sz="900" kern="1200" dirty="0"/>
            <a:t> </a:t>
          </a:r>
          <a:r>
            <a:rPr lang="sr-Latn-CS" sz="900" kern="1200" dirty="0" err="1"/>
            <a:t>више</a:t>
          </a:r>
          <a:r>
            <a:rPr lang="sr-Latn-CS" sz="900" kern="1200" dirty="0"/>
            <a:t> </a:t>
          </a:r>
          <a:r>
            <a:rPr lang="sr-Latn-CS" sz="900" kern="1200" dirty="0" err="1"/>
            <a:t>страна</a:t>
          </a:r>
          <a:endParaRPr kumimoji="0" lang="en-US"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Char char="••"/>
          </a:pPr>
          <a:r>
            <a:rPr lang="sr-Cyrl-RS" sz="900" kern="1200" dirty="0"/>
            <a:t> </a:t>
          </a:r>
          <a:r>
            <a:rPr lang="sr-Latn-CS" sz="900" kern="1200" dirty="0" err="1"/>
            <a:t>Извршење</a:t>
          </a:r>
          <a:r>
            <a:rPr lang="sr-Latn-CS" sz="900" kern="1200" dirty="0"/>
            <a:t> </a:t>
          </a:r>
          <a:r>
            <a:rPr lang="sr-Latn-CS" sz="900" kern="1200" dirty="0" err="1"/>
            <a:t>аналитике</a:t>
          </a:r>
          <a:r>
            <a:rPr lang="sr-Latn-CS" sz="900" kern="1200" dirty="0"/>
            <a:t> </a:t>
          </a:r>
          <a:r>
            <a:rPr lang="sr-Latn-CS" sz="900" kern="1200" dirty="0" err="1"/>
            <a:t>за</a:t>
          </a:r>
          <a:r>
            <a:rPr lang="sr-Latn-CS" sz="900" kern="1200" dirty="0"/>
            <a:t> </a:t>
          </a:r>
          <a:r>
            <a:rPr lang="sr-Latn-CS" sz="900" kern="1200" dirty="0" err="1"/>
            <a:t>очување</a:t>
          </a:r>
          <a:r>
            <a:rPr lang="sr-Latn-CS" sz="900" kern="1200" dirty="0"/>
            <a:t> </a:t>
          </a:r>
          <a:r>
            <a:rPr lang="sr-Latn-CS" sz="900" kern="1200" dirty="0" err="1"/>
            <a:t>приватности</a:t>
          </a:r>
          <a:endParaRPr kumimoji="0" lang="en-US" sz="900" b="0" i="0" u="none" strike="noStrike" kern="1200" cap="none" spc="0" normalizeH="0" baseline="0" noProof="0" dirty="0">
            <a:ln/>
            <a:effectLst/>
            <a:uLnTx/>
            <a:uFillTx/>
            <a:latin typeface="Calibri" panose="020F0502020204030204"/>
          </a:endParaRPr>
        </a:p>
      </dsp:txBody>
      <dsp:txXfrm>
        <a:off x="1717570" y="4226659"/>
        <a:ext cx="2119233" cy="1148365"/>
      </dsp:txXfrm>
    </dsp:sp>
    <dsp:sp modelId="{B6F7F429-C1A4-C345-8BDE-5355ECE86DA2}">
      <dsp:nvSpPr>
        <dsp:cNvPr id="0" name=""/>
        <dsp:cNvSpPr/>
      </dsp:nvSpPr>
      <dsp:spPr>
        <a:xfrm>
          <a:off x="954833" y="685848"/>
          <a:ext cx="4210666" cy="4210666"/>
        </a:xfrm>
        <a:custGeom>
          <a:avLst/>
          <a:gdLst/>
          <a:ahLst/>
          <a:cxnLst/>
          <a:rect l="0" t="0" r="0" b="0"/>
          <a:pathLst>
            <a:path>
              <a:moveTo>
                <a:pt x="692501" y="3666209"/>
              </a:moveTo>
              <a:arcTo wR="2105333" hR="2105333" stAng="7928995" swAng="1767128"/>
            </a:path>
          </a:pathLst>
        </a:custGeom>
        <a:noFill/>
        <a:ln w="25400" cap="flat" cmpd="sng" algn="ctr">
          <a:solidFill>
            <a:schemeClr val="accent5"/>
          </a:solidFill>
          <a:prstDash val="solid"/>
        </a:ln>
        <a:effectLst/>
      </dsp:spPr>
      <dsp:style>
        <a:lnRef idx="1">
          <a:scrgbClr r="0" g="0" b="0"/>
        </a:lnRef>
        <a:fillRef idx="0">
          <a:scrgbClr r="0" g="0" b="0"/>
        </a:fillRef>
        <a:effectRef idx="0">
          <a:scrgbClr r="0" g="0" b="0"/>
        </a:effectRef>
        <a:fontRef idx="minor"/>
      </dsp:style>
    </dsp:sp>
    <dsp:sp modelId="{DF86F33D-F483-C84F-86C9-FE4EEF70D557}">
      <dsp:nvSpPr>
        <dsp:cNvPr id="0" name=""/>
        <dsp:cNvSpPr/>
      </dsp:nvSpPr>
      <dsp:spPr>
        <a:xfrm>
          <a:off x="-31374" y="2172676"/>
          <a:ext cx="1957867" cy="1272613"/>
        </a:xfrm>
        <a:prstGeom prst="roundRect">
          <a:avLst/>
        </a:prstGeom>
        <a:solidFill>
          <a:schemeClr val="accent5">
            <a:hueOff val="-830681"/>
            <a:satOff val="15181"/>
            <a:lumOff val="-115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kumimoji="0" lang="sr-Cyrl-RS" sz="1400" b="1" i="0" u="none" strike="noStrike" kern="1200" cap="none" spc="0" normalizeH="0" baseline="0" noProof="0" dirty="0">
              <a:ln/>
              <a:effectLst/>
              <a:uLnTx/>
              <a:uFillTx/>
              <a:latin typeface="Calibri" panose="020F0502020204030204"/>
            </a:rPr>
            <a:t>Испорука података</a:t>
          </a:r>
          <a:endParaRPr kumimoji="0" lang="en-US" sz="1400" b="1"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Char char="••"/>
          </a:pPr>
          <a:r>
            <a:rPr lang="sr-Latn-CS" sz="900" kern="1200" dirty="0" err="1"/>
            <a:t>Интерактивне</a:t>
          </a:r>
          <a:r>
            <a:rPr lang="sr-Latn-CS" sz="900" kern="1200" dirty="0"/>
            <a:t> </a:t>
          </a:r>
          <a:r>
            <a:rPr lang="sr-Latn-CS" sz="900" kern="1200" dirty="0" err="1"/>
            <a:t>визуелизације</a:t>
          </a:r>
          <a:endParaRPr kumimoji="0" lang="en-US" sz="900" b="0" i="0" u="none" strike="noStrike" kern="1200" cap="none" spc="0" normalizeH="0" baseline="0" noProof="0" dirty="0">
            <a:ln/>
            <a:effectLst/>
            <a:uLnTx/>
            <a:uFillTx/>
            <a:latin typeface="Calibri" panose="020F0502020204030204"/>
          </a:endParaRPr>
        </a:p>
        <a:p>
          <a:pPr marL="57150" lvl="1" indent="-57150" algn="l" defTabSz="400050">
            <a:lnSpc>
              <a:spcPct val="90000"/>
            </a:lnSpc>
            <a:spcBef>
              <a:spcPct val="0"/>
            </a:spcBef>
            <a:spcAft>
              <a:spcPct val="15000"/>
            </a:spcAft>
            <a:buChar char="••"/>
          </a:pPr>
          <a:r>
            <a:rPr lang="sr-Latn-CS" sz="900" kern="1200" dirty="0" err="1"/>
            <a:t>Планирана</a:t>
          </a:r>
          <a:r>
            <a:rPr lang="sr-Latn-CS" sz="900" kern="1200" dirty="0"/>
            <a:t> </a:t>
          </a:r>
          <a:r>
            <a:rPr lang="sr-Latn-CS" sz="900" kern="1200" dirty="0" err="1"/>
            <a:t>аналитика</a:t>
          </a:r>
          <a:r>
            <a:rPr lang="sr-Latn-CS" sz="900" kern="1200" dirty="0"/>
            <a:t> и </a:t>
          </a:r>
          <a:r>
            <a:rPr lang="sr-Latn-CS" sz="900" kern="1200" dirty="0" err="1"/>
            <a:t>извештавање</a:t>
          </a:r>
          <a:endParaRPr kumimoji="0" lang="en-US" sz="900" b="0" i="0" u="none" strike="noStrike" kern="1200" cap="none" spc="0" normalizeH="0" baseline="0" noProof="0" dirty="0">
            <a:ln/>
            <a:effectLst/>
            <a:uLnTx/>
            <a:uFillTx/>
            <a:latin typeface="Calibri" panose="020F0502020204030204"/>
          </a:endParaRPr>
        </a:p>
      </dsp:txBody>
      <dsp:txXfrm>
        <a:off x="30750" y="2234800"/>
        <a:ext cx="1833619" cy="1148365"/>
      </dsp:txXfrm>
    </dsp:sp>
    <dsp:sp modelId="{7577FE0D-D038-BA43-B7A2-B8869273F913}">
      <dsp:nvSpPr>
        <dsp:cNvPr id="0" name=""/>
        <dsp:cNvSpPr/>
      </dsp:nvSpPr>
      <dsp:spPr>
        <a:xfrm>
          <a:off x="981440" y="588590"/>
          <a:ext cx="4210666" cy="4210666"/>
        </a:xfrm>
        <a:custGeom>
          <a:avLst/>
          <a:gdLst/>
          <a:ahLst/>
          <a:cxnLst/>
          <a:rect l="0" t="0" r="0" b="0"/>
          <a:pathLst>
            <a:path>
              <a:moveTo>
                <a:pt x="69396" y="1569246"/>
              </a:moveTo>
              <a:arcTo wR="2105333" hR="2105333" stAng="11685110" swAng="2512317"/>
            </a:path>
          </a:pathLst>
        </a:custGeom>
        <a:noFill/>
        <a:ln w="25400" cap="flat" cmpd="sng" algn="ctr">
          <a:solidFill>
            <a:schemeClr val="accent5"/>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8388C13-E54E-3D4B-811F-0529A921F2AD}"/>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xmlns="" id="{B7185B3B-76AF-8649-8885-0C2E13CF8EEA}"/>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BC2F4A41-E41E-2749-B671-0618333F7264}" type="datetimeFigureOut">
              <a:rPr lang="x-none" smtClean="0"/>
              <a:t>22/05/2023</a:t>
            </a:fld>
            <a:endParaRPr lang="x-none"/>
          </a:p>
        </p:txBody>
      </p:sp>
      <p:sp>
        <p:nvSpPr>
          <p:cNvPr id="4" name="Footer Placeholder 3">
            <a:extLst>
              <a:ext uri="{FF2B5EF4-FFF2-40B4-BE49-F238E27FC236}">
                <a16:creationId xmlns:a16="http://schemas.microsoft.com/office/drawing/2014/main" xmlns="" id="{87983CAD-F7F5-AB46-B35D-6095EF2EDE22}"/>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x-none"/>
          </a:p>
        </p:txBody>
      </p:sp>
      <p:sp>
        <p:nvSpPr>
          <p:cNvPr id="5" name="Slide Number Placeholder 4">
            <a:extLst>
              <a:ext uri="{FF2B5EF4-FFF2-40B4-BE49-F238E27FC236}">
                <a16:creationId xmlns:a16="http://schemas.microsoft.com/office/drawing/2014/main" xmlns="" id="{C34F6C17-4B6B-394A-B197-2181EA070103}"/>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E7233145-E835-144C-BBEA-9456A0105BF0}" type="slidenum">
              <a:rPr lang="x-none" smtClean="0"/>
              <a:t>‹#›</a:t>
            </a:fld>
            <a:endParaRPr lang="x-none"/>
          </a:p>
        </p:txBody>
      </p:sp>
    </p:spTree>
    <p:extLst>
      <p:ext uri="{BB962C8B-B14F-4D97-AF65-F5344CB8AC3E}">
        <p14:creationId xmlns:p14="http://schemas.microsoft.com/office/powerpoint/2010/main" val="373973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18ACA4A8-B606-4B8F-9DA7-2825348E22DF}" type="datetimeFigureOut">
              <a:rPr lang="es-ES" smtClean="0"/>
              <a:t>22/05/2023</a:t>
            </a:fld>
            <a:endParaRPr lang="es-ES"/>
          </a:p>
        </p:txBody>
      </p:sp>
      <p:sp>
        <p:nvSpPr>
          <p:cNvPr id="4" name="Marcador de imagen de diapositiva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049D1B4C-7E1C-4A6B-996B-BD74F62D5615}" type="slidenum">
              <a:rPr lang="es-ES" smtClean="0"/>
              <a:t>‹#›</a:t>
            </a:fld>
            <a:endParaRPr lang="es-ES"/>
          </a:p>
        </p:txBody>
      </p:sp>
    </p:spTree>
    <p:extLst>
      <p:ext uri="{BB962C8B-B14F-4D97-AF65-F5344CB8AC3E}">
        <p14:creationId xmlns:p14="http://schemas.microsoft.com/office/powerpoint/2010/main" val="3696151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49D1B4C-7E1C-4A6B-996B-BD74F62D5615}" type="slidenum">
              <a:rPr lang="es-ES" smtClean="0"/>
              <a:t>1</a:t>
            </a:fld>
            <a:endParaRPr lang="es-ES"/>
          </a:p>
        </p:txBody>
      </p:sp>
    </p:spTree>
    <p:extLst>
      <p:ext uri="{BB962C8B-B14F-4D97-AF65-F5344CB8AC3E}">
        <p14:creationId xmlns:p14="http://schemas.microsoft.com/office/powerpoint/2010/main" val="1145009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lang="en-US" dirty="0"/>
              <a:t>For many years now we have been well aware that cities not only consume energy but at the same time produce a huge amount of valuable data due to the introduction of affordable technologies that can be used in every home and office. However until recently this data was not utilized, especially business-wise</a:t>
            </a:r>
          </a:p>
          <a:p>
            <a:pPr>
              <a:defRPr/>
            </a:pPr>
            <a:r>
              <a:rPr lang="en-US" dirty="0"/>
              <a:t>Therefore, the question arises whether this unprecedented availability of data can lead energy actors to </a:t>
            </a:r>
            <a:r>
              <a:rPr lang="en-US" dirty="0" err="1"/>
              <a:t>realise</a:t>
            </a:r>
            <a:r>
              <a:rPr lang="en-US" dirty="0"/>
              <a:t> new sources of income by integrating buildings into their business models. </a:t>
            </a:r>
            <a:endParaRPr dirty="0"/>
          </a:p>
        </p:txBody>
      </p:sp>
      <p:sp>
        <p:nvSpPr>
          <p:cNvPr id="6" name="Slide Number Placeholder 3"/>
          <p:cNvSpPr>
            <a:spLocks noGrp="1"/>
          </p:cNvSpPr>
          <p:nvPr>
            <p:ph type="sldNum" sz="quarter" idx="5"/>
          </p:nvPr>
        </p:nvSpPr>
        <p:spPr bwMode="auto"/>
        <p:txBody>
          <a:bodyPr/>
          <a:lstStyle/>
          <a:p>
            <a:pPr>
              <a:defRPr/>
            </a:pPr>
            <a:fld id="{049D1B4C-7E1C-4A6B-996B-BD74F62D5615}" type="slidenum">
              <a:rPr lang="es-ES"/>
              <a:t>2</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lang="en-US" dirty="0"/>
              <a:t>For many years now we have been well aware that cities not only consume energy but at the same time produce a huge amount of valuable data due to the introduction of affordable technologies that can be used in every home and office. However until recently this data was not utilized, especially business-wise</a:t>
            </a:r>
          </a:p>
          <a:p>
            <a:pPr>
              <a:defRPr/>
            </a:pPr>
            <a:r>
              <a:rPr lang="en-US" dirty="0"/>
              <a:t>Therefore, the question arises whether this unprecedented availability of data can lead energy actors to </a:t>
            </a:r>
            <a:r>
              <a:rPr lang="en-US" dirty="0" err="1"/>
              <a:t>realise</a:t>
            </a:r>
            <a:r>
              <a:rPr lang="en-US" dirty="0"/>
              <a:t> new sources of income by integrating buildings into their business models. </a:t>
            </a:r>
            <a:endParaRPr dirty="0"/>
          </a:p>
        </p:txBody>
      </p:sp>
      <p:sp>
        <p:nvSpPr>
          <p:cNvPr id="6" name="Slide Number Placeholder 3"/>
          <p:cNvSpPr>
            <a:spLocks noGrp="1"/>
          </p:cNvSpPr>
          <p:nvPr>
            <p:ph type="sldNum" sz="quarter" idx="5"/>
          </p:nvPr>
        </p:nvSpPr>
        <p:spPr bwMode="auto"/>
        <p:txBody>
          <a:bodyPr/>
          <a:lstStyle/>
          <a:p>
            <a:pPr>
              <a:defRPr/>
            </a:pPr>
            <a:fld id="{049D1B4C-7E1C-4A6B-996B-BD74F62D5615}" type="slidenum">
              <a:rPr lang="es-ES"/>
              <a:t>3</a:t>
            </a:fld>
            <a:endParaRPr lang="es-ES"/>
          </a:p>
        </p:txBody>
      </p:sp>
    </p:spTree>
    <p:extLst>
      <p:ext uri="{BB962C8B-B14F-4D97-AF65-F5344CB8AC3E}">
        <p14:creationId xmlns:p14="http://schemas.microsoft.com/office/powerpoint/2010/main" val="2466621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lang="en-US" dirty="0"/>
              <a:t>For many years now we have been well aware that cities not only consume energy but at the same time produce a huge amount of valuable data due to the introduction of affordable technologies that can be used in every home and office. However until recently this data was not utilized, especially business-wise</a:t>
            </a:r>
          </a:p>
          <a:p>
            <a:pPr>
              <a:defRPr/>
            </a:pPr>
            <a:r>
              <a:rPr lang="en-US" dirty="0"/>
              <a:t>Therefore, the question arises whether this unprecedented availability of data can lead energy actors to </a:t>
            </a:r>
            <a:r>
              <a:rPr lang="en-US" dirty="0" err="1"/>
              <a:t>realise</a:t>
            </a:r>
            <a:r>
              <a:rPr lang="en-US" dirty="0"/>
              <a:t> new sources of income by integrating buildings into their business models. </a:t>
            </a:r>
            <a:endParaRPr dirty="0"/>
          </a:p>
        </p:txBody>
      </p:sp>
      <p:sp>
        <p:nvSpPr>
          <p:cNvPr id="6" name="Slide Number Placeholder 3"/>
          <p:cNvSpPr>
            <a:spLocks noGrp="1"/>
          </p:cNvSpPr>
          <p:nvPr>
            <p:ph type="sldNum" sz="quarter" idx="5"/>
          </p:nvPr>
        </p:nvSpPr>
        <p:spPr bwMode="auto"/>
        <p:txBody>
          <a:bodyPr/>
          <a:lstStyle/>
          <a:p>
            <a:pPr>
              <a:defRPr/>
            </a:pPr>
            <a:fld id="{049D1B4C-7E1C-4A6B-996B-BD74F62D5615}" type="slidenum">
              <a:rPr lang="es-ES"/>
              <a:t>4</a:t>
            </a:fld>
            <a:endParaRPr lang="es-ES"/>
          </a:p>
        </p:txBody>
      </p:sp>
    </p:spTree>
    <p:extLst>
      <p:ext uri="{BB962C8B-B14F-4D97-AF65-F5344CB8AC3E}">
        <p14:creationId xmlns:p14="http://schemas.microsoft.com/office/powerpoint/2010/main" val="785344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lang="en-US" dirty="0"/>
              <a:t>For many years now we have been well aware that cities not only consume energy but at the same time produce a huge amount of valuable data due to the introduction of affordable technologies that can be used in every home and office. However until recently this data was not utilized, especially business-wise</a:t>
            </a:r>
          </a:p>
          <a:p>
            <a:pPr>
              <a:defRPr/>
            </a:pPr>
            <a:r>
              <a:rPr lang="en-US" dirty="0"/>
              <a:t>Therefore, the question arises whether this unprecedented availability of data can lead energy actors to </a:t>
            </a:r>
            <a:r>
              <a:rPr lang="en-US" dirty="0" err="1"/>
              <a:t>realise</a:t>
            </a:r>
            <a:r>
              <a:rPr lang="en-US" dirty="0"/>
              <a:t> new sources of income by integrating buildings into their business models. </a:t>
            </a:r>
            <a:endParaRPr dirty="0"/>
          </a:p>
        </p:txBody>
      </p:sp>
      <p:sp>
        <p:nvSpPr>
          <p:cNvPr id="6" name="Slide Number Placeholder 3"/>
          <p:cNvSpPr>
            <a:spLocks noGrp="1"/>
          </p:cNvSpPr>
          <p:nvPr>
            <p:ph type="sldNum" sz="quarter" idx="5"/>
          </p:nvPr>
        </p:nvSpPr>
        <p:spPr bwMode="auto"/>
        <p:txBody>
          <a:bodyPr/>
          <a:lstStyle/>
          <a:p>
            <a:pPr>
              <a:defRPr/>
            </a:pPr>
            <a:fld id="{049D1B4C-7E1C-4A6B-996B-BD74F62D5615}" type="slidenum">
              <a:rPr lang="es-ES"/>
              <a:t>5</a:t>
            </a:fld>
            <a:endParaRPr lang="es-ES"/>
          </a:p>
        </p:txBody>
      </p:sp>
    </p:spTree>
    <p:extLst>
      <p:ext uri="{BB962C8B-B14F-4D97-AF65-F5344CB8AC3E}">
        <p14:creationId xmlns:p14="http://schemas.microsoft.com/office/powerpoint/2010/main" val="4162553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an innovation action funded under the European h2020 framework dealing with big data for buildings. Beyond partnership constitutes of partners interested in the evolving domains of big data analytics for buildings and energy systems optimization as well as innovative energy services. They address all value chain requirements like research institutions, technology providers, end users, and innovation accelerators from different European countries</a:t>
            </a:r>
          </a:p>
          <a:p>
            <a:endParaRPr lang="en-US" dirty="0"/>
          </a:p>
        </p:txBody>
      </p:sp>
      <p:sp>
        <p:nvSpPr>
          <p:cNvPr id="4" name="Slide Number Placeholder 3"/>
          <p:cNvSpPr>
            <a:spLocks noGrp="1"/>
          </p:cNvSpPr>
          <p:nvPr>
            <p:ph type="sldNum" sz="quarter" idx="5"/>
          </p:nvPr>
        </p:nvSpPr>
        <p:spPr/>
        <p:txBody>
          <a:bodyPr/>
          <a:lstStyle/>
          <a:p>
            <a:fld id="{049D1B4C-7E1C-4A6B-996B-BD74F62D5615}" type="slidenum">
              <a:rPr lang="es-ES" smtClean="0"/>
              <a:t>6</a:t>
            </a:fld>
            <a:endParaRPr lang="es-ES"/>
          </a:p>
        </p:txBody>
      </p:sp>
    </p:spTree>
    <p:extLst>
      <p:ext uri="{BB962C8B-B14F-4D97-AF65-F5344CB8AC3E}">
        <p14:creationId xmlns:p14="http://schemas.microsoft.com/office/powerpoint/2010/main" val="210984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the last 15 to 20 years at least, the energy market has experienced very significant changes.  Policy-wise there have been legislations that caused changes in the industry, had to do with the liberalization of the market. Also the need to reduce co2 emission has also led to a regulatory framework for the integration of alternative and distributed energy sources.</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Technological wise the latest developments in big data ai analytics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iot</a:t>
            </a:r>
            <a:r>
              <a:rPr lang="en-US" sz="1800" dirty="0">
                <a:effectLst/>
                <a:latin typeface="Calibri" panose="020F0502020204030204" pitchFamily="34" charset="0"/>
                <a:ea typeface="Calibri" panose="020F0502020204030204" pitchFamily="34" charset="0"/>
                <a:cs typeface="Times New Roman" panose="02020603050405020304" pitchFamily="18" charset="0"/>
              </a:rPr>
              <a:t> could allow the evolution of most business practices that hold the promise of growth for the involved stakeholders.</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Yet even if many energy stakeholders have started to invest in such innovations, this is not done in a coordinated fashion with the rest of the actors as these activities target the internal optimization of operations.</a:t>
            </a:r>
          </a:p>
        </p:txBody>
      </p:sp>
      <p:sp>
        <p:nvSpPr>
          <p:cNvPr id="6" name="Slide Number Placeholder 3"/>
          <p:cNvSpPr>
            <a:spLocks noGrp="1"/>
          </p:cNvSpPr>
          <p:nvPr>
            <p:ph type="sldNum" sz="quarter" idx="5"/>
          </p:nvPr>
        </p:nvSpPr>
        <p:spPr bwMode="auto"/>
        <p:txBody>
          <a:bodyPr/>
          <a:lstStyle/>
          <a:p>
            <a:pPr>
              <a:defRPr/>
            </a:pPr>
            <a:fld id="{049D1B4C-7E1C-4A6B-996B-BD74F62D5615}" type="slidenum">
              <a:rPr lang="es-ES"/>
              <a:t>7</a:t>
            </a:fld>
            <a:endParaRPr lang="es-ES"/>
          </a:p>
        </p:txBody>
      </p:sp>
    </p:spTree>
    <p:extLst>
      <p:ext uri="{BB962C8B-B14F-4D97-AF65-F5344CB8AC3E}">
        <p14:creationId xmlns:p14="http://schemas.microsoft.com/office/powerpoint/2010/main" val="1670204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D1B4C-7E1C-4A6B-996B-BD74F62D5615}" type="slidenum">
              <a:rPr lang="es-ES" smtClean="0"/>
              <a:t>8</a:t>
            </a:fld>
            <a:endParaRPr lang="es-ES"/>
          </a:p>
        </p:txBody>
      </p:sp>
    </p:spTree>
    <p:extLst>
      <p:ext uri="{BB962C8B-B14F-4D97-AF65-F5344CB8AC3E}">
        <p14:creationId xmlns:p14="http://schemas.microsoft.com/office/powerpoint/2010/main" val="58587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3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30270" y="953324"/>
            <a:ext cx="9603275" cy="104923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2171768"/>
            <a:ext cx="9603275" cy="428014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32830" y="177024"/>
            <a:ext cx="2515396" cy="309201"/>
          </a:xfrm>
          <a:prstGeom prst="rect">
            <a:avLst/>
          </a:prstGeom>
        </p:spPr>
        <p:txBody>
          <a:bodyPr/>
          <a:lstStyle/>
          <a:p>
            <a:fld id="{13FC8531-9571-4718-99FF-4DB960926832}" type="datetime1">
              <a:rPr lang="en-US" smtClean="0"/>
              <a:t>5/22/2023</a:t>
            </a:fld>
            <a:endParaRPr lang="en-US" dirty="0"/>
          </a:p>
        </p:txBody>
      </p:sp>
      <p:sp>
        <p:nvSpPr>
          <p:cNvPr id="5" name="Footer Placeholder 4"/>
          <p:cNvSpPr>
            <a:spLocks noGrp="1"/>
          </p:cNvSpPr>
          <p:nvPr>
            <p:ph type="ftr" sz="quarter" idx="11"/>
          </p:nvPr>
        </p:nvSpPr>
        <p:spPr>
          <a:xfrm>
            <a:off x="1130270" y="175961"/>
            <a:ext cx="5938836" cy="309201"/>
          </a:xfrm>
          <a:prstGeom prst="rect">
            <a:avLst/>
          </a:prstGeom>
        </p:spPr>
        <p:txBody>
          <a:bodyPr/>
          <a:lstStyle/>
          <a:p>
            <a:r>
              <a:rPr lang="en-US"/>
              <a:t>BEYOND xxx Meeting DD-Month-YYYY</a:t>
            </a:r>
            <a:endParaRPr lang="en-US" dirty="0"/>
          </a:p>
        </p:txBody>
      </p:sp>
      <p:sp>
        <p:nvSpPr>
          <p:cNvPr id="6" name="Slide Number Placeholder 5"/>
          <p:cNvSpPr>
            <a:spLocks noGrp="1"/>
          </p:cNvSpPr>
          <p:nvPr>
            <p:ph type="sldNum" sz="quarter" idx="12"/>
          </p:nvPr>
        </p:nvSpPr>
        <p:spPr>
          <a:xfrm>
            <a:off x="9918076" y="175961"/>
            <a:ext cx="811019" cy="309201"/>
          </a:xfrm>
          <a:prstGeom prst="rect">
            <a:avLst/>
          </a:prstGeom>
        </p:spPr>
        <p:txBody>
          <a:bodyPr/>
          <a:lstStyle/>
          <a:p>
            <a:fld id="{D57F1E4F-1CFF-5643-939E-217C01CDF565}" type="slidenum">
              <a:rPr lang="en-US" smtClean="0"/>
              <a:pPr/>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534524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5652943"/>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56529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32830" y="177024"/>
            <a:ext cx="2515396" cy="309201"/>
          </a:xfrm>
          <a:prstGeom prst="rect">
            <a:avLst/>
          </a:prstGeom>
        </p:spPr>
        <p:txBody>
          <a:bodyPr/>
          <a:lstStyle/>
          <a:p>
            <a:fld id="{D8FEF5BB-FFAB-484F-8A94-7A0AB9210E78}" type="datetime1">
              <a:rPr lang="en-US" smtClean="0"/>
              <a:t>5/22/2023</a:t>
            </a:fld>
            <a:endParaRPr lang="en-US" dirty="0"/>
          </a:p>
        </p:txBody>
      </p:sp>
      <p:sp>
        <p:nvSpPr>
          <p:cNvPr id="5" name="Footer Placeholder 4"/>
          <p:cNvSpPr>
            <a:spLocks noGrp="1"/>
          </p:cNvSpPr>
          <p:nvPr>
            <p:ph type="ftr" sz="quarter" idx="11"/>
          </p:nvPr>
        </p:nvSpPr>
        <p:spPr>
          <a:xfrm>
            <a:off x="1130270" y="175961"/>
            <a:ext cx="5938836" cy="309201"/>
          </a:xfrm>
          <a:prstGeom prst="rect">
            <a:avLst/>
          </a:prstGeom>
        </p:spPr>
        <p:txBody>
          <a:bodyPr/>
          <a:lstStyle/>
          <a:p>
            <a:r>
              <a:rPr lang="en-US"/>
              <a:t>BEYOND xxx Meeting DD-Month-YYYY</a:t>
            </a:r>
            <a:endParaRPr lang="en-US" dirty="0"/>
          </a:p>
        </p:txBody>
      </p:sp>
      <p:sp>
        <p:nvSpPr>
          <p:cNvPr id="6" name="Slide Number Placeholder 5"/>
          <p:cNvSpPr>
            <a:spLocks noGrp="1"/>
          </p:cNvSpPr>
          <p:nvPr>
            <p:ph type="sldNum" sz="quarter" idx="12"/>
          </p:nvPr>
        </p:nvSpPr>
        <p:spPr>
          <a:xfrm>
            <a:off x="9918076" y="175961"/>
            <a:ext cx="811019" cy="309201"/>
          </a:xfrm>
          <a:prstGeom prst="rect">
            <a:avLst/>
          </a:prstGeom>
        </p:spPr>
        <p:txBody>
          <a:bodyPr/>
          <a:lstStyle/>
          <a:p>
            <a:fld id="{D57F1E4F-1CFF-5643-939E-217C01CDF565}" type="slidenum">
              <a:rPr lang="en-US" smtClean="0"/>
              <a:pPr/>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147527" y="3541667"/>
            <a:ext cx="5652943" cy="155448"/>
          </a:xfrm>
          <a:prstGeom prst="rect">
            <a:avLst/>
          </a:prstGeom>
          <a:noFill/>
          <a:ln>
            <a:noFill/>
          </a:ln>
        </p:spPr>
      </p:pic>
    </p:spTree>
    <p:extLst>
      <p:ext uri="{BB962C8B-B14F-4D97-AF65-F5344CB8AC3E}">
        <p14:creationId xmlns:p14="http://schemas.microsoft.com/office/powerpoint/2010/main" val="3149429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810D97-48AE-451C-A941-23790B968D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6EECD40-4F02-4FB7-8A28-DCBA0B6107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1431196-832D-488B-9110-E0C62C752837}"/>
              </a:ext>
            </a:extLst>
          </p:cNvPr>
          <p:cNvSpPr>
            <a:spLocks noGrp="1"/>
          </p:cNvSpPr>
          <p:nvPr>
            <p:ph type="dt" sz="half" idx="10"/>
          </p:nvPr>
        </p:nvSpPr>
        <p:spPr/>
        <p:txBody>
          <a:bodyPr/>
          <a:lstStyle/>
          <a:p>
            <a:fld id="{002BDCF1-5F25-43C8-8FCF-2A936DDEF8CF}" type="datetime1">
              <a:rPr lang="en-US" smtClean="0"/>
              <a:t>5/22/2023</a:t>
            </a:fld>
            <a:endParaRPr lang="en-US"/>
          </a:p>
        </p:txBody>
      </p:sp>
      <p:sp>
        <p:nvSpPr>
          <p:cNvPr id="5" name="Footer Placeholder 4">
            <a:extLst>
              <a:ext uri="{FF2B5EF4-FFF2-40B4-BE49-F238E27FC236}">
                <a16:creationId xmlns:a16="http://schemas.microsoft.com/office/drawing/2014/main" xmlns="" id="{2BC0E688-E5A9-486C-B54D-3B23B3149EC8}"/>
              </a:ext>
            </a:extLst>
          </p:cNvPr>
          <p:cNvSpPr>
            <a:spLocks noGrp="1"/>
          </p:cNvSpPr>
          <p:nvPr>
            <p:ph type="ftr" sz="quarter" idx="11"/>
          </p:nvPr>
        </p:nvSpPr>
        <p:spPr/>
        <p:txBody>
          <a:bodyPr/>
          <a:lstStyle/>
          <a:p>
            <a:r>
              <a:rPr lang="en-US"/>
              <a:t>BEYOND xxx Meeting DD-Month-YYYY</a:t>
            </a:r>
          </a:p>
        </p:txBody>
      </p:sp>
      <p:sp>
        <p:nvSpPr>
          <p:cNvPr id="6" name="Slide Number Placeholder 5">
            <a:extLst>
              <a:ext uri="{FF2B5EF4-FFF2-40B4-BE49-F238E27FC236}">
                <a16:creationId xmlns:a16="http://schemas.microsoft.com/office/drawing/2014/main" xmlns="" id="{1B50A898-62C8-4CCA-811E-4F3960FE8B11}"/>
              </a:ext>
            </a:extLst>
          </p:cNvPr>
          <p:cNvSpPr>
            <a:spLocks noGrp="1"/>
          </p:cNvSpPr>
          <p:nvPr>
            <p:ph type="sldNum" sz="quarter" idx="12"/>
          </p:nvPr>
        </p:nvSpPr>
        <p:spPr/>
        <p:txBody>
          <a:bodyPr/>
          <a:lstStyle/>
          <a:p>
            <a:fld id="{B96290D0-C507-47F1-81A3-D08BA6CAD8BB}" type="slidenum">
              <a:rPr lang="en-US" smtClean="0"/>
              <a:t>‹#›</a:t>
            </a:fld>
            <a:endParaRPr lang="en-US"/>
          </a:p>
        </p:txBody>
      </p:sp>
    </p:spTree>
    <p:extLst>
      <p:ext uri="{BB962C8B-B14F-4D97-AF65-F5344CB8AC3E}">
        <p14:creationId xmlns:p14="http://schemas.microsoft.com/office/powerpoint/2010/main" val="3941490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5DD587-3024-4ECA-B827-640B8AD93E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C5111BE-2706-4B7F-ADF1-D3114BEBAE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A1CA86-7FE3-4AB5-9FB3-A103D7FEE736}"/>
              </a:ext>
            </a:extLst>
          </p:cNvPr>
          <p:cNvSpPr>
            <a:spLocks noGrp="1"/>
          </p:cNvSpPr>
          <p:nvPr>
            <p:ph type="dt" sz="half" idx="10"/>
          </p:nvPr>
        </p:nvSpPr>
        <p:spPr/>
        <p:txBody>
          <a:bodyPr/>
          <a:lstStyle/>
          <a:p>
            <a:fld id="{F451477D-30FB-4C8E-8844-5611A86A6920}" type="datetime1">
              <a:rPr lang="en-US" smtClean="0"/>
              <a:t>5/22/2023</a:t>
            </a:fld>
            <a:endParaRPr lang="en-US"/>
          </a:p>
        </p:txBody>
      </p:sp>
      <p:sp>
        <p:nvSpPr>
          <p:cNvPr id="5" name="Footer Placeholder 4">
            <a:extLst>
              <a:ext uri="{FF2B5EF4-FFF2-40B4-BE49-F238E27FC236}">
                <a16:creationId xmlns:a16="http://schemas.microsoft.com/office/drawing/2014/main" xmlns="" id="{826620B0-26AE-4CD3-BF9E-CD394AEB8331}"/>
              </a:ext>
            </a:extLst>
          </p:cNvPr>
          <p:cNvSpPr>
            <a:spLocks noGrp="1"/>
          </p:cNvSpPr>
          <p:nvPr>
            <p:ph type="ftr" sz="quarter" idx="11"/>
          </p:nvPr>
        </p:nvSpPr>
        <p:spPr/>
        <p:txBody>
          <a:bodyPr/>
          <a:lstStyle/>
          <a:p>
            <a:r>
              <a:rPr lang="en-US"/>
              <a:t>BEYOND xxx Meeting DD-Month-YYYY</a:t>
            </a:r>
          </a:p>
        </p:txBody>
      </p:sp>
      <p:sp>
        <p:nvSpPr>
          <p:cNvPr id="6" name="Slide Number Placeholder 5">
            <a:extLst>
              <a:ext uri="{FF2B5EF4-FFF2-40B4-BE49-F238E27FC236}">
                <a16:creationId xmlns:a16="http://schemas.microsoft.com/office/drawing/2014/main" xmlns="" id="{D8E04A09-E892-489A-88BA-EE61207716E5}"/>
              </a:ext>
            </a:extLst>
          </p:cNvPr>
          <p:cNvSpPr>
            <a:spLocks noGrp="1"/>
          </p:cNvSpPr>
          <p:nvPr>
            <p:ph type="sldNum" sz="quarter" idx="12"/>
          </p:nvPr>
        </p:nvSpPr>
        <p:spPr/>
        <p:txBody>
          <a:bodyPr/>
          <a:lstStyle/>
          <a:p>
            <a:fld id="{B96290D0-C507-47F1-81A3-D08BA6CAD8BB}" type="slidenum">
              <a:rPr lang="en-US" smtClean="0"/>
              <a:t>‹#›</a:t>
            </a:fld>
            <a:endParaRPr lang="en-US"/>
          </a:p>
        </p:txBody>
      </p:sp>
    </p:spTree>
    <p:extLst>
      <p:ext uri="{BB962C8B-B14F-4D97-AF65-F5344CB8AC3E}">
        <p14:creationId xmlns:p14="http://schemas.microsoft.com/office/powerpoint/2010/main" val="1428163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46497C-7489-475C-9463-E676A6B556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A2E3FE7-F0FC-4257-A4DA-1B44BB308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62D0821-6757-489E-A9F5-907CD562B8BE}"/>
              </a:ext>
            </a:extLst>
          </p:cNvPr>
          <p:cNvSpPr>
            <a:spLocks noGrp="1"/>
          </p:cNvSpPr>
          <p:nvPr>
            <p:ph type="dt" sz="half" idx="10"/>
          </p:nvPr>
        </p:nvSpPr>
        <p:spPr/>
        <p:txBody>
          <a:bodyPr/>
          <a:lstStyle/>
          <a:p>
            <a:fld id="{250749F6-FE3A-4766-A493-E13FF48EC611}" type="datetime1">
              <a:rPr lang="en-US" smtClean="0"/>
              <a:t>5/22/2023</a:t>
            </a:fld>
            <a:endParaRPr lang="en-US"/>
          </a:p>
        </p:txBody>
      </p:sp>
      <p:sp>
        <p:nvSpPr>
          <p:cNvPr id="5" name="Footer Placeholder 4">
            <a:extLst>
              <a:ext uri="{FF2B5EF4-FFF2-40B4-BE49-F238E27FC236}">
                <a16:creationId xmlns:a16="http://schemas.microsoft.com/office/drawing/2014/main" xmlns="" id="{4CB38E3F-579E-4321-81C9-14FF02CB70FB}"/>
              </a:ext>
            </a:extLst>
          </p:cNvPr>
          <p:cNvSpPr>
            <a:spLocks noGrp="1"/>
          </p:cNvSpPr>
          <p:nvPr>
            <p:ph type="ftr" sz="quarter" idx="11"/>
          </p:nvPr>
        </p:nvSpPr>
        <p:spPr/>
        <p:txBody>
          <a:bodyPr/>
          <a:lstStyle/>
          <a:p>
            <a:r>
              <a:rPr lang="en-US"/>
              <a:t>BEYOND xxx Meeting DD-Month-YYYY</a:t>
            </a:r>
          </a:p>
        </p:txBody>
      </p:sp>
      <p:sp>
        <p:nvSpPr>
          <p:cNvPr id="6" name="Slide Number Placeholder 5">
            <a:extLst>
              <a:ext uri="{FF2B5EF4-FFF2-40B4-BE49-F238E27FC236}">
                <a16:creationId xmlns:a16="http://schemas.microsoft.com/office/drawing/2014/main" xmlns="" id="{269C9782-569A-4CBE-B5F7-56E6875ECE39}"/>
              </a:ext>
            </a:extLst>
          </p:cNvPr>
          <p:cNvSpPr>
            <a:spLocks noGrp="1"/>
          </p:cNvSpPr>
          <p:nvPr>
            <p:ph type="sldNum" sz="quarter" idx="12"/>
          </p:nvPr>
        </p:nvSpPr>
        <p:spPr/>
        <p:txBody>
          <a:bodyPr/>
          <a:lstStyle/>
          <a:p>
            <a:fld id="{B96290D0-C507-47F1-81A3-D08BA6CAD8BB}" type="slidenum">
              <a:rPr lang="en-US" smtClean="0"/>
              <a:t>‹#›</a:t>
            </a:fld>
            <a:endParaRPr lang="en-US"/>
          </a:p>
        </p:txBody>
      </p:sp>
    </p:spTree>
    <p:extLst>
      <p:ext uri="{BB962C8B-B14F-4D97-AF65-F5344CB8AC3E}">
        <p14:creationId xmlns:p14="http://schemas.microsoft.com/office/powerpoint/2010/main" val="2549828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D36741-5B52-4E05-A183-B4D248537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92086C-279B-4CEC-AE06-662F4CCA55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65ED227-5CB7-439A-AD4D-C9FAE0D7FC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E836218-6D5E-4221-8549-8DCA040C8E4F}"/>
              </a:ext>
            </a:extLst>
          </p:cNvPr>
          <p:cNvSpPr>
            <a:spLocks noGrp="1"/>
          </p:cNvSpPr>
          <p:nvPr>
            <p:ph type="dt" sz="half" idx="10"/>
          </p:nvPr>
        </p:nvSpPr>
        <p:spPr/>
        <p:txBody>
          <a:bodyPr/>
          <a:lstStyle/>
          <a:p>
            <a:fld id="{35260782-8635-466E-8A3C-5E80250FA0A0}" type="datetime1">
              <a:rPr lang="en-US" smtClean="0"/>
              <a:t>5/22/2023</a:t>
            </a:fld>
            <a:endParaRPr lang="en-US"/>
          </a:p>
        </p:txBody>
      </p:sp>
      <p:sp>
        <p:nvSpPr>
          <p:cNvPr id="6" name="Footer Placeholder 5">
            <a:extLst>
              <a:ext uri="{FF2B5EF4-FFF2-40B4-BE49-F238E27FC236}">
                <a16:creationId xmlns:a16="http://schemas.microsoft.com/office/drawing/2014/main" xmlns="" id="{3B47918E-74E1-4394-9191-225F89ADB11F}"/>
              </a:ext>
            </a:extLst>
          </p:cNvPr>
          <p:cNvSpPr>
            <a:spLocks noGrp="1"/>
          </p:cNvSpPr>
          <p:nvPr>
            <p:ph type="ftr" sz="quarter" idx="11"/>
          </p:nvPr>
        </p:nvSpPr>
        <p:spPr/>
        <p:txBody>
          <a:bodyPr/>
          <a:lstStyle/>
          <a:p>
            <a:r>
              <a:rPr lang="en-US"/>
              <a:t>BEYOND xxx Meeting DD-Month-YYYY</a:t>
            </a:r>
          </a:p>
        </p:txBody>
      </p:sp>
      <p:sp>
        <p:nvSpPr>
          <p:cNvPr id="7" name="Slide Number Placeholder 6">
            <a:extLst>
              <a:ext uri="{FF2B5EF4-FFF2-40B4-BE49-F238E27FC236}">
                <a16:creationId xmlns:a16="http://schemas.microsoft.com/office/drawing/2014/main" xmlns="" id="{FA9487CA-F44B-455A-B7D4-9A4D4A5B590E}"/>
              </a:ext>
            </a:extLst>
          </p:cNvPr>
          <p:cNvSpPr>
            <a:spLocks noGrp="1"/>
          </p:cNvSpPr>
          <p:nvPr>
            <p:ph type="sldNum" sz="quarter" idx="12"/>
          </p:nvPr>
        </p:nvSpPr>
        <p:spPr/>
        <p:txBody>
          <a:bodyPr/>
          <a:lstStyle/>
          <a:p>
            <a:fld id="{B96290D0-C507-47F1-81A3-D08BA6CAD8BB}" type="slidenum">
              <a:rPr lang="en-US" smtClean="0"/>
              <a:t>‹#›</a:t>
            </a:fld>
            <a:endParaRPr lang="en-US"/>
          </a:p>
        </p:txBody>
      </p:sp>
    </p:spTree>
    <p:extLst>
      <p:ext uri="{BB962C8B-B14F-4D97-AF65-F5344CB8AC3E}">
        <p14:creationId xmlns:p14="http://schemas.microsoft.com/office/powerpoint/2010/main" val="1530533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0896C-6FD3-415C-93AC-AE060C2BCD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078C857-BF68-44FB-ADB4-A8214B38C3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8E073E5-0DAE-4FEB-899E-CB6F9EEC22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442379D-1469-47B4-87E3-15DE15018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55A295C-E88D-4FAF-BF56-F925F7A60F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CC6E4F5-7100-4616-9371-1D2008F11A61}"/>
              </a:ext>
            </a:extLst>
          </p:cNvPr>
          <p:cNvSpPr>
            <a:spLocks noGrp="1"/>
          </p:cNvSpPr>
          <p:nvPr>
            <p:ph type="dt" sz="half" idx="10"/>
          </p:nvPr>
        </p:nvSpPr>
        <p:spPr/>
        <p:txBody>
          <a:bodyPr/>
          <a:lstStyle/>
          <a:p>
            <a:fld id="{E3ED57B5-E7EC-4266-A068-025EF76E7FA1}" type="datetime1">
              <a:rPr lang="en-US" smtClean="0"/>
              <a:t>5/22/2023</a:t>
            </a:fld>
            <a:endParaRPr lang="en-US"/>
          </a:p>
        </p:txBody>
      </p:sp>
      <p:sp>
        <p:nvSpPr>
          <p:cNvPr id="8" name="Footer Placeholder 7">
            <a:extLst>
              <a:ext uri="{FF2B5EF4-FFF2-40B4-BE49-F238E27FC236}">
                <a16:creationId xmlns:a16="http://schemas.microsoft.com/office/drawing/2014/main" xmlns="" id="{08C4F10F-84CC-4636-88A2-D0DA84D6A9BC}"/>
              </a:ext>
            </a:extLst>
          </p:cNvPr>
          <p:cNvSpPr>
            <a:spLocks noGrp="1"/>
          </p:cNvSpPr>
          <p:nvPr>
            <p:ph type="ftr" sz="quarter" idx="11"/>
          </p:nvPr>
        </p:nvSpPr>
        <p:spPr/>
        <p:txBody>
          <a:bodyPr/>
          <a:lstStyle/>
          <a:p>
            <a:r>
              <a:rPr lang="en-US"/>
              <a:t>BEYOND xxx Meeting DD-Month-YYYY</a:t>
            </a:r>
          </a:p>
        </p:txBody>
      </p:sp>
      <p:sp>
        <p:nvSpPr>
          <p:cNvPr id="9" name="Slide Number Placeholder 8">
            <a:extLst>
              <a:ext uri="{FF2B5EF4-FFF2-40B4-BE49-F238E27FC236}">
                <a16:creationId xmlns:a16="http://schemas.microsoft.com/office/drawing/2014/main" xmlns="" id="{15E6DE44-9AD9-482F-907A-8306F0E7FEE9}"/>
              </a:ext>
            </a:extLst>
          </p:cNvPr>
          <p:cNvSpPr>
            <a:spLocks noGrp="1"/>
          </p:cNvSpPr>
          <p:nvPr>
            <p:ph type="sldNum" sz="quarter" idx="12"/>
          </p:nvPr>
        </p:nvSpPr>
        <p:spPr/>
        <p:txBody>
          <a:bodyPr/>
          <a:lstStyle/>
          <a:p>
            <a:fld id="{B96290D0-C507-47F1-81A3-D08BA6CAD8BB}" type="slidenum">
              <a:rPr lang="en-US" smtClean="0"/>
              <a:t>‹#›</a:t>
            </a:fld>
            <a:endParaRPr lang="en-US"/>
          </a:p>
        </p:txBody>
      </p:sp>
    </p:spTree>
    <p:extLst>
      <p:ext uri="{BB962C8B-B14F-4D97-AF65-F5344CB8AC3E}">
        <p14:creationId xmlns:p14="http://schemas.microsoft.com/office/powerpoint/2010/main" val="2630994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B6ABA-1B5D-4122-9A46-B2E03E8AD7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C2CC42-3F7B-4BC0-8755-627E7D867248}"/>
              </a:ext>
            </a:extLst>
          </p:cNvPr>
          <p:cNvSpPr>
            <a:spLocks noGrp="1"/>
          </p:cNvSpPr>
          <p:nvPr>
            <p:ph type="dt" sz="half" idx="10"/>
          </p:nvPr>
        </p:nvSpPr>
        <p:spPr/>
        <p:txBody>
          <a:bodyPr/>
          <a:lstStyle/>
          <a:p>
            <a:fld id="{A392F848-F187-4BFE-B0BF-176515AF1AA6}" type="datetime1">
              <a:rPr lang="en-US" smtClean="0"/>
              <a:t>5/22/2023</a:t>
            </a:fld>
            <a:endParaRPr lang="en-US"/>
          </a:p>
        </p:txBody>
      </p:sp>
      <p:sp>
        <p:nvSpPr>
          <p:cNvPr id="4" name="Footer Placeholder 3">
            <a:extLst>
              <a:ext uri="{FF2B5EF4-FFF2-40B4-BE49-F238E27FC236}">
                <a16:creationId xmlns:a16="http://schemas.microsoft.com/office/drawing/2014/main" xmlns="" id="{680031FF-84BE-4A56-9D2A-0D685ACA9544}"/>
              </a:ext>
            </a:extLst>
          </p:cNvPr>
          <p:cNvSpPr>
            <a:spLocks noGrp="1"/>
          </p:cNvSpPr>
          <p:nvPr>
            <p:ph type="ftr" sz="quarter" idx="11"/>
          </p:nvPr>
        </p:nvSpPr>
        <p:spPr/>
        <p:txBody>
          <a:bodyPr/>
          <a:lstStyle/>
          <a:p>
            <a:r>
              <a:rPr lang="en-US"/>
              <a:t>BEYOND xxx Meeting DD-Month-YYYY</a:t>
            </a:r>
          </a:p>
        </p:txBody>
      </p:sp>
      <p:sp>
        <p:nvSpPr>
          <p:cNvPr id="5" name="Slide Number Placeholder 4">
            <a:extLst>
              <a:ext uri="{FF2B5EF4-FFF2-40B4-BE49-F238E27FC236}">
                <a16:creationId xmlns:a16="http://schemas.microsoft.com/office/drawing/2014/main" xmlns="" id="{92F22B88-CDAF-4DFE-A261-4894F0DD4CE6}"/>
              </a:ext>
            </a:extLst>
          </p:cNvPr>
          <p:cNvSpPr>
            <a:spLocks noGrp="1"/>
          </p:cNvSpPr>
          <p:nvPr>
            <p:ph type="sldNum" sz="quarter" idx="12"/>
          </p:nvPr>
        </p:nvSpPr>
        <p:spPr/>
        <p:txBody>
          <a:bodyPr/>
          <a:lstStyle/>
          <a:p>
            <a:fld id="{B96290D0-C507-47F1-81A3-D08BA6CAD8BB}" type="slidenum">
              <a:rPr lang="en-US" smtClean="0"/>
              <a:t>‹#›</a:t>
            </a:fld>
            <a:endParaRPr lang="en-US"/>
          </a:p>
        </p:txBody>
      </p:sp>
    </p:spTree>
    <p:extLst>
      <p:ext uri="{BB962C8B-B14F-4D97-AF65-F5344CB8AC3E}">
        <p14:creationId xmlns:p14="http://schemas.microsoft.com/office/powerpoint/2010/main" val="3865869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C489E1-9672-4C86-B10B-49A6944F2C0E}"/>
              </a:ext>
            </a:extLst>
          </p:cNvPr>
          <p:cNvSpPr>
            <a:spLocks noGrp="1"/>
          </p:cNvSpPr>
          <p:nvPr>
            <p:ph type="dt" sz="half" idx="10"/>
          </p:nvPr>
        </p:nvSpPr>
        <p:spPr/>
        <p:txBody>
          <a:bodyPr/>
          <a:lstStyle/>
          <a:p>
            <a:fld id="{564BEB93-9392-435A-A3D4-BEB7D5749EEF}" type="datetime1">
              <a:rPr lang="en-US" smtClean="0"/>
              <a:t>5/22/2023</a:t>
            </a:fld>
            <a:endParaRPr lang="en-US"/>
          </a:p>
        </p:txBody>
      </p:sp>
      <p:sp>
        <p:nvSpPr>
          <p:cNvPr id="3" name="Footer Placeholder 2">
            <a:extLst>
              <a:ext uri="{FF2B5EF4-FFF2-40B4-BE49-F238E27FC236}">
                <a16:creationId xmlns:a16="http://schemas.microsoft.com/office/drawing/2014/main" xmlns="" id="{AF877111-DEEE-4BD1-8690-C2C15C4A3F33}"/>
              </a:ext>
            </a:extLst>
          </p:cNvPr>
          <p:cNvSpPr>
            <a:spLocks noGrp="1"/>
          </p:cNvSpPr>
          <p:nvPr>
            <p:ph type="ftr" sz="quarter" idx="11"/>
          </p:nvPr>
        </p:nvSpPr>
        <p:spPr/>
        <p:txBody>
          <a:bodyPr/>
          <a:lstStyle/>
          <a:p>
            <a:r>
              <a:rPr lang="en-US"/>
              <a:t>BEYOND xxx Meeting DD-Month-YYYY</a:t>
            </a:r>
          </a:p>
        </p:txBody>
      </p:sp>
      <p:sp>
        <p:nvSpPr>
          <p:cNvPr id="4" name="Slide Number Placeholder 3">
            <a:extLst>
              <a:ext uri="{FF2B5EF4-FFF2-40B4-BE49-F238E27FC236}">
                <a16:creationId xmlns:a16="http://schemas.microsoft.com/office/drawing/2014/main" xmlns="" id="{57372675-41DF-4BE5-85AA-BD0B2DB54282}"/>
              </a:ext>
            </a:extLst>
          </p:cNvPr>
          <p:cNvSpPr>
            <a:spLocks noGrp="1"/>
          </p:cNvSpPr>
          <p:nvPr>
            <p:ph type="sldNum" sz="quarter" idx="12"/>
          </p:nvPr>
        </p:nvSpPr>
        <p:spPr/>
        <p:txBody>
          <a:bodyPr/>
          <a:lstStyle/>
          <a:p>
            <a:fld id="{B96290D0-C507-47F1-81A3-D08BA6CAD8BB}" type="slidenum">
              <a:rPr lang="en-US" smtClean="0"/>
              <a:t>‹#›</a:t>
            </a:fld>
            <a:endParaRPr lang="en-US"/>
          </a:p>
        </p:txBody>
      </p:sp>
    </p:spTree>
    <p:extLst>
      <p:ext uri="{BB962C8B-B14F-4D97-AF65-F5344CB8AC3E}">
        <p14:creationId xmlns:p14="http://schemas.microsoft.com/office/powerpoint/2010/main" val="2337145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77881-361B-4F8A-910E-5A736EEFC8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3FB620A-C795-4A19-9D88-4A80ECB805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85EC51C-A41F-4C6F-91DC-7F6558379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B06201-FF8B-443D-A96C-654B22EF1E1E}"/>
              </a:ext>
            </a:extLst>
          </p:cNvPr>
          <p:cNvSpPr>
            <a:spLocks noGrp="1"/>
          </p:cNvSpPr>
          <p:nvPr>
            <p:ph type="dt" sz="half" idx="10"/>
          </p:nvPr>
        </p:nvSpPr>
        <p:spPr/>
        <p:txBody>
          <a:bodyPr/>
          <a:lstStyle/>
          <a:p>
            <a:fld id="{3EF6C502-3426-42D9-8907-1256DB8B3F89}" type="datetime1">
              <a:rPr lang="en-US" smtClean="0"/>
              <a:t>5/22/2023</a:t>
            </a:fld>
            <a:endParaRPr lang="en-US"/>
          </a:p>
        </p:txBody>
      </p:sp>
      <p:sp>
        <p:nvSpPr>
          <p:cNvPr id="6" name="Footer Placeholder 5">
            <a:extLst>
              <a:ext uri="{FF2B5EF4-FFF2-40B4-BE49-F238E27FC236}">
                <a16:creationId xmlns:a16="http://schemas.microsoft.com/office/drawing/2014/main" xmlns="" id="{72E6D236-563B-4B39-8C78-EDC0CD154CF4}"/>
              </a:ext>
            </a:extLst>
          </p:cNvPr>
          <p:cNvSpPr>
            <a:spLocks noGrp="1"/>
          </p:cNvSpPr>
          <p:nvPr>
            <p:ph type="ftr" sz="quarter" idx="11"/>
          </p:nvPr>
        </p:nvSpPr>
        <p:spPr/>
        <p:txBody>
          <a:bodyPr/>
          <a:lstStyle/>
          <a:p>
            <a:r>
              <a:rPr lang="en-US"/>
              <a:t>BEYOND xxx Meeting DD-Month-YYYY</a:t>
            </a:r>
          </a:p>
        </p:txBody>
      </p:sp>
      <p:sp>
        <p:nvSpPr>
          <p:cNvPr id="7" name="Slide Number Placeholder 6">
            <a:extLst>
              <a:ext uri="{FF2B5EF4-FFF2-40B4-BE49-F238E27FC236}">
                <a16:creationId xmlns:a16="http://schemas.microsoft.com/office/drawing/2014/main" xmlns="" id="{278A9510-B3A1-4692-A392-7C30343186AA}"/>
              </a:ext>
            </a:extLst>
          </p:cNvPr>
          <p:cNvSpPr>
            <a:spLocks noGrp="1"/>
          </p:cNvSpPr>
          <p:nvPr>
            <p:ph type="sldNum" sz="quarter" idx="12"/>
          </p:nvPr>
        </p:nvSpPr>
        <p:spPr/>
        <p:txBody>
          <a:bodyPr/>
          <a:lstStyle/>
          <a:p>
            <a:fld id="{B96290D0-C507-47F1-81A3-D08BA6CAD8BB}" type="slidenum">
              <a:rPr lang="en-US" smtClean="0"/>
              <a:t>‹#›</a:t>
            </a:fld>
            <a:endParaRPr lang="en-US"/>
          </a:p>
        </p:txBody>
      </p:sp>
    </p:spTree>
    <p:extLst>
      <p:ext uri="{BB962C8B-B14F-4D97-AF65-F5344CB8AC3E}">
        <p14:creationId xmlns:p14="http://schemas.microsoft.com/office/powerpoint/2010/main" val="18633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627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244876-2071-4054-86F5-94DB8144E8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93D3196-1B8F-41D7-854D-9CA64F7223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401E1D-02F1-4382-9007-9FDFFF75A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207E62-1EF2-4E92-882C-75889CAAB53C}"/>
              </a:ext>
            </a:extLst>
          </p:cNvPr>
          <p:cNvSpPr>
            <a:spLocks noGrp="1"/>
          </p:cNvSpPr>
          <p:nvPr>
            <p:ph type="dt" sz="half" idx="10"/>
          </p:nvPr>
        </p:nvSpPr>
        <p:spPr/>
        <p:txBody>
          <a:bodyPr/>
          <a:lstStyle/>
          <a:p>
            <a:fld id="{E3BC51A0-373A-4F07-82AE-62ADBFDF7703}" type="datetime1">
              <a:rPr lang="en-US" smtClean="0"/>
              <a:t>5/22/2023</a:t>
            </a:fld>
            <a:endParaRPr lang="en-US"/>
          </a:p>
        </p:txBody>
      </p:sp>
      <p:sp>
        <p:nvSpPr>
          <p:cNvPr id="6" name="Footer Placeholder 5">
            <a:extLst>
              <a:ext uri="{FF2B5EF4-FFF2-40B4-BE49-F238E27FC236}">
                <a16:creationId xmlns:a16="http://schemas.microsoft.com/office/drawing/2014/main" xmlns="" id="{AECAF3D8-A531-46D1-9AFC-9F303575B874}"/>
              </a:ext>
            </a:extLst>
          </p:cNvPr>
          <p:cNvSpPr>
            <a:spLocks noGrp="1"/>
          </p:cNvSpPr>
          <p:nvPr>
            <p:ph type="ftr" sz="quarter" idx="11"/>
          </p:nvPr>
        </p:nvSpPr>
        <p:spPr/>
        <p:txBody>
          <a:bodyPr/>
          <a:lstStyle/>
          <a:p>
            <a:r>
              <a:rPr lang="en-US"/>
              <a:t>BEYOND xxx Meeting DD-Month-YYYY</a:t>
            </a:r>
          </a:p>
        </p:txBody>
      </p:sp>
      <p:sp>
        <p:nvSpPr>
          <p:cNvPr id="7" name="Slide Number Placeholder 6">
            <a:extLst>
              <a:ext uri="{FF2B5EF4-FFF2-40B4-BE49-F238E27FC236}">
                <a16:creationId xmlns:a16="http://schemas.microsoft.com/office/drawing/2014/main" xmlns="" id="{91C85195-DD35-4B0D-989D-C78BDCAF0360}"/>
              </a:ext>
            </a:extLst>
          </p:cNvPr>
          <p:cNvSpPr>
            <a:spLocks noGrp="1"/>
          </p:cNvSpPr>
          <p:nvPr>
            <p:ph type="sldNum" sz="quarter" idx="12"/>
          </p:nvPr>
        </p:nvSpPr>
        <p:spPr/>
        <p:txBody>
          <a:bodyPr/>
          <a:lstStyle/>
          <a:p>
            <a:fld id="{B96290D0-C507-47F1-81A3-D08BA6CAD8BB}" type="slidenum">
              <a:rPr lang="en-US" smtClean="0"/>
              <a:t>‹#›</a:t>
            </a:fld>
            <a:endParaRPr lang="en-US"/>
          </a:p>
        </p:txBody>
      </p:sp>
    </p:spTree>
    <p:extLst>
      <p:ext uri="{BB962C8B-B14F-4D97-AF65-F5344CB8AC3E}">
        <p14:creationId xmlns:p14="http://schemas.microsoft.com/office/powerpoint/2010/main" val="2115389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6A224F-6EFA-4076-A5FF-AF12DFBFFB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BCC43C-A5E5-479F-AADC-9613C65632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023BBC-ADAD-42F8-9C45-6E6984368626}"/>
              </a:ext>
            </a:extLst>
          </p:cNvPr>
          <p:cNvSpPr>
            <a:spLocks noGrp="1"/>
          </p:cNvSpPr>
          <p:nvPr>
            <p:ph type="dt" sz="half" idx="10"/>
          </p:nvPr>
        </p:nvSpPr>
        <p:spPr/>
        <p:txBody>
          <a:bodyPr/>
          <a:lstStyle/>
          <a:p>
            <a:fld id="{69807E9C-BD3A-4EE6-903A-15027ECB32D4}" type="datetime1">
              <a:rPr lang="en-US" smtClean="0"/>
              <a:t>5/22/2023</a:t>
            </a:fld>
            <a:endParaRPr lang="en-US"/>
          </a:p>
        </p:txBody>
      </p:sp>
      <p:sp>
        <p:nvSpPr>
          <p:cNvPr id="5" name="Footer Placeholder 4">
            <a:extLst>
              <a:ext uri="{FF2B5EF4-FFF2-40B4-BE49-F238E27FC236}">
                <a16:creationId xmlns:a16="http://schemas.microsoft.com/office/drawing/2014/main" xmlns="" id="{D620077C-2265-4B90-AB9C-896499109EA4}"/>
              </a:ext>
            </a:extLst>
          </p:cNvPr>
          <p:cNvSpPr>
            <a:spLocks noGrp="1"/>
          </p:cNvSpPr>
          <p:nvPr>
            <p:ph type="ftr" sz="quarter" idx="11"/>
          </p:nvPr>
        </p:nvSpPr>
        <p:spPr/>
        <p:txBody>
          <a:bodyPr/>
          <a:lstStyle/>
          <a:p>
            <a:r>
              <a:rPr lang="en-US"/>
              <a:t>BEYOND xxx Meeting DD-Month-YYYY</a:t>
            </a:r>
          </a:p>
        </p:txBody>
      </p:sp>
      <p:sp>
        <p:nvSpPr>
          <p:cNvPr id="6" name="Slide Number Placeholder 5">
            <a:extLst>
              <a:ext uri="{FF2B5EF4-FFF2-40B4-BE49-F238E27FC236}">
                <a16:creationId xmlns:a16="http://schemas.microsoft.com/office/drawing/2014/main" xmlns="" id="{8B3C2354-3C6A-41D2-9701-84D4E19AE577}"/>
              </a:ext>
            </a:extLst>
          </p:cNvPr>
          <p:cNvSpPr>
            <a:spLocks noGrp="1"/>
          </p:cNvSpPr>
          <p:nvPr>
            <p:ph type="sldNum" sz="quarter" idx="12"/>
          </p:nvPr>
        </p:nvSpPr>
        <p:spPr/>
        <p:txBody>
          <a:bodyPr/>
          <a:lstStyle/>
          <a:p>
            <a:fld id="{B96290D0-C507-47F1-81A3-D08BA6CAD8BB}" type="slidenum">
              <a:rPr lang="en-US" smtClean="0"/>
              <a:t>‹#›</a:t>
            </a:fld>
            <a:endParaRPr lang="en-US"/>
          </a:p>
        </p:txBody>
      </p:sp>
    </p:spTree>
    <p:extLst>
      <p:ext uri="{BB962C8B-B14F-4D97-AF65-F5344CB8AC3E}">
        <p14:creationId xmlns:p14="http://schemas.microsoft.com/office/powerpoint/2010/main" val="2302872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C7EF5B2-C98B-4D15-83EB-4616D7D5FB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B47E10-291C-494F-8B91-0DC624336F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B063BA-E505-4BB7-BF45-4C7633F328A8}"/>
              </a:ext>
            </a:extLst>
          </p:cNvPr>
          <p:cNvSpPr>
            <a:spLocks noGrp="1"/>
          </p:cNvSpPr>
          <p:nvPr>
            <p:ph type="dt" sz="half" idx="10"/>
          </p:nvPr>
        </p:nvSpPr>
        <p:spPr/>
        <p:txBody>
          <a:bodyPr/>
          <a:lstStyle/>
          <a:p>
            <a:fld id="{366890B9-4F94-447F-AC91-F0161A25F7EB}" type="datetime1">
              <a:rPr lang="en-US" smtClean="0"/>
              <a:t>5/22/2023</a:t>
            </a:fld>
            <a:endParaRPr lang="en-US"/>
          </a:p>
        </p:txBody>
      </p:sp>
      <p:sp>
        <p:nvSpPr>
          <p:cNvPr id="5" name="Footer Placeholder 4">
            <a:extLst>
              <a:ext uri="{FF2B5EF4-FFF2-40B4-BE49-F238E27FC236}">
                <a16:creationId xmlns:a16="http://schemas.microsoft.com/office/drawing/2014/main" xmlns="" id="{AC3B6F30-E1E1-430C-B757-B75817D03473}"/>
              </a:ext>
            </a:extLst>
          </p:cNvPr>
          <p:cNvSpPr>
            <a:spLocks noGrp="1"/>
          </p:cNvSpPr>
          <p:nvPr>
            <p:ph type="ftr" sz="quarter" idx="11"/>
          </p:nvPr>
        </p:nvSpPr>
        <p:spPr/>
        <p:txBody>
          <a:bodyPr/>
          <a:lstStyle/>
          <a:p>
            <a:r>
              <a:rPr lang="en-US"/>
              <a:t>BEYOND xxx Meeting DD-Month-YYYY</a:t>
            </a:r>
          </a:p>
        </p:txBody>
      </p:sp>
      <p:sp>
        <p:nvSpPr>
          <p:cNvPr id="6" name="Slide Number Placeholder 5">
            <a:extLst>
              <a:ext uri="{FF2B5EF4-FFF2-40B4-BE49-F238E27FC236}">
                <a16:creationId xmlns:a16="http://schemas.microsoft.com/office/drawing/2014/main" xmlns="" id="{958E22FD-0857-4433-9B94-2C10B9255EA7}"/>
              </a:ext>
            </a:extLst>
          </p:cNvPr>
          <p:cNvSpPr>
            <a:spLocks noGrp="1"/>
          </p:cNvSpPr>
          <p:nvPr>
            <p:ph type="sldNum" sz="quarter" idx="12"/>
          </p:nvPr>
        </p:nvSpPr>
        <p:spPr/>
        <p:txBody>
          <a:bodyPr/>
          <a:lstStyle/>
          <a:p>
            <a:fld id="{B96290D0-C507-47F1-81A3-D08BA6CAD8BB}" type="slidenum">
              <a:rPr lang="en-US" smtClean="0"/>
              <a:t>‹#›</a:t>
            </a:fld>
            <a:endParaRPr lang="en-US"/>
          </a:p>
        </p:txBody>
      </p:sp>
    </p:spTree>
    <p:extLst>
      <p:ext uri="{BB962C8B-B14F-4D97-AF65-F5344CB8AC3E}">
        <p14:creationId xmlns:p14="http://schemas.microsoft.com/office/powerpoint/2010/main" val="2959947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a:prstGeom prst="rect">
            <a:avLst/>
          </a:prstGeo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129166" y="3806195"/>
            <a:ext cx="8619060" cy="1012929"/>
          </a:xfrm>
          <a:prstGeom prst="rect">
            <a:avLst/>
          </a:prstGeo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32830" y="177024"/>
            <a:ext cx="2515396" cy="309201"/>
          </a:xfrm>
          <a:prstGeom prst="rect">
            <a:avLst/>
          </a:prstGeom>
        </p:spPr>
        <p:txBody>
          <a:bodyPr/>
          <a:lstStyle/>
          <a:p>
            <a:fld id="{0D550704-147C-48FD-A07F-5F51C6BCA35A}" type="datetime1">
              <a:rPr lang="en-US" smtClean="0"/>
              <a:t>5/22/2023</a:t>
            </a:fld>
            <a:endParaRPr lang="en-US" dirty="0"/>
          </a:p>
        </p:txBody>
      </p:sp>
      <p:sp>
        <p:nvSpPr>
          <p:cNvPr id="5" name="Footer Placeholder 4"/>
          <p:cNvSpPr>
            <a:spLocks noGrp="1"/>
          </p:cNvSpPr>
          <p:nvPr>
            <p:ph type="ftr" sz="quarter" idx="11"/>
          </p:nvPr>
        </p:nvSpPr>
        <p:spPr>
          <a:xfrm>
            <a:off x="1130270" y="175961"/>
            <a:ext cx="5938836" cy="309201"/>
          </a:xfrm>
          <a:prstGeom prst="rect">
            <a:avLst/>
          </a:prstGeom>
        </p:spPr>
        <p:txBody>
          <a:bodyPr/>
          <a:lstStyle/>
          <a:p>
            <a:r>
              <a:rPr lang="en-US" dirty="0"/>
              <a:t>BEYOND xxx Meeting DD-Month-YYYY</a:t>
            </a:r>
          </a:p>
        </p:txBody>
      </p:sp>
      <p:sp>
        <p:nvSpPr>
          <p:cNvPr id="6" name="Slide Number Placeholder 5"/>
          <p:cNvSpPr>
            <a:spLocks noGrp="1"/>
          </p:cNvSpPr>
          <p:nvPr>
            <p:ph type="sldNum" sz="quarter" idx="12"/>
          </p:nvPr>
        </p:nvSpPr>
        <p:spPr>
          <a:xfrm>
            <a:off x="9918076" y="175961"/>
            <a:ext cx="811019" cy="309201"/>
          </a:xfrm>
          <a:prstGeom prst="rect">
            <a:avLst/>
          </a:prstGeom>
        </p:spPr>
        <p:txBody>
          <a:bodyPr/>
          <a:lstStyle/>
          <a:p>
            <a:fld id="{D57F1E4F-1CFF-5643-939E-217C01CDF56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548971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38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495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15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32830" y="177024"/>
            <a:ext cx="2515396" cy="309201"/>
          </a:xfrm>
          <a:prstGeom prst="rect">
            <a:avLst/>
          </a:prstGeom>
        </p:spPr>
        <p:txBody>
          <a:bodyPr/>
          <a:lstStyle/>
          <a:p>
            <a:fld id="{8BE48DEA-2E0F-4BFE-8D1A-EBCD13912BA7}" type="datetime1">
              <a:rPr lang="en-US" smtClean="0"/>
              <a:t>5/22/2023</a:t>
            </a:fld>
            <a:endParaRPr lang="en-US" dirty="0"/>
          </a:p>
        </p:txBody>
      </p:sp>
      <p:sp>
        <p:nvSpPr>
          <p:cNvPr id="3" name="Footer Placeholder 2"/>
          <p:cNvSpPr>
            <a:spLocks noGrp="1"/>
          </p:cNvSpPr>
          <p:nvPr>
            <p:ph type="ftr" sz="quarter" idx="11"/>
          </p:nvPr>
        </p:nvSpPr>
        <p:spPr>
          <a:xfrm>
            <a:off x="1130270" y="175961"/>
            <a:ext cx="5938836" cy="309201"/>
          </a:xfrm>
          <a:prstGeom prst="rect">
            <a:avLst/>
          </a:prstGeom>
        </p:spPr>
        <p:txBody>
          <a:bodyPr/>
          <a:lstStyle/>
          <a:p>
            <a:r>
              <a:rPr lang="en-US"/>
              <a:t>BEYOND xxx Meeting DD-Month-YYYY</a:t>
            </a:r>
            <a:endParaRPr lang="en-US" dirty="0"/>
          </a:p>
        </p:txBody>
      </p:sp>
      <p:sp>
        <p:nvSpPr>
          <p:cNvPr id="4" name="Slide Number Placeholder 3"/>
          <p:cNvSpPr>
            <a:spLocks noGrp="1"/>
          </p:cNvSpPr>
          <p:nvPr>
            <p:ph type="sldNum" sz="quarter" idx="12"/>
          </p:nvPr>
        </p:nvSpPr>
        <p:spPr>
          <a:xfrm>
            <a:off x="9918076" y="175961"/>
            <a:ext cx="811019" cy="309201"/>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3567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a:prstGeom prst="rect">
            <a:avLst/>
          </a:prstGeo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5470940"/>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3"/>
            <a:ext cx="3275013" cy="3148765"/>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2830" y="177024"/>
            <a:ext cx="2515396" cy="309201"/>
          </a:xfrm>
          <a:prstGeom prst="rect">
            <a:avLst/>
          </a:prstGeom>
        </p:spPr>
        <p:txBody>
          <a:bodyPr/>
          <a:lstStyle/>
          <a:p>
            <a:fld id="{FE199139-CA01-4523-9602-CBF61B91575C}" type="datetime1">
              <a:rPr lang="en-US" smtClean="0"/>
              <a:t>5/22/2023</a:t>
            </a:fld>
            <a:endParaRPr lang="en-US" dirty="0"/>
          </a:p>
        </p:txBody>
      </p:sp>
      <p:sp>
        <p:nvSpPr>
          <p:cNvPr id="6" name="Footer Placeholder 5"/>
          <p:cNvSpPr>
            <a:spLocks noGrp="1"/>
          </p:cNvSpPr>
          <p:nvPr>
            <p:ph type="ftr" sz="quarter" idx="11"/>
          </p:nvPr>
        </p:nvSpPr>
        <p:spPr>
          <a:xfrm>
            <a:off x="1130270" y="175961"/>
            <a:ext cx="5938836" cy="309201"/>
          </a:xfrm>
          <a:prstGeom prst="rect">
            <a:avLst/>
          </a:prstGeom>
        </p:spPr>
        <p:txBody>
          <a:bodyPr/>
          <a:lstStyle/>
          <a:p>
            <a:r>
              <a:rPr lang="en-US"/>
              <a:t>BEYOND xxx Meeting DD-Month-YYYY</a:t>
            </a:r>
            <a:endParaRPr lang="en-US" dirty="0"/>
          </a:p>
        </p:txBody>
      </p:sp>
      <p:sp>
        <p:nvSpPr>
          <p:cNvPr id="7" name="Slide Number Placeholder 6"/>
          <p:cNvSpPr>
            <a:spLocks noGrp="1"/>
          </p:cNvSpPr>
          <p:nvPr>
            <p:ph type="sldNum" sz="quarter" idx="12"/>
          </p:nvPr>
        </p:nvSpPr>
        <p:spPr>
          <a:xfrm>
            <a:off x="9918076" y="175961"/>
            <a:ext cx="811019" cy="309201"/>
          </a:xfrm>
          <a:prstGeom prst="rect">
            <a:avLst/>
          </a:prstGeom>
        </p:spPr>
        <p:txBody>
          <a:bodyPr/>
          <a:lstStyle/>
          <a:p>
            <a:fld id="{D57F1E4F-1CFF-5643-939E-217C01CDF56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406105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8124389" y="1122542"/>
            <a:ext cx="2791171" cy="3866327"/>
          </a:xfrm>
          <a:prstGeom prst="rect">
            <a:avLst/>
          </a:prstGeo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921296"/>
          </a:xfrm>
          <a:prstGeom prst="rect">
            <a:avLst/>
          </a:prstGeo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
        <p:nvSpPr>
          <p:cNvPr id="14" name="Date Placeholder 13"/>
          <p:cNvSpPr>
            <a:spLocks noGrp="1"/>
          </p:cNvSpPr>
          <p:nvPr>
            <p:ph type="dt" sz="half" idx="10"/>
          </p:nvPr>
        </p:nvSpPr>
        <p:spPr>
          <a:xfrm>
            <a:off x="7232830" y="177024"/>
            <a:ext cx="2515396" cy="309201"/>
          </a:xfrm>
          <a:prstGeom prst="rect">
            <a:avLst/>
          </a:prstGeom>
        </p:spPr>
        <p:txBody>
          <a:bodyPr/>
          <a:lstStyle/>
          <a:p>
            <a:fld id="{60F6EEA7-D7E4-4636-B157-F90870C2636A}" type="datetime1">
              <a:rPr lang="en-US" smtClean="0"/>
              <a:t>5/22/2023</a:t>
            </a:fld>
            <a:endParaRPr lang="en-US" dirty="0"/>
          </a:p>
        </p:txBody>
      </p:sp>
      <p:sp>
        <p:nvSpPr>
          <p:cNvPr id="15" name="Footer Placeholder 14"/>
          <p:cNvSpPr>
            <a:spLocks noGrp="1"/>
          </p:cNvSpPr>
          <p:nvPr>
            <p:ph type="ftr" sz="quarter" idx="11"/>
          </p:nvPr>
        </p:nvSpPr>
        <p:spPr>
          <a:xfrm>
            <a:off x="1130270" y="175961"/>
            <a:ext cx="5938836" cy="309201"/>
          </a:xfrm>
          <a:prstGeom prst="rect">
            <a:avLst/>
          </a:prstGeom>
        </p:spPr>
        <p:txBody>
          <a:bodyPr/>
          <a:lstStyle/>
          <a:p>
            <a:r>
              <a:rPr lang="en-US"/>
              <a:t>BEYOND xxx Meeting DD-Month-YYYY</a:t>
            </a:r>
            <a:endParaRPr lang="en-US" dirty="0"/>
          </a:p>
        </p:txBody>
      </p:sp>
      <p:sp>
        <p:nvSpPr>
          <p:cNvPr id="16" name="Slide Number Placeholder 15"/>
          <p:cNvSpPr>
            <a:spLocks noGrp="1"/>
          </p:cNvSpPr>
          <p:nvPr>
            <p:ph type="sldNum" sz="quarter" idx="12"/>
          </p:nvPr>
        </p:nvSpPr>
        <p:spPr>
          <a:xfrm>
            <a:off x="9918076" y="175961"/>
            <a:ext cx="811019" cy="309201"/>
          </a:xfrm>
          <a:prstGeom prst="rect">
            <a:avLst/>
          </a:prstGeom>
        </p:spPr>
        <p:txBody>
          <a:bodyPr/>
          <a:lstStyle/>
          <a:p>
            <a:fld id="{D57F1E4F-1CFF-5643-939E-217C01CDF565}" type="slidenum">
              <a:rPr lang="en-US" smtClean="0"/>
              <a:pPr/>
              <a:t>‹#›</a:t>
            </a:fld>
            <a:endParaRPr lang="en-US" sz="1400" dirty="0"/>
          </a:p>
        </p:txBody>
      </p:sp>
      <p:sp>
        <p:nvSpPr>
          <p:cNvPr id="17" name="Title 16"/>
          <p:cNvSpPr>
            <a:spLocks noGrp="1"/>
          </p:cNvSpPr>
          <p:nvPr>
            <p:ph type="title"/>
          </p:nvPr>
        </p:nvSpPr>
        <p:spPr>
          <a:xfrm>
            <a:off x="1130270" y="953324"/>
            <a:ext cx="9603275" cy="104923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24166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06804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sldNum="0" hd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F05C0D1-433C-442C-8AD3-9647F5072E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B5FA4C-03E7-4E07-A458-235A70E2EF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C5AE59-3AC9-43D3-9710-A97F99E18A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1BBE6-936B-40F7-9D39-25B16E4740ED}" type="datetime1">
              <a:rPr lang="en-US" smtClean="0"/>
              <a:t>5/22/2023</a:t>
            </a:fld>
            <a:endParaRPr lang="en-US"/>
          </a:p>
        </p:txBody>
      </p:sp>
      <p:sp>
        <p:nvSpPr>
          <p:cNvPr id="5" name="Footer Placeholder 4">
            <a:extLst>
              <a:ext uri="{FF2B5EF4-FFF2-40B4-BE49-F238E27FC236}">
                <a16:creationId xmlns:a16="http://schemas.microsoft.com/office/drawing/2014/main" xmlns="" id="{196AECEE-4865-436B-97E7-B8D983189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BEYOND xxx Meeting DD-Month-YYYY</a:t>
            </a:r>
          </a:p>
        </p:txBody>
      </p:sp>
      <p:sp>
        <p:nvSpPr>
          <p:cNvPr id="6" name="Slide Number Placeholder 5">
            <a:extLst>
              <a:ext uri="{FF2B5EF4-FFF2-40B4-BE49-F238E27FC236}">
                <a16:creationId xmlns:a16="http://schemas.microsoft.com/office/drawing/2014/main" xmlns="" id="{DCE30A01-9AA0-4DAC-9B6D-F54D4B471A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6290D0-C507-47F1-81A3-D08BA6CAD8BB}" type="slidenum">
              <a:rPr lang="en-US" smtClean="0"/>
              <a:t>‹#›</a:t>
            </a:fld>
            <a:endParaRPr lang="en-US"/>
          </a:p>
        </p:txBody>
      </p:sp>
    </p:spTree>
    <p:extLst>
      <p:ext uri="{BB962C8B-B14F-4D97-AF65-F5344CB8AC3E}">
        <p14:creationId xmlns:p14="http://schemas.microsoft.com/office/powerpoint/2010/main" val="251632790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diagramLayout" Target="../diagrams/layout2.xml"/><Relationship Id="rId7" Type="http://schemas.openxmlformats.org/officeDocument/2006/relationships/image" Target="../media/image28.png"/><Relationship Id="rId12" Type="http://schemas.microsoft.com/office/2007/relationships/hdphoto" Target="../media/hdphoto2.wdp"/><Relationship Id="rId2" Type="http://schemas.openxmlformats.org/officeDocument/2006/relationships/diagramData" Target="../diagrams/data2.xml"/><Relationship Id="rId16" Type="http://schemas.openxmlformats.org/officeDocument/2006/relationships/image" Target="../media/image9.png"/><Relationship Id="rId1" Type="http://schemas.openxmlformats.org/officeDocument/2006/relationships/slideLayout" Target="../slideLayouts/slideLayout6.xml"/><Relationship Id="rId6" Type="http://schemas.microsoft.com/office/2007/relationships/diagramDrawing" Target="../diagrams/drawing2.xml"/><Relationship Id="rId11" Type="http://schemas.openxmlformats.org/officeDocument/2006/relationships/image" Target="../media/image31.png"/><Relationship Id="rId5" Type="http://schemas.openxmlformats.org/officeDocument/2006/relationships/diagramColors" Target="../diagrams/colors2.xml"/><Relationship Id="rId1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diagramQuickStyle" Target="../diagrams/quickStyle2.xml"/><Relationship Id="rId9" Type="http://schemas.microsoft.com/office/2007/relationships/hdphoto" Target="../media/hdphoto1.wdp"/><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9.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9.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8.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emf"/><Relationship Id="rId7" Type="http://schemas.openxmlformats.org/officeDocument/2006/relationships/image" Target="../media/image9.png"/><Relationship Id="rId2"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52.jpg"/><Relationship Id="rId5" Type="http://schemas.openxmlformats.org/officeDocument/2006/relationships/image" Target="../media/image48.emf"/><Relationship Id="rId10" Type="http://schemas.openxmlformats.org/officeDocument/2006/relationships/image" Target="../media/image51.png"/><Relationship Id="rId4" Type="http://schemas.openxmlformats.org/officeDocument/2006/relationships/image" Target="../media/image47.emf"/><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3.png"/><Relationship Id="rId7" Type="http://schemas.openxmlformats.org/officeDocument/2006/relationships/image" Target="../media/image8.png"/><Relationship Id="rId2" Type="http://schemas.openxmlformats.org/officeDocument/2006/relationships/hyperlink" Target="https://beyond-h2020.eu/" TargetMode="External"/><Relationship Id="rId1" Type="http://schemas.openxmlformats.org/officeDocument/2006/relationships/slideLayout" Target="../slideLayouts/slideLayout1.xml"/><Relationship Id="rId6" Type="http://schemas.openxmlformats.org/officeDocument/2006/relationships/hyperlink" Target="http://www.beoelektrane.rs/"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9.png"/><Relationship Id="rId4" Type="http://schemas.openxmlformats.org/officeDocument/2006/relationships/diagramData" Target="../diagrams/data1.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44569B0-E45F-4C8D-ACDD-98107C8B5712}"/>
              </a:ext>
            </a:extLst>
          </p:cNvPr>
          <p:cNvPicPr>
            <a:picLocks noChangeAspect="1"/>
          </p:cNvPicPr>
          <p:nvPr/>
        </p:nvPicPr>
        <p:blipFill>
          <a:blip r:embed="rId3"/>
          <a:stretch>
            <a:fillRect/>
          </a:stretch>
        </p:blipFill>
        <p:spPr>
          <a:xfrm>
            <a:off x="0" y="3411812"/>
            <a:ext cx="3943350" cy="3419475"/>
          </a:xfrm>
          <a:prstGeom prst="rect">
            <a:avLst/>
          </a:prstGeom>
        </p:spPr>
      </p:pic>
      <p:sp>
        <p:nvSpPr>
          <p:cNvPr id="8" name="Title 1">
            <a:extLst>
              <a:ext uri="{FF2B5EF4-FFF2-40B4-BE49-F238E27FC236}">
                <a16:creationId xmlns:a16="http://schemas.microsoft.com/office/drawing/2014/main" xmlns="" id="{571478F9-3105-42EE-8AC2-2B097B7AB601}"/>
              </a:ext>
            </a:extLst>
          </p:cNvPr>
          <p:cNvSpPr txBox="1">
            <a:spLocks/>
          </p:cNvSpPr>
          <p:nvPr/>
        </p:nvSpPr>
        <p:spPr>
          <a:xfrm>
            <a:off x="914400" y="1385791"/>
            <a:ext cx="10804124" cy="1555750"/>
          </a:xfrm>
          <a:prstGeom prst="rect">
            <a:avLst/>
          </a:prstGeom>
        </p:spPr>
        <p:txBody>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sr-Cyrl-RS" sz="2800" b="1" dirty="0">
                <a:solidFill>
                  <a:srgbClr val="000066"/>
                </a:solidFill>
                <a:effectLst>
                  <a:outerShdw blurRad="38100" dist="38100" dir="2700000" algn="tl">
                    <a:srgbClr val="000000">
                      <a:alpha val="43137"/>
                    </a:srgbClr>
                  </a:outerShdw>
                </a:effectLst>
                <a:latin typeface="Arial Narrow" panose="020B0606020202030204" pitchFamily="34" charset="0"/>
              </a:rPr>
              <a:t>Стручно-научна конференција</a:t>
            </a:r>
            <a:r>
              <a:rPr lang="sr-Latn-RS" sz="2800" b="1" dirty="0">
                <a:solidFill>
                  <a:srgbClr val="000066"/>
                </a:solidFill>
                <a:effectLst>
                  <a:outerShdw blurRad="38100" dist="38100" dir="2700000" algn="tl">
                    <a:srgbClr val="000000">
                      <a:alpha val="43137"/>
                    </a:srgbClr>
                  </a:outerShdw>
                </a:effectLst>
                <a:latin typeface="Arial Narrow" panose="020B0606020202030204" pitchFamily="34" charset="0"/>
              </a:rPr>
              <a:t> </a:t>
            </a:r>
            <a:r>
              <a:rPr lang="sr-Cyrl-RS" sz="2800" b="1" dirty="0">
                <a:solidFill>
                  <a:srgbClr val="000066"/>
                </a:solidFill>
                <a:effectLst>
                  <a:outerShdw blurRad="38100" dist="38100" dir="2700000" algn="tl">
                    <a:srgbClr val="000000">
                      <a:alpha val="43137"/>
                    </a:srgbClr>
                  </a:outerShdw>
                </a:effectLst>
                <a:latin typeface="Arial Narrow" panose="020B0606020202030204" pitchFamily="34" charset="0"/>
              </a:rPr>
              <a:t>ТОПС</a:t>
            </a:r>
            <a:r>
              <a:rPr lang="sr-Latn-RS" sz="2800" b="1" dirty="0">
                <a:solidFill>
                  <a:srgbClr val="000066"/>
                </a:solidFill>
                <a:effectLst>
                  <a:outerShdw blurRad="38100" dist="38100" dir="2700000" algn="tl">
                    <a:srgbClr val="000000">
                      <a:alpha val="43137"/>
                    </a:srgbClr>
                  </a:outerShdw>
                </a:effectLst>
                <a:latin typeface="Arial Narrow" panose="020B0606020202030204" pitchFamily="34" charset="0"/>
              </a:rPr>
              <a:t> 2023</a:t>
            </a:r>
            <a:r>
              <a:rPr lang="ru-RU" sz="2800" b="1" dirty="0">
                <a:solidFill>
                  <a:srgbClr val="000066"/>
                </a:solidFill>
                <a:effectLst>
                  <a:outerShdw blurRad="38100" dist="38100" dir="2700000" algn="tl">
                    <a:srgbClr val="000000">
                      <a:alpha val="43137"/>
                    </a:srgbClr>
                  </a:outerShdw>
                </a:effectLst>
                <a:latin typeface="Arial Narrow" panose="020B0606020202030204" pitchFamily="34" charset="0"/>
              </a:rPr>
              <a:t/>
            </a:r>
            <a:br>
              <a:rPr lang="ru-RU" sz="2800" b="1" dirty="0">
                <a:solidFill>
                  <a:srgbClr val="000066"/>
                </a:solidFill>
                <a:effectLst>
                  <a:outerShdw blurRad="38100" dist="38100" dir="2700000" algn="tl">
                    <a:srgbClr val="000000">
                      <a:alpha val="43137"/>
                    </a:srgbClr>
                  </a:outerShdw>
                </a:effectLst>
                <a:latin typeface="Arial Narrow" panose="020B0606020202030204" pitchFamily="34" charset="0"/>
              </a:rPr>
            </a:br>
            <a:r>
              <a:rPr lang="ru-RU" sz="2800" b="1" dirty="0">
                <a:solidFill>
                  <a:srgbClr val="000066"/>
                </a:solidFill>
                <a:effectLst>
                  <a:outerShdw blurRad="38100" dist="38100" dir="2700000" algn="tl">
                    <a:srgbClr val="000000">
                      <a:alpha val="43137"/>
                    </a:srgbClr>
                  </a:outerShdw>
                </a:effectLst>
                <a:latin typeface="Arial Narrow" panose="020B0606020202030204" pitchFamily="34" charset="0"/>
              </a:rPr>
              <a:t>Хотел Палисад</a:t>
            </a:r>
            <a:r>
              <a:rPr lang="sr-Latn-RS" sz="2800" b="1" dirty="0">
                <a:solidFill>
                  <a:srgbClr val="000066"/>
                </a:solidFill>
                <a:effectLst>
                  <a:outerShdw blurRad="38100" dist="38100" dir="2700000" algn="tl">
                    <a:srgbClr val="000000">
                      <a:alpha val="43137"/>
                    </a:srgbClr>
                  </a:outerShdw>
                </a:effectLst>
                <a:latin typeface="Arial Narrow" panose="020B0606020202030204" pitchFamily="34" charset="0"/>
              </a:rPr>
              <a:t>, </a:t>
            </a:r>
            <a:r>
              <a:rPr lang="sr-Cyrl-RS" sz="2800" b="1" dirty="0">
                <a:solidFill>
                  <a:srgbClr val="000066"/>
                </a:solidFill>
                <a:effectLst>
                  <a:outerShdw blurRad="38100" dist="38100" dir="2700000" algn="tl">
                    <a:srgbClr val="000000">
                      <a:alpha val="43137"/>
                    </a:srgbClr>
                  </a:outerShdw>
                </a:effectLst>
                <a:latin typeface="Arial Narrow" panose="020B0606020202030204" pitchFamily="34" charset="0"/>
              </a:rPr>
              <a:t>Златибор</a:t>
            </a:r>
            <a:r>
              <a:rPr lang="ru-RU" sz="2800" b="1" dirty="0">
                <a:solidFill>
                  <a:srgbClr val="000066"/>
                </a:solidFill>
                <a:effectLst>
                  <a:outerShdw blurRad="38100" dist="38100" dir="2700000" algn="tl">
                    <a:srgbClr val="000000">
                      <a:alpha val="43137"/>
                    </a:srgbClr>
                  </a:outerShdw>
                </a:effectLst>
                <a:latin typeface="Arial Narrow" panose="020B0606020202030204" pitchFamily="34" charset="0"/>
              </a:rPr>
              <a:t> </a:t>
            </a:r>
            <a:r>
              <a:rPr lang="sr-Latn-RS" sz="2800" b="1" dirty="0">
                <a:solidFill>
                  <a:srgbClr val="000066"/>
                </a:solidFill>
                <a:effectLst>
                  <a:outerShdw blurRad="38100" dist="38100" dir="2700000" algn="tl">
                    <a:srgbClr val="000000">
                      <a:alpha val="43137"/>
                    </a:srgbClr>
                  </a:outerShdw>
                </a:effectLst>
                <a:latin typeface="Arial Narrow" panose="020B0606020202030204" pitchFamily="34" charset="0"/>
              </a:rPr>
              <a:t>28</a:t>
            </a:r>
            <a:r>
              <a:rPr lang="ru-RU" sz="2800" b="1" dirty="0">
                <a:solidFill>
                  <a:srgbClr val="000066"/>
                </a:solidFill>
                <a:effectLst>
                  <a:outerShdw blurRad="38100" dist="38100" dir="2700000" algn="tl">
                    <a:srgbClr val="000000">
                      <a:alpha val="43137"/>
                    </a:srgbClr>
                  </a:outerShdw>
                </a:effectLst>
                <a:latin typeface="Arial Narrow" panose="020B0606020202030204" pitchFamily="34" charset="0"/>
              </a:rPr>
              <a:t>.0</a:t>
            </a:r>
            <a:r>
              <a:rPr lang="sr-Latn-RS" sz="2800" b="1" dirty="0">
                <a:solidFill>
                  <a:srgbClr val="000066"/>
                </a:solidFill>
                <a:effectLst>
                  <a:outerShdw blurRad="38100" dist="38100" dir="2700000" algn="tl">
                    <a:srgbClr val="000000">
                      <a:alpha val="43137"/>
                    </a:srgbClr>
                  </a:outerShdw>
                </a:effectLst>
                <a:latin typeface="Arial Narrow" panose="020B0606020202030204" pitchFamily="34" charset="0"/>
              </a:rPr>
              <a:t>5</a:t>
            </a:r>
            <a:r>
              <a:rPr lang="ru-RU" sz="2800" b="1" dirty="0" smtClean="0">
                <a:solidFill>
                  <a:srgbClr val="000066"/>
                </a:solidFill>
                <a:effectLst>
                  <a:outerShdw blurRad="38100" dist="38100" dir="2700000" algn="tl">
                    <a:srgbClr val="000000">
                      <a:alpha val="43137"/>
                    </a:srgbClr>
                  </a:outerShdw>
                </a:effectLst>
                <a:latin typeface="Arial Narrow" panose="020B0606020202030204" pitchFamily="34" charset="0"/>
              </a:rPr>
              <a:t>.202</a:t>
            </a:r>
            <a:r>
              <a:rPr lang="sr-Latn-RS" sz="2800" b="1" dirty="0" smtClean="0">
                <a:solidFill>
                  <a:srgbClr val="000066"/>
                </a:solidFill>
                <a:effectLst>
                  <a:outerShdw blurRad="38100" dist="38100" dir="2700000" algn="tl">
                    <a:srgbClr val="000000">
                      <a:alpha val="43137"/>
                    </a:srgbClr>
                  </a:outerShdw>
                </a:effectLst>
                <a:latin typeface="Arial Narrow" panose="020B0606020202030204" pitchFamily="34" charset="0"/>
              </a:rPr>
              <a:t>3.</a:t>
            </a:r>
          </a:p>
          <a:p>
            <a:pPr algn="ctr"/>
            <a:r>
              <a:rPr lang="ru-RU" sz="2800" b="1" dirty="0" smtClean="0">
                <a:solidFill>
                  <a:srgbClr val="000066"/>
                </a:solidFill>
                <a:effectLst>
                  <a:outerShdw blurRad="38100" dist="38100" dir="2700000" algn="tl">
                    <a:srgbClr val="000000">
                      <a:alpha val="43137"/>
                    </a:srgbClr>
                  </a:outerShdw>
                </a:effectLst>
                <a:latin typeface="Arial Narrow" panose="020B0606020202030204" pitchFamily="34" charset="0"/>
              </a:rPr>
              <a:t>.</a:t>
            </a:r>
            <a:r>
              <a:rPr lang="ru-RU" dirty="0">
                <a:latin typeface="Arial Narrow" panose="020B0606020202030204" pitchFamily="34" charset="0"/>
              </a:rPr>
              <a:t/>
            </a:r>
            <a:br>
              <a:rPr lang="ru-RU" dirty="0">
                <a:latin typeface="Arial Narrow" panose="020B0606020202030204" pitchFamily="34" charset="0"/>
              </a:rPr>
            </a:br>
            <a:endParaRPr lang="en-GB" dirty="0">
              <a:latin typeface="Arial Narrow" panose="020B0606020202030204" pitchFamily="34" charset="0"/>
            </a:endParaRPr>
          </a:p>
        </p:txBody>
      </p:sp>
      <p:sp>
        <p:nvSpPr>
          <p:cNvPr id="9" name="Rectangle 3">
            <a:extLst>
              <a:ext uri="{FF2B5EF4-FFF2-40B4-BE49-F238E27FC236}">
                <a16:creationId xmlns:a16="http://schemas.microsoft.com/office/drawing/2014/main" xmlns="" id="{7F59269F-78F3-4FF5-8F62-2B0ABB3DFC57}"/>
              </a:ext>
            </a:extLst>
          </p:cNvPr>
          <p:cNvSpPr>
            <a:spLocks noChangeArrowheads="1"/>
          </p:cNvSpPr>
          <p:nvPr/>
        </p:nvSpPr>
        <p:spPr bwMode="auto">
          <a:xfrm>
            <a:off x="1524000" y="239212"/>
            <a:ext cx="1082348"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0" rIns="91440" bIns="0" numCol="1" anchor="ctr" anchorCtr="0" compatLnSpc="1">
            <a:prstTxWarp prst="textNoShape">
              <a:avLst/>
            </a:prstTxWarp>
            <a:spAutoFit/>
          </a:bodyPr>
          <a:lstStyle/>
          <a:p>
            <a:pPr algn="l">
              <a:spcBef>
                <a:spcPct val="0"/>
              </a:spcBef>
              <a:buClrTx/>
              <a:buSzTx/>
              <a:buFontTx/>
              <a:buNone/>
            </a:pPr>
            <a:r>
              <a:rPr lang="sr-Cyrl-RS" altLang="en-US" sz="2000" b="0" dirty="0">
                <a:solidFill>
                  <a:srgbClr val="4F81BD"/>
                </a:solidFill>
                <a:latin typeface="Cambria" pitchFamily="18" charset="0"/>
                <a:ea typeface="Times New Roman" pitchFamily="18" charset="0"/>
                <a:cs typeface="Times New Roman" pitchFamily="18" charset="0"/>
              </a:rPr>
              <a:t>   </a:t>
            </a:r>
            <a:r>
              <a:rPr lang="sr-Latn-RS" altLang="en-US" sz="2000" b="0" dirty="0">
                <a:solidFill>
                  <a:srgbClr val="4F81BD"/>
                </a:solidFill>
                <a:latin typeface="Cambria" pitchFamily="18" charset="0"/>
                <a:ea typeface="Times New Roman" pitchFamily="18" charset="0"/>
                <a:cs typeface="Times New Roman" pitchFamily="18" charset="0"/>
              </a:rPr>
              <a:t>             </a:t>
            </a:r>
          </a:p>
        </p:txBody>
      </p:sp>
      <p:sp>
        <p:nvSpPr>
          <p:cNvPr id="10" name="Rectangle 4">
            <a:extLst>
              <a:ext uri="{FF2B5EF4-FFF2-40B4-BE49-F238E27FC236}">
                <a16:creationId xmlns:a16="http://schemas.microsoft.com/office/drawing/2014/main" xmlns="" id="{20944C6D-8A56-4EFE-BD58-8306F5256ED7}"/>
              </a:ext>
            </a:extLst>
          </p:cNvPr>
          <p:cNvSpPr txBox="1">
            <a:spLocks noChangeArrowheads="1"/>
          </p:cNvSpPr>
          <p:nvPr/>
        </p:nvSpPr>
        <p:spPr>
          <a:xfrm>
            <a:off x="1524000" y="2185362"/>
            <a:ext cx="9723669" cy="1621904"/>
          </a:xfrm>
          <a:prstGeom prst="rect">
            <a:avLst/>
          </a:prstGeom>
          <a:noFill/>
        </p:spPr>
        <p:txBody>
          <a:bodyPr vert="horz" lIns="0" tIns="45720" rIns="0" bIns="45720" rtlCol="0" anchor="b">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buClrTx/>
              <a:buSzTx/>
              <a:buFontTx/>
            </a:pPr>
            <a:r>
              <a:rPr lang="sr-Cyrl-RS" altLang="en-US" sz="4000" b="1" dirty="0">
                <a:solidFill>
                  <a:srgbClr val="00B0F0"/>
                </a:solidFill>
                <a:effectLst/>
                <a:latin typeface="Arial Narrow" panose="020B0606020202030204" pitchFamily="34" charset="0"/>
                <a:cs typeface="Arial" panose="020B0604020202020204" pitchFamily="34" charset="0"/>
              </a:rPr>
              <a:t>ВЕШТАЧКА ИНТЕЛИГЕНЦИЈА – </a:t>
            </a:r>
          </a:p>
          <a:p>
            <a:pPr fontAlgn="auto">
              <a:spcAft>
                <a:spcPts val="0"/>
              </a:spcAft>
              <a:buClrTx/>
              <a:buSzTx/>
              <a:buFontTx/>
            </a:pPr>
            <a:r>
              <a:rPr lang="sr-Cyrl-RS" altLang="en-US" sz="4000" b="1" dirty="0">
                <a:solidFill>
                  <a:srgbClr val="00B0F0"/>
                </a:solidFill>
                <a:effectLst/>
                <a:latin typeface="Arial Narrow" panose="020B0606020202030204" pitchFamily="34" charset="0"/>
                <a:cs typeface="Arial" panose="020B0604020202020204" pitchFamily="34" charset="0"/>
              </a:rPr>
              <a:t>УПРАВЉАЊЕ ЕНЕРГЕТСКИМ УСЛУГАМА</a:t>
            </a:r>
            <a:endParaRPr lang="sr-Latn-CS" altLang="en-US" sz="4000" b="1" dirty="0">
              <a:solidFill>
                <a:srgbClr val="00B0F0"/>
              </a:solidFill>
              <a:effectLst/>
              <a:latin typeface="Arial Narrow" panose="020B0606020202030204" pitchFamily="34" charset="0"/>
              <a:cs typeface="Arial" panose="020B0604020202020204" pitchFamily="34" charset="0"/>
            </a:endParaRPr>
          </a:p>
        </p:txBody>
      </p:sp>
      <p:sp>
        <p:nvSpPr>
          <p:cNvPr id="11" name="Rectangle 8">
            <a:extLst>
              <a:ext uri="{FF2B5EF4-FFF2-40B4-BE49-F238E27FC236}">
                <a16:creationId xmlns:a16="http://schemas.microsoft.com/office/drawing/2014/main" xmlns="" id="{8FF0D679-EF39-413C-B52F-482DE9B84AE3}"/>
              </a:ext>
            </a:extLst>
          </p:cNvPr>
          <p:cNvSpPr>
            <a:spLocks noChangeArrowheads="1"/>
          </p:cNvSpPr>
          <p:nvPr/>
        </p:nvSpPr>
        <p:spPr bwMode="auto">
          <a:xfrm>
            <a:off x="4860357" y="5395171"/>
            <a:ext cx="5660994" cy="105251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effectLst>
                  <a:outerShdw blurRad="38100" dist="38100" dir="2700000" algn="tl">
                    <a:srgbClr val="C0C0C0"/>
                  </a:outerShdw>
                </a:effectLst>
                <a:latin typeface="Arial" charset="0"/>
              </a:defRPr>
            </a:lvl1pPr>
            <a:lvl2pPr>
              <a:buClr>
                <a:schemeClr val="tx2"/>
              </a:buClr>
              <a:defRPr sz="2800">
                <a:solidFill>
                  <a:schemeClr val="tx1"/>
                </a:solidFill>
                <a:effectLst>
                  <a:outerShdw blurRad="38100" dist="38100" dir="2700000" algn="tl">
                    <a:srgbClr val="C0C0C0"/>
                  </a:outerShdw>
                </a:effectLst>
                <a:latin typeface="Arial" charset="0"/>
              </a:defRPr>
            </a:lvl2pPr>
            <a:lvl3pPr>
              <a:buClr>
                <a:schemeClr val="accent2"/>
              </a:buClr>
              <a:defRPr sz="2400">
                <a:solidFill>
                  <a:schemeClr val="tx1"/>
                </a:solidFill>
                <a:effectLst>
                  <a:outerShdw blurRad="38100" dist="38100" dir="2700000" algn="tl">
                    <a:srgbClr val="C0C0C0"/>
                  </a:outerShdw>
                </a:effectLst>
                <a:latin typeface="Arial" charset="0"/>
              </a:defRPr>
            </a:lvl3pPr>
            <a:lvl4pPr>
              <a:buClr>
                <a:schemeClr val="folHlink"/>
              </a:buClr>
              <a:defRPr sz="2000">
                <a:solidFill>
                  <a:schemeClr val="tx1"/>
                </a:solidFill>
                <a:effectLst>
                  <a:outerShdw blurRad="38100" dist="38100" dir="2700000" algn="tl">
                    <a:srgbClr val="C0C0C0"/>
                  </a:outerShdw>
                </a:effectLst>
                <a:latin typeface="Arial" charset="0"/>
              </a:defRPr>
            </a:lvl4pPr>
            <a:lvl5pPr>
              <a:buClr>
                <a:schemeClr val="tx1"/>
              </a:buClr>
              <a:defRPr sz="2000">
                <a:solidFill>
                  <a:schemeClr val="tx1"/>
                </a:solidFill>
                <a:effectLst>
                  <a:outerShdw blurRad="38100" dist="38100" dir="2700000" algn="tl">
                    <a:srgbClr val="C0C0C0"/>
                  </a:outerShdw>
                </a:effectLst>
                <a:latin typeface="Arial"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C0C0C0"/>
                  </a:outerShdw>
                </a:effectLst>
                <a:latin typeface="Arial"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C0C0C0"/>
                  </a:outerShdw>
                </a:effectLst>
                <a:latin typeface="Arial"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C0C0C0"/>
                  </a:outerShdw>
                </a:effectLst>
                <a:latin typeface="Arial"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C0C0C0"/>
                  </a:outerShdw>
                </a:effectLst>
                <a:latin typeface="Arial" charset="0"/>
              </a:defRPr>
            </a:lvl9pPr>
          </a:lstStyle>
          <a:p>
            <a:pPr algn="ctr" fontAlgn="auto">
              <a:spcBef>
                <a:spcPts val="0"/>
              </a:spcBef>
              <a:spcAft>
                <a:spcPts val="0"/>
              </a:spcAft>
              <a:buClr>
                <a:srgbClr val="3399FF"/>
              </a:buClr>
              <a:buSzTx/>
              <a:defRPr/>
            </a:pPr>
            <a:r>
              <a:rPr lang="en-US" altLang="en-US" sz="1400" b="0" kern="0" dirty="0">
                <a:solidFill>
                  <a:srgbClr val="FF0000"/>
                </a:solidFill>
                <a:effectLst/>
              </a:rPr>
              <a:t/>
            </a:r>
            <a:br>
              <a:rPr lang="en-US" altLang="en-US" sz="1400" b="0" kern="0" dirty="0">
                <a:solidFill>
                  <a:srgbClr val="FF0000"/>
                </a:solidFill>
                <a:effectLst/>
              </a:rPr>
            </a:br>
            <a:r>
              <a:rPr lang="sr-Cyrl-RS" altLang="en-US" sz="2800" b="0" kern="0" dirty="0">
                <a:solidFill>
                  <a:srgbClr val="002060"/>
                </a:solidFill>
                <a:effectLst/>
                <a:latin typeface="Arial Narrow" panose="020B0606020202030204" pitchFamily="34" charset="0"/>
                <a:cs typeface="Arial" panose="020B0604020202020204" pitchFamily="34" charset="0"/>
              </a:rPr>
              <a:t>др Радмило Савић, </a:t>
            </a:r>
            <a:r>
              <a:rPr lang="sr-Cyrl-RS" altLang="en-US" sz="2800" b="0" kern="0" dirty="0" err="1">
                <a:solidFill>
                  <a:srgbClr val="002060"/>
                </a:solidFill>
                <a:effectLst/>
                <a:latin typeface="Arial Narrow" panose="020B0606020202030204" pitchFamily="34" charset="0"/>
                <a:cs typeface="Arial" panose="020B0604020202020204" pitchFamily="34" charset="0"/>
              </a:rPr>
              <a:t>дипл.маш.инж</a:t>
            </a:r>
            <a:r>
              <a:rPr lang="sr-Cyrl-RS" altLang="en-US" sz="2800" b="0" kern="0" dirty="0">
                <a:solidFill>
                  <a:srgbClr val="002060"/>
                </a:solidFill>
                <a:effectLst/>
                <a:latin typeface="Arial Narrow" panose="020B0606020202030204" pitchFamily="34" charset="0"/>
                <a:cs typeface="Arial" panose="020B0604020202020204" pitchFamily="34" charset="0"/>
              </a:rPr>
              <a:t>.</a:t>
            </a:r>
          </a:p>
          <a:p>
            <a:pPr algn="ctr" fontAlgn="auto">
              <a:spcBef>
                <a:spcPts val="0"/>
              </a:spcBef>
              <a:spcAft>
                <a:spcPts val="0"/>
              </a:spcAft>
              <a:buClr>
                <a:srgbClr val="3399FF"/>
              </a:buClr>
              <a:buSzTx/>
              <a:defRPr/>
            </a:pPr>
            <a:r>
              <a:rPr lang="sr-Cyrl-RS" altLang="en-US" sz="2800" b="0" kern="0" dirty="0">
                <a:solidFill>
                  <a:srgbClr val="002060"/>
                </a:solidFill>
                <a:effectLst/>
                <a:latin typeface="Arial Narrow" panose="020B0606020202030204" pitchFamily="34" charset="0"/>
                <a:cs typeface="Arial" panose="020B0604020202020204" pitchFamily="34" charset="0"/>
              </a:rPr>
              <a:t>ЈКП „Београдске електране“</a:t>
            </a:r>
            <a:endParaRPr lang="sr-Latn-RS" altLang="en-US" sz="2800" b="0" kern="0" dirty="0">
              <a:solidFill>
                <a:srgbClr val="002060"/>
              </a:solidFill>
              <a:effectLst/>
              <a:latin typeface="Arial Narrow" panose="020B0606020202030204" pitchFamily="34" charset="0"/>
              <a:cs typeface="Arial" panose="020B0604020202020204" pitchFamily="34" charset="0"/>
            </a:endParaRPr>
          </a:p>
          <a:p>
            <a:pPr fontAlgn="auto">
              <a:spcBef>
                <a:spcPts val="0"/>
              </a:spcBef>
              <a:spcAft>
                <a:spcPts val="0"/>
              </a:spcAft>
              <a:buClr>
                <a:srgbClr val="3399FF"/>
              </a:buClr>
              <a:buSzTx/>
              <a:defRPr/>
            </a:pPr>
            <a:endParaRPr lang="en-US" altLang="en-US" sz="1800" b="0" kern="0" dirty="0">
              <a:solidFill>
                <a:srgbClr val="002060"/>
              </a:solidFill>
              <a:effectLst/>
            </a:endParaRPr>
          </a:p>
        </p:txBody>
      </p:sp>
      <p:pic>
        <p:nvPicPr>
          <p:cNvPr id="12" name="Picture 11">
            <a:extLst>
              <a:ext uri="{FF2B5EF4-FFF2-40B4-BE49-F238E27FC236}">
                <a16:creationId xmlns:a16="http://schemas.microsoft.com/office/drawing/2014/main" xmlns="" id="{2DC5C3B2-6DCD-40F6-A6A6-F200AE0DF2B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16698" y="281804"/>
            <a:ext cx="457200" cy="457200"/>
          </a:xfrm>
          <a:prstGeom prst="rect">
            <a:avLst/>
          </a:prstGeom>
          <a:noFill/>
        </p:spPr>
      </p:pic>
      <p:pic>
        <p:nvPicPr>
          <p:cNvPr id="13" name="Picture 12" descr="C:\Users\Toplane Srbije 2\OneDrive\Desktop\Zlatibor 2022\EBRD blue 15mm (E)_Crop.jpg">
            <a:extLst>
              <a:ext uri="{FF2B5EF4-FFF2-40B4-BE49-F238E27FC236}">
                <a16:creationId xmlns:a16="http://schemas.microsoft.com/office/drawing/2014/main" xmlns="" id="{B08A0676-5EF2-4D5A-AFE2-1277101F20D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4210" y="328697"/>
            <a:ext cx="1546860" cy="812165"/>
          </a:xfrm>
          <a:prstGeom prst="rect">
            <a:avLst/>
          </a:prstGeom>
          <a:noFill/>
          <a:ln>
            <a:noFill/>
          </a:ln>
        </p:spPr>
      </p:pic>
      <p:pic>
        <p:nvPicPr>
          <p:cNvPr id="14" name="Picture 13" descr="E:\Zlatibor 2022, LOGO\SECO\BL_En_WBF_SECO_CMYK_pos_hoch.jpg">
            <a:extLst>
              <a:ext uri="{FF2B5EF4-FFF2-40B4-BE49-F238E27FC236}">
                <a16:creationId xmlns:a16="http://schemas.microsoft.com/office/drawing/2014/main" xmlns="" id="{4204C657-546C-47EF-B58A-45B1FC77657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7480" y="178154"/>
            <a:ext cx="1676400" cy="954253"/>
          </a:xfrm>
          <a:prstGeom prst="rect">
            <a:avLst/>
          </a:prstGeom>
          <a:noFill/>
          <a:ln>
            <a:noFill/>
          </a:ln>
        </p:spPr>
      </p:pic>
      <p:pic>
        <p:nvPicPr>
          <p:cNvPr id="15" name="Picture 14" descr="C:\Users\TOPLAN~1\AppData\Local\Temp\pid-6836\Horizontal_RGB_294.png">
            <a:extLst>
              <a:ext uri="{FF2B5EF4-FFF2-40B4-BE49-F238E27FC236}">
                <a16:creationId xmlns:a16="http://schemas.microsoft.com/office/drawing/2014/main" xmlns="" id="{B212DF3E-5EC3-4AEE-A934-36197F560F7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1875" y="339651"/>
            <a:ext cx="1512570" cy="563245"/>
          </a:xfrm>
          <a:prstGeom prst="rect">
            <a:avLst/>
          </a:prstGeom>
          <a:noFill/>
          <a:ln>
            <a:noFill/>
          </a:ln>
        </p:spPr>
      </p:pic>
      <p:pic>
        <p:nvPicPr>
          <p:cNvPr id="16" name="Picture 15">
            <a:extLst>
              <a:ext uri="{FF2B5EF4-FFF2-40B4-BE49-F238E27FC236}">
                <a16:creationId xmlns:a16="http://schemas.microsoft.com/office/drawing/2014/main" xmlns="" id="{C48B95EE-8AFC-4300-9C48-3A4E18258478}"/>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0064151" y="285278"/>
            <a:ext cx="457200" cy="422351"/>
          </a:xfrm>
          <a:prstGeom prst="rect">
            <a:avLst/>
          </a:prstGeom>
          <a:noFill/>
        </p:spPr>
      </p:pic>
      <p:sp>
        <p:nvSpPr>
          <p:cNvPr id="17" name="TextBox 16">
            <a:extLst>
              <a:ext uri="{FF2B5EF4-FFF2-40B4-BE49-F238E27FC236}">
                <a16:creationId xmlns:a16="http://schemas.microsoft.com/office/drawing/2014/main" xmlns="" id="{22824CF3-0CFA-4D6B-92CD-70CF7BE88EA6}"/>
              </a:ext>
            </a:extLst>
          </p:cNvPr>
          <p:cNvSpPr txBox="1"/>
          <p:nvPr/>
        </p:nvSpPr>
        <p:spPr>
          <a:xfrm>
            <a:off x="9454551" y="803754"/>
            <a:ext cx="1981200" cy="253916"/>
          </a:xfrm>
          <a:prstGeom prst="rect">
            <a:avLst/>
          </a:prstGeom>
          <a:noFill/>
        </p:spPr>
        <p:txBody>
          <a:bodyPr wrap="square" rtlCol="0">
            <a:spAutoFit/>
          </a:bodyPr>
          <a:lstStyle/>
          <a:p>
            <a:r>
              <a:rPr lang="sr-Latn-RS" sz="1050" dirty="0"/>
              <a:t>Društvo termičara Srbije</a:t>
            </a:r>
            <a:endParaRPr lang="en-GB" sz="1050" dirty="0"/>
          </a:p>
        </p:txBody>
      </p:sp>
      <p:sp>
        <p:nvSpPr>
          <p:cNvPr id="18" name="TextBox 17">
            <a:extLst>
              <a:ext uri="{FF2B5EF4-FFF2-40B4-BE49-F238E27FC236}">
                <a16:creationId xmlns:a16="http://schemas.microsoft.com/office/drawing/2014/main" xmlns="" id="{D68C3D15-0F46-4F1C-A24A-4C51E0E99EE4}"/>
              </a:ext>
            </a:extLst>
          </p:cNvPr>
          <p:cNvSpPr txBox="1"/>
          <p:nvPr/>
        </p:nvSpPr>
        <p:spPr>
          <a:xfrm>
            <a:off x="462950" y="739004"/>
            <a:ext cx="2209800" cy="415498"/>
          </a:xfrm>
          <a:prstGeom prst="rect">
            <a:avLst/>
          </a:prstGeom>
          <a:noFill/>
        </p:spPr>
        <p:txBody>
          <a:bodyPr wrap="square" rtlCol="0">
            <a:spAutoFit/>
          </a:bodyPr>
          <a:lstStyle/>
          <a:p>
            <a:r>
              <a:rPr lang="sr-Cyrl-RS" sz="1050" dirty="0"/>
              <a:t>Пословно удружење „Топлане Србије“</a:t>
            </a:r>
            <a:endParaRPr lang="en-GB" sz="1050" dirty="0"/>
          </a:p>
        </p:txBody>
      </p:sp>
      <p:pic>
        <p:nvPicPr>
          <p:cNvPr id="19" name="Picture 18">
            <a:extLst>
              <a:ext uri="{FF2B5EF4-FFF2-40B4-BE49-F238E27FC236}">
                <a16:creationId xmlns:a16="http://schemas.microsoft.com/office/drawing/2014/main" xmlns="" id="{7FDB033D-501F-4A66-B6B9-F72DA87FEFB0}"/>
              </a:ext>
            </a:extLst>
          </p:cNvPr>
          <p:cNvPicPr>
            <a:picLocks noChangeAspect="1"/>
          </p:cNvPicPr>
          <p:nvPr/>
        </p:nvPicPr>
        <p:blipFill>
          <a:blip r:embed="rId9"/>
          <a:stretch>
            <a:fillRect/>
          </a:stretch>
        </p:blipFill>
        <p:spPr>
          <a:xfrm>
            <a:off x="3489435" y="3741112"/>
            <a:ext cx="5965116" cy="1795258"/>
          </a:xfrm>
          <a:prstGeom prst="rect">
            <a:avLst/>
          </a:prstGeom>
        </p:spPr>
      </p:pic>
    </p:spTree>
    <p:extLst>
      <p:ext uri="{BB962C8B-B14F-4D97-AF65-F5344CB8AC3E}">
        <p14:creationId xmlns:p14="http://schemas.microsoft.com/office/powerpoint/2010/main" val="2765927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3603F38-8856-4802-9CAC-B46B45EDE353}"/>
              </a:ext>
            </a:extLst>
          </p:cNvPr>
          <p:cNvSpPr>
            <a:spLocks noGrp="1"/>
          </p:cNvSpPr>
          <p:nvPr>
            <p:ph type="title" idx="4294967295"/>
          </p:nvPr>
        </p:nvSpPr>
        <p:spPr>
          <a:xfrm>
            <a:off x="2219417" y="86004"/>
            <a:ext cx="8509678" cy="636770"/>
          </a:xfrm>
          <a:prstGeom prst="rect">
            <a:avLst/>
          </a:prstGeom>
        </p:spPr>
        <p:txBody>
          <a:bodyPr/>
          <a:lstStyle/>
          <a:p>
            <a:pPr algn="ctr"/>
            <a:r>
              <a:rPr lang="sr-Cyrl-RS" b="1" dirty="0">
                <a:solidFill>
                  <a:srgbClr val="00B0F0"/>
                </a:solidFill>
              </a:rPr>
              <a:t>МЕТОДОЛОГИЈА </a:t>
            </a:r>
            <a:r>
              <a:rPr lang="en-US" b="1" dirty="0">
                <a:solidFill>
                  <a:srgbClr val="00B0F0"/>
                </a:solidFill>
              </a:rPr>
              <a:t>BEYOND</a:t>
            </a:r>
            <a:r>
              <a:rPr lang="sr-Cyrl-RS" b="1" dirty="0">
                <a:solidFill>
                  <a:srgbClr val="00B0F0"/>
                </a:solidFill>
              </a:rPr>
              <a:t>-а</a:t>
            </a:r>
            <a:endParaRPr lang="en-US" b="1" dirty="0">
              <a:solidFill>
                <a:srgbClr val="00B0F0"/>
              </a:solidFill>
            </a:endParaRPr>
          </a:p>
        </p:txBody>
      </p:sp>
      <p:graphicFrame>
        <p:nvGraphicFramePr>
          <p:cNvPr id="3" name="Diagram 2">
            <a:extLst>
              <a:ext uri="{FF2B5EF4-FFF2-40B4-BE49-F238E27FC236}">
                <a16:creationId xmlns:a16="http://schemas.microsoft.com/office/drawing/2014/main" xmlns="" id="{29DDA473-9BFB-C94E-8174-4262A01E043A}"/>
              </a:ext>
            </a:extLst>
          </p:cNvPr>
          <p:cNvGraphicFramePr/>
          <p:nvPr>
            <p:extLst>
              <p:ext uri="{D42A27DB-BD31-4B8C-83A1-F6EECF244321}">
                <p14:modId xmlns:p14="http://schemas.microsoft.com/office/powerpoint/2010/main" val="160894146"/>
              </p:ext>
            </p:extLst>
          </p:nvPr>
        </p:nvGraphicFramePr>
        <p:xfrm>
          <a:off x="679269" y="1020674"/>
          <a:ext cx="11025052" cy="5297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Ορθογώνιο 21">
            <a:extLst>
              <a:ext uri="{FF2B5EF4-FFF2-40B4-BE49-F238E27FC236}">
                <a16:creationId xmlns:a16="http://schemas.microsoft.com/office/drawing/2014/main" xmlns="" id="{E0A33C19-7255-9F41-AEBF-8FC08C82EF1D}"/>
              </a:ext>
            </a:extLst>
          </p:cNvPr>
          <p:cNvSpPr/>
          <p:nvPr/>
        </p:nvSpPr>
        <p:spPr>
          <a:xfrm>
            <a:off x="1217150" y="5210948"/>
            <a:ext cx="1586804" cy="351264"/>
          </a:xfrm>
          <a:prstGeom prst="rect">
            <a:avLst/>
          </a:prstGeom>
          <a:solidFill>
            <a:schemeClr val="accent2"/>
          </a:solidFill>
          <a:ln w="57150" cap="flat" cmpd="sng" algn="ctr">
            <a:solidFill>
              <a:schemeClr val="accent1"/>
            </a:solidFill>
            <a:prstDash val="solid"/>
            <a:miter lim="800000"/>
          </a:ln>
          <a:effectLst/>
        </p:spPr>
        <p:txBody>
          <a:bodyPr rtlCol="0" anchor="ctr"/>
          <a:lstStyle/>
          <a:p>
            <a:pPr algn="ctr" defTabSz="914400"/>
            <a:r>
              <a:rPr lang="en-US" sz="1600" b="1" dirty="0">
                <a:solidFill>
                  <a:sysClr val="window" lastClr="FFFFFF"/>
                </a:solidFill>
                <a:latin typeface="Calibri" panose="020F0502020204030204"/>
              </a:rPr>
              <a:t>WP2</a:t>
            </a:r>
          </a:p>
        </p:txBody>
      </p:sp>
      <p:sp>
        <p:nvSpPr>
          <p:cNvPr id="31" name="Ορθογώνιο 21">
            <a:extLst>
              <a:ext uri="{FF2B5EF4-FFF2-40B4-BE49-F238E27FC236}">
                <a16:creationId xmlns:a16="http://schemas.microsoft.com/office/drawing/2014/main" xmlns="" id="{8431DD64-859E-2241-AB44-6A3B2032E50D}"/>
              </a:ext>
            </a:extLst>
          </p:cNvPr>
          <p:cNvSpPr/>
          <p:nvPr/>
        </p:nvSpPr>
        <p:spPr>
          <a:xfrm>
            <a:off x="4144828" y="5210948"/>
            <a:ext cx="1586804" cy="351264"/>
          </a:xfrm>
          <a:prstGeom prst="rect">
            <a:avLst/>
          </a:prstGeom>
          <a:solidFill>
            <a:schemeClr val="accent3"/>
          </a:solidFill>
          <a:ln w="57150" cap="flat" cmpd="sng" algn="ctr">
            <a:solidFill>
              <a:schemeClr val="accent1"/>
            </a:solidFill>
            <a:prstDash val="solid"/>
            <a:miter lim="800000"/>
          </a:ln>
          <a:effectLst/>
        </p:spPr>
        <p:txBody>
          <a:bodyPr rtlCol="0" anchor="ctr"/>
          <a:lstStyle/>
          <a:p>
            <a:pPr algn="ctr" defTabSz="914400"/>
            <a:r>
              <a:rPr lang="en-US" sz="1600" b="1" dirty="0">
                <a:solidFill>
                  <a:sysClr val="window" lastClr="FFFFFF"/>
                </a:solidFill>
                <a:latin typeface="Calibri" panose="020F0502020204030204"/>
              </a:rPr>
              <a:t>WP3-6</a:t>
            </a:r>
          </a:p>
        </p:txBody>
      </p:sp>
      <p:sp>
        <p:nvSpPr>
          <p:cNvPr id="32" name="Ορθογώνιο 21">
            <a:extLst>
              <a:ext uri="{FF2B5EF4-FFF2-40B4-BE49-F238E27FC236}">
                <a16:creationId xmlns:a16="http://schemas.microsoft.com/office/drawing/2014/main" xmlns="" id="{642913DF-DFDF-C54F-9BE8-DB23C82C7774}"/>
              </a:ext>
            </a:extLst>
          </p:cNvPr>
          <p:cNvSpPr/>
          <p:nvPr/>
        </p:nvSpPr>
        <p:spPr>
          <a:xfrm>
            <a:off x="7113144" y="5199354"/>
            <a:ext cx="1586804" cy="351264"/>
          </a:xfrm>
          <a:prstGeom prst="rect">
            <a:avLst/>
          </a:prstGeom>
          <a:solidFill>
            <a:schemeClr val="accent4"/>
          </a:solidFill>
          <a:ln w="57150" cap="flat" cmpd="sng" algn="ctr">
            <a:solidFill>
              <a:schemeClr val="accent1"/>
            </a:solidFill>
            <a:prstDash val="solid"/>
            <a:miter lim="800000"/>
          </a:ln>
          <a:effectLst/>
        </p:spPr>
        <p:txBody>
          <a:bodyPr rtlCol="0" anchor="ctr"/>
          <a:lstStyle/>
          <a:p>
            <a:pPr algn="ctr" defTabSz="914400"/>
            <a:r>
              <a:rPr lang="en-US" sz="1600" b="1" dirty="0">
                <a:solidFill>
                  <a:sysClr val="window" lastClr="FFFFFF"/>
                </a:solidFill>
                <a:latin typeface="Calibri" panose="020F0502020204030204"/>
              </a:rPr>
              <a:t>WP7</a:t>
            </a:r>
          </a:p>
        </p:txBody>
      </p:sp>
      <p:sp>
        <p:nvSpPr>
          <p:cNvPr id="33" name="Ορθογώνιο 21">
            <a:extLst>
              <a:ext uri="{FF2B5EF4-FFF2-40B4-BE49-F238E27FC236}">
                <a16:creationId xmlns:a16="http://schemas.microsoft.com/office/drawing/2014/main" xmlns="" id="{AE74EF58-0839-C34A-A96B-930DD1183395}"/>
              </a:ext>
            </a:extLst>
          </p:cNvPr>
          <p:cNvSpPr/>
          <p:nvPr/>
        </p:nvSpPr>
        <p:spPr>
          <a:xfrm>
            <a:off x="10082562" y="5199354"/>
            <a:ext cx="1586804" cy="351264"/>
          </a:xfrm>
          <a:prstGeom prst="rect">
            <a:avLst/>
          </a:prstGeom>
          <a:solidFill>
            <a:schemeClr val="accent5"/>
          </a:solidFill>
          <a:ln w="57150" cap="flat" cmpd="sng" algn="ctr">
            <a:solidFill>
              <a:schemeClr val="accent1"/>
            </a:solidFill>
            <a:prstDash val="solid"/>
            <a:miter lim="800000"/>
          </a:ln>
          <a:effectLst/>
        </p:spPr>
        <p:txBody>
          <a:bodyPr rtlCol="0" anchor="ctr"/>
          <a:lstStyle/>
          <a:p>
            <a:pPr algn="ctr" defTabSz="914400"/>
            <a:r>
              <a:rPr lang="en-US" sz="1600" b="1" dirty="0">
                <a:solidFill>
                  <a:sysClr val="window" lastClr="FFFFFF"/>
                </a:solidFill>
                <a:latin typeface="Calibri" panose="020F0502020204030204"/>
              </a:rPr>
              <a:t>WP8</a:t>
            </a:r>
          </a:p>
        </p:txBody>
      </p:sp>
      <p:pic>
        <p:nvPicPr>
          <p:cNvPr id="34" name="Εικόνα 20">
            <a:extLst>
              <a:ext uri="{FF2B5EF4-FFF2-40B4-BE49-F238E27FC236}">
                <a16:creationId xmlns:a16="http://schemas.microsoft.com/office/drawing/2014/main" xmlns="" id="{449570EA-35CE-B54D-B003-3D8CACAFC72D}"/>
              </a:ext>
            </a:extLst>
          </p:cNvPr>
          <p:cNvPicPr>
            <a:picLocks noChangeAspect="1"/>
          </p:cNvPicPr>
          <p:nvPr/>
        </p:nvPicPr>
        <p:blipFill>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900425" y="4790963"/>
            <a:ext cx="636769" cy="636769"/>
          </a:xfrm>
          <a:prstGeom prst="rect">
            <a:avLst/>
          </a:prstGeom>
        </p:spPr>
      </p:pic>
      <p:pic>
        <p:nvPicPr>
          <p:cNvPr id="35" name="Εικόνα 20">
            <a:extLst>
              <a:ext uri="{FF2B5EF4-FFF2-40B4-BE49-F238E27FC236}">
                <a16:creationId xmlns:a16="http://schemas.microsoft.com/office/drawing/2014/main" xmlns="" id="{66FF19A1-C736-EC4E-8500-A264E767A097}"/>
              </a:ext>
            </a:extLst>
          </p:cNvPr>
          <p:cNvPicPr>
            <a:picLocks noChangeAspect="1"/>
          </p:cNvPicPr>
          <p:nvPr/>
        </p:nvPicPr>
        <p:blipFill>
          <a:blip r:embed="rId7"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868741" y="4749811"/>
            <a:ext cx="636769" cy="636769"/>
          </a:xfrm>
          <a:prstGeom prst="rect">
            <a:avLst/>
          </a:prstGeom>
        </p:spPr>
      </p:pic>
      <p:pic>
        <p:nvPicPr>
          <p:cNvPr id="36" name="Εικόνα 20">
            <a:extLst>
              <a:ext uri="{FF2B5EF4-FFF2-40B4-BE49-F238E27FC236}">
                <a16:creationId xmlns:a16="http://schemas.microsoft.com/office/drawing/2014/main" xmlns="" id="{0C67B081-0D52-CC4C-B608-41D7B2678D14}"/>
              </a:ext>
            </a:extLst>
          </p:cNvPr>
          <p:cNvPicPr>
            <a:picLocks noChangeAspect="1"/>
          </p:cNvPicPr>
          <p:nvPr/>
        </p:nvPicPr>
        <p:blipFill>
          <a:blip r:embed="rId7"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796419" y="4790963"/>
            <a:ext cx="636769" cy="636769"/>
          </a:xfrm>
          <a:prstGeom prst="rect">
            <a:avLst/>
          </a:prstGeom>
        </p:spPr>
      </p:pic>
      <p:pic>
        <p:nvPicPr>
          <p:cNvPr id="38" name="Picture 37">
            <a:extLst>
              <a:ext uri="{FF2B5EF4-FFF2-40B4-BE49-F238E27FC236}">
                <a16:creationId xmlns:a16="http://schemas.microsoft.com/office/drawing/2014/main" xmlns="" id="{335151B3-95D8-BC44-BF3C-7DBCAFD115CA}"/>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2111710" y="1392409"/>
            <a:ext cx="762803" cy="822343"/>
          </a:xfrm>
          <a:prstGeom prst="rect">
            <a:avLst/>
          </a:prstGeom>
        </p:spPr>
      </p:pic>
      <p:pic>
        <p:nvPicPr>
          <p:cNvPr id="40" name="Picture 39">
            <a:extLst>
              <a:ext uri="{FF2B5EF4-FFF2-40B4-BE49-F238E27FC236}">
                <a16:creationId xmlns:a16="http://schemas.microsoft.com/office/drawing/2014/main" xmlns="" id="{11EC612A-CAC6-0C41-9E77-B3986B91AE3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69758" y="1372507"/>
            <a:ext cx="862149" cy="862149"/>
          </a:xfrm>
          <a:prstGeom prst="rect">
            <a:avLst/>
          </a:prstGeom>
        </p:spPr>
      </p:pic>
      <p:pic>
        <p:nvPicPr>
          <p:cNvPr id="43" name="Picture 42">
            <a:extLst>
              <a:ext uri="{FF2B5EF4-FFF2-40B4-BE49-F238E27FC236}">
                <a16:creationId xmlns:a16="http://schemas.microsoft.com/office/drawing/2014/main" xmlns="" id="{B797C6F9-9B20-1F47-8CB5-83551F8F5FC0}"/>
              </a:ext>
            </a:extLst>
          </p:cNvPr>
          <p:cNvPicPr>
            <a:picLocks noChangeAspect="1"/>
          </p:cNvPicPr>
          <p:nvPr/>
        </p:nvPicPr>
        <p:blipFill>
          <a:blip r:embed="rId11" cstate="print">
            <a:biLevel thresh="75000"/>
            <a:extLst>
              <a:ext uri="{BEBA8EAE-BF5A-486C-A8C5-ECC9F3942E4B}">
                <a14:imgProps xmlns:a14="http://schemas.microsoft.com/office/drawing/2010/main">
                  <a14:imgLayer r:embed="rId12">
                    <a14:imgEffect>
                      <a14:backgroundRemoval t="4889" b="94667" l="4000" r="95111">
                        <a14:foregroundMark x1="27556" y1="78667" x2="27556" y2="78667"/>
                        <a14:foregroundMark x1="21333" y1="73778" x2="46222" y2="87556"/>
                        <a14:foregroundMark x1="79111" y1="5333" x2="79111" y2="5333"/>
                        <a14:foregroundMark x1="49778" y1="92000" x2="49778" y2="92000"/>
                        <a14:foregroundMark x1="57778" y1="94667" x2="57778" y2="94667"/>
                        <a14:foregroundMark x1="4000" y1="62667" x2="4000" y2="62667"/>
                        <a14:foregroundMark x1="91556" y1="63111" x2="91556" y2="63111"/>
                        <a14:foregroundMark x1="95111" y1="63111" x2="95111" y2="63111"/>
                      </a14:backgroundRemoval>
                    </a14:imgEffect>
                  </a14:imgLayer>
                </a14:imgProps>
              </a:ext>
              <a:ext uri="{28A0092B-C50C-407E-A947-70E740481C1C}">
                <a14:useLocalDpi xmlns:a14="http://schemas.microsoft.com/office/drawing/2010/main"/>
              </a:ext>
            </a:extLst>
          </a:blip>
          <a:stretch>
            <a:fillRect/>
          </a:stretch>
        </p:blipFill>
        <p:spPr>
          <a:xfrm>
            <a:off x="8001574" y="1297977"/>
            <a:ext cx="769368" cy="771932"/>
          </a:xfrm>
          <a:prstGeom prst="rect">
            <a:avLst/>
          </a:prstGeom>
        </p:spPr>
      </p:pic>
      <p:pic>
        <p:nvPicPr>
          <p:cNvPr id="44" name="Picture 43">
            <a:extLst>
              <a:ext uri="{FF2B5EF4-FFF2-40B4-BE49-F238E27FC236}">
                <a16:creationId xmlns:a16="http://schemas.microsoft.com/office/drawing/2014/main" xmlns="" id="{36914797-9803-2245-9496-F97D78EAEAA0}"/>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111" b="94667" l="4889" r="96000">
                        <a14:foregroundMark x1="73333" y1="55111" x2="73333" y2="55111"/>
                        <a14:foregroundMark x1="92889" y1="58667" x2="92889" y2="58667"/>
                        <a14:foregroundMark x1="96000" y1="95111" x2="96000" y2="95111"/>
                        <a14:foregroundMark x1="14222" y1="55556" x2="14222" y2="55556"/>
                        <a14:foregroundMark x1="4889" y1="66667" x2="4889" y2="66667"/>
                        <a14:foregroundMark x1="38667" y1="9333" x2="38667" y2="9333"/>
                        <a14:foregroundMark x1="47111" y1="3111" x2="47111" y2="3111"/>
                        <a14:foregroundMark x1="48444" y1="62667" x2="48444" y2="62667"/>
                        <a14:foregroundMark x1="48444" y1="56444" x2="48444" y2="56444"/>
                        <a14:foregroundMark x1="49333" y1="69333" x2="49333" y2="69333"/>
                        <a14:foregroundMark x1="49333" y1="76000" x2="49333" y2="76000"/>
                      </a14:backgroundRemoval>
                    </a14:imgEffect>
                  </a14:imgLayer>
                </a14:imgProps>
              </a:ext>
              <a:ext uri="{28A0092B-C50C-407E-A947-70E740481C1C}">
                <a14:useLocalDpi xmlns:a14="http://schemas.microsoft.com/office/drawing/2010/main"/>
              </a:ext>
            </a:extLst>
          </a:blip>
          <a:stretch>
            <a:fillRect/>
          </a:stretch>
        </p:blipFill>
        <p:spPr>
          <a:xfrm>
            <a:off x="10787077" y="1425553"/>
            <a:ext cx="863711" cy="756054"/>
          </a:xfrm>
          <a:prstGeom prst="rect">
            <a:avLst/>
          </a:prstGeom>
        </p:spPr>
      </p:pic>
      <p:grpSp>
        <p:nvGrpSpPr>
          <p:cNvPr id="15" name="Group 14">
            <a:extLst>
              <a:ext uri="{FF2B5EF4-FFF2-40B4-BE49-F238E27FC236}">
                <a16:creationId xmlns:a16="http://schemas.microsoft.com/office/drawing/2014/main" xmlns="" id="{EFA5D311-2741-4B12-9598-365F57663A84}"/>
              </a:ext>
            </a:extLst>
          </p:cNvPr>
          <p:cNvGrpSpPr/>
          <p:nvPr/>
        </p:nvGrpSpPr>
        <p:grpSpPr>
          <a:xfrm>
            <a:off x="-8235" y="8957"/>
            <a:ext cx="12200235" cy="791517"/>
            <a:chOff x="-8235" y="8957"/>
            <a:chExt cx="12200235" cy="791517"/>
          </a:xfrm>
        </p:grpSpPr>
        <p:cxnSp>
          <p:nvCxnSpPr>
            <p:cNvPr id="16" name="Straight Connector 15">
              <a:extLst>
                <a:ext uri="{FF2B5EF4-FFF2-40B4-BE49-F238E27FC236}">
                  <a16:creationId xmlns:a16="http://schemas.microsoft.com/office/drawing/2014/main" xmlns="" id="{4684C8A1-0B17-4FA4-A8B9-ABA1E005766D}"/>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xmlns="" id="{69025852-C951-461A-A5A3-B0186E203D31}"/>
                </a:ext>
              </a:extLst>
            </p:cNvPr>
            <p:cNvPicPr>
              <a:picLocks noChangeAspect="1"/>
            </p:cNvPicPr>
            <p:nvPr/>
          </p:nvPicPr>
          <p:blipFill>
            <a:blip r:embed="rId15"/>
            <a:stretch>
              <a:fillRect/>
            </a:stretch>
          </p:blipFill>
          <p:spPr>
            <a:xfrm>
              <a:off x="-8235" y="8957"/>
              <a:ext cx="2629954" cy="791509"/>
            </a:xfrm>
            <a:prstGeom prst="rect">
              <a:avLst/>
            </a:prstGeom>
          </p:spPr>
        </p:pic>
      </p:grpSp>
      <p:grpSp>
        <p:nvGrpSpPr>
          <p:cNvPr id="7" name="Group 6">
            <a:extLst>
              <a:ext uri="{FF2B5EF4-FFF2-40B4-BE49-F238E27FC236}">
                <a16:creationId xmlns:a16="http://schemas.microsoft.com/office/drawing/2014/main" xmlns="" id="{BBDD52ED-B540-4A31-BF13-854F6ECAA283}"/>
              </a:ext>
            </a:extLst>
          </p:cNvPr>
          <p:cNvGrpSpPr/>
          <p:nvPr/>
        </p:nvGrpSpPr>
        <p:grpSpPr>
          <a:xfrm>
            <a:off x="-8235" y="6553203"/>
            <a:ext cx="12200235" cy="272980"/>
            <a:chOff x="-8235" y="6553203"/>
            <a:chExt cx="12200235" cy="272980"/>
          </a:xfrm>
        </p:grpSpPr>
        <p:grpSp>
          <p:nvGrpSpPr>
            <p:cNvPr id="18" name="Group 17">
              <a:extLst>
                <a:ext uri="{FF2B5EF4-FFF2-40B4-BE49-F238E27FC236}">
                  <a16:creationId xmlns:a16="http://schemas.microsoft.com/office/drawing/2014/main" xmlns="" id="{4E5B5E7F-8DCE-4A9A-A46C-38253D9ACCF0}"/>
                </a:ext>
              </a:extLst>
            </p:cNvPr>
            <p:cNvGrpSpPr/>
            <p:nvPr/>
          </p:nvGrpSpPr>
          <p:grpSpPr>
            <a:xfrm>
              <a:off x="2803954" y="6595351"/>
              <a:ext cx="9221176" cy="230832"/>
              <a:chOff x="4038432" y="6618610"/>
              <a:chExt cx="7947981" cy="217548"/>
            </a:xfrm>
          </p:grpSpPr>
          <p:pic>
            <p:nvPicPr>
              <p:cNvPr id="19" name="Imagen 7">
                <a:extLst>
                  <a:ext uri="{FF2B5EF4-FFF2-40B4-BE49-F238E27FC236}">
                    <a16:creationId xmlns:a16="http://schemas.microsoft.com/office/drawing/2014/main" xmlns="" id="{E5612519-5BFA-49DF-8B5A-5C00F56EF63A}"/>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3">
                <a:extLst>
                  <a:ext uri="{FF2B5EF4-FFF2-40B4-BE49-F238E27FC236}">
                    <a16:creationId xmlns:a16="http://schemas.microsoft.com/office/drawing/2014/main" xmlns="" id="{7E503BB3-5344-467A-92C5-EFEE2022C1D0}"/>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21" name="Straight Connector 20">
              <a:extLst>
                <a:ext uri="{FF2B5EF4-FFF2-40B4-BE49-F238E27FC236}">
                  <a16:creationId xmlns:a16="http://schemas.microsoft.com/office/drawing/2014/main" xmlns="" id="{BCDB5EA5-F033-4F4C-8751-EC5A445838F7}"/>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2975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BD30B-6C4D-ECE6-1048-70FCB3E8D81F}"/>
              </a:ext>
            </a:extLst>
          </p:cNvPr>
          <p:cNvSpPr>
            <a:spLocks noGrp="1"/>
          </p:cNvSpPr>
          <p:nvPr>
            <p:ph type="title" idx="4294967295"/>
          </p:nvPr>
        </p:nvSpPr>
        <p:spPr>
          <a:xfrm>
            <a:off x="1306742" y="22601"/>
            <a:ext cx="10606010" cy="614219"/>
          </a:xfrm>
          <a:prstGeom prst="rect">
            <a:avLst/>
          </a:prstGeom>
        </p:spPr>
        <p:txBody>
          <a:bodyPr/>
          <a:lstStyle/>
          <a:p>
            <a:pPr algn="ctr"/>
            <a:r>
              <a:rPr lang="sr-Cyrl-RS" sz="2400" b="1" dirty="0">
                <a:solidFill>
                  <a:srgbClr val="00B0F0"/>
                </a:solidFill>
              </a:rPr>
              <a:t>„</a:t>
            </a:r>
            <a:r>
              <a:rPr lang="sr-Latn-CS" sz="2400" b="1" dirty="0" err="1">
                <a:solidFill>
                  <a:srgbClr val="00B0F0"/>
                </a:solidFill>
              </a:rPr>
              <a:t>Колективна</a:t>
            </a:r>
            <a:r>
              <a:rPr lang="sr-Latn-CS" sz="2400" b="1" dirty="0">
                <a:solidFill>
                  <a:srgbClr val="00B0F0"/>
                </a:solidFill>
              </a:rPr>
              <a:t> </a:t>
            </a:r>
            <a:r>
              <a:rPr lang="sr-Latn-CS" sz="2400" b="1" dirty="0" err="1">
                <a:solidFill>
                  <a:srgbClr val="00B0F0"/>
                </a:solidFill>
              </a:rPr>
              <a:t>интелигенција</a:t>
            </a:r>
            <a:r>
              <a:rPr lang="sr-Cyrl-RS" sz="2400" b="1" dirty="0">
                <a:solidFill>
                  <a:srgbClr val="00B0F0"/>
                </a:solidFill>
              </a:rPr>
              <a:t>“</a:t>
            </a:r>
            <a:r>
              <a:rPr lang="sr-Latn-CS" sz="2400" b="1" dirty="0">
                <a:solidFill>
                  <a:srgbClr val="00B0F0"/>
                </a:solidFill>
              </a:rPr>
              <a:t> </a:t>
            </a:r>
            <a:r>
              <a:rPr lang="sr-Latn-CS" sz="2400" b="1" dirty="0" err="1">
                <a:solidFill>
                  <a:srgbClr val="00B0F0"/>
                </a:solidFill>
              </a:rPr>
              <a:t>кроз</a:t>
            </a:r>
            <a:r>
              <a:rPr lang="sr-Latn-CS" sz="2400" b="1" dirty="0">
                <a:solidFill>
                  <a:srgbClr val="00B0F0"/>
                </a:solidFill>
              </a:rPr>
              <a:t> </a:t>
            </a:r>
            <a:r>
              <a:rPr lang="sr-Latn-CS" sz="2400" b="1" dirty="0" err="1">
                <a:solidFill>
                  <a:srgbClr val="00B0F0"/>
                </a:solidFill>
              </a:rPr>
              <a:t>интеграцију</a:t>
            </a:r>
            <a:r>
              <a:rPr lang="sr-Latn-CS" sz="2400" b="1" dirty="0">
                <a:solidFill>
                  <a:srgbClr val="00B0F0"/>
                </a:solidFill>
              </a:rPr>
              <a:t> </a:t>
            </a:r>
            <a:r>
              <a:rPr lang="sr-Cyrl-RS" sz="2400" b="1" dirty="0">
                <a:solidFill>
                  <a:srgbClr val="00B0F0"/>
                </a:solidFill>
              </a:rPr>
              <a:t/>
            </a:r>
            <a:br>
              <a:rPr lang="sr-Cyrl-RS" sz="2400" b="1" dirty="0">
                <a:solidFill>
                  <a:srgbClr val="00B0F0"/>
                </a:solidFill>
              </a:rPr>
            </a:br>
            <a:r>
              <a:rPr lang="sr-Latn-CS" sz="2400" b="1" dirty="0" err="1">
                <a:solidFill>
                  <a:srgbClr val="00B0F0"/>
                </a:solidFill>
              </a:rPr>
              <a:t>ланца</a:t>
            </a:r>
            <a:r>
              <a:rPr lang="sr-Latn-CS" sz="2400" b="1" dirty="0">
                <a:solidFill>
                  <a:srgbClr val="00B0F0"/>
                </a:solidFill>
              </a:rPr>
              <a:t> </a:t>
            </a:r>
            <a:r>
              <a:rPr lang="sr-Latn-CS" sz="2400" b="1" dirty="0" err="1">
                <a:solidFill>
                  <a:srgbClr val="00B0F0"/>
                </a:solidFill>
              </a:rPr>
              <a:t>вредности</a:t>
            </a:r>
            <a:r>
              <a:rPr lang="sr-Latn-CS" sz="2400" b="1" dirty="0">
                <a:solidFill>
                  <a:srgbClr val="00B0F0"/>
                </a:solidFill>
              </a:rPr>
              <a:t> </a:t>
            </a:r>
            <a:r>
              <a:rPr lang="sr-Latn-CS" sz="2400" b="1" dirty="0" err="1">
                <a:solidFill>
                  <a:srgbClr val="00B0F0"/>
                </a:solidFill>
              </a:rPr>
              <a:t>изградње</a:t>
            </a:r>
            <a:r>
              <a:rPr lang="sr-Latn-CS" sz="2400" b="1" dirty="0">
                <a:solidFill>
                  <a:srgbClr val="00B0F0"/>
                </a:solidFill>
              </a:rPr>
              <a:t> </a:t>
            </a:r>
            <a:r>
              <a:rPr lang="sr-Latn-CS" sz="2400" b="1" dirty="0" err="1">
                <a:solidFill>
                  <a:srgbClr val="00B0F0"/>
                </a:solidFill>
              </a:rPr>
              <a:t>података</a:t>
            </a:r>
            <a:endParaRPr lang="en-GB" sz="2400" b="1" dirty="0">
              <a:solidFill>
                <a:srgbClr val="00B0F0"/>
              </a:solidFill>
            </a:endParaRPr>
          </a:p>
        </p:txBody>
      </p:sp>
      <p:pic>
        <p:nvPicPr>
          <p:cNvPr id="5" name="Picture 4">
            <a:extLst>
              <a:ext uri="{FF2B5EF4-FFF2-40B4-BE49-F238E27FC236}">
                <a16:creationId xmlns:a16="http://schemas.microsoft.com/office/drawing/2014/main" xmlns="" id="{4C2D31FA-BDDA-4581-58BF-A160869088E5}"/>
              </a:ext>
            </a:extLst>
          </p:cNvPr>
          <p:cNvPicPr>
            <a:picLocks noChangeAspect="1"/>
          </p:cNvPicPr>
          <p:nvPr/>
        </p:nvPicPr>
        <p:blipFill>
          <a:blip r:embed="rId2"/>
          <a:stretch>
            <a:fillRect/>
          </a:stretch>
        </p:blipFill>
        <p:spPr>
          <a:xfrm>
            <a:off x="1306742" y="994139"/>
            <a:ext cx="10145452" cy="5395410"/>
          </a:xfrm>
          <a:prstGeom prst="rect">
            <a:avLst/>
          </a:prstGeom>
        </p:spPr>
      </p:pic>
      <p:grpSp>
        <p:nvGrpSpPr>
          <p:cNvPr id="4" name="Group 3">
            <a:extLst>
              <a:ext uri="{FF2B5EF4-FFF2-40B4-BE49-F238E27FC236}">
                <a16:creationId xmlns:a16="http://schemas.microsoft.com/office/drawing/2014/main" xmlns="" id="{5162E2A8-B2A6-4A2A-A712-80ED984BC681}"/>
              </a:ext>
            </a:extLst>
          </p:cNvPr>
          <p:cNvGrpSpPr/>
          <p:nvPr/>
        </p:nvGrpSpPr>
        <p:grpSpPr>
          <a:xfrm>
            <a:off x="-8235" y="8957"/>
            <a:ext cx="12200235" cy="791517"/>
            <a:chOff x="-8235" y="8957"/>
            <a:chExt cx="12200235" cy="791517"/>
          </a:xfrm>
        </p:grpSpPr>
        <p:cxnSp>
          <p:nvCxnSpPr>
            <p:cNvPr id="6" name="Straight Connector 5">
              <a:extLst>
                <a:ext uri="{FF2B5EF4-FFF2-40B4-BE49-F238E27FC236}">
                  <a16:creationId xmlns:a16="http://schemas.microsoft.com/office/drawing/2014/main" xmlns="" id="{BD79DA5C-66E8-47EA-8420-B3B2FE002724}"/>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AF7DE434-05C8-4CBD-829E-7731AEEFAD33}"/>
                </a:ext>
              </a:extLst>
            </p:cNvPr>
            <p:cNvPicPr>
              <a:picLocks noChangeAspect="1"/>
            </p:cNvPicPr>
            <p:nvPr/>
          </p:nvPicPr>
          <p:blipFill>
            <a:blip r:embed="rId3"/>
            <a:stretch>
              <a:fillRect/>
            </a:stretch>
          </p:blipFill>
          <p:spPr>
            <a:xfrm>
              <a:off x="-8235" y="8957"/>
              <a:ext cx="2629954" cy="791509"/>
            </a:xfrm>
            <a:prstGeom prst="rect">
              <a:avLst/>
            </a:prstGeom>
          </p:spPr>
        </p:pic>
      </p:grpSp>
      <p:grpSp>
        <p:nvGrpSpPr>
          <p:cNvPr id="8" name="Group 7">
            <a:extLst>
              <a:ext uri="{FF2B5EF4-FFF2-40B4-BE49-F238E27FC236}">
                <a16:creationId xmlns:a16="http://schemas.microsoft.com/office/drawing/2014/main" xmlns="" id="{4F6D741D-E5D6-4B7D-A54D-1FE8B999850E}"/>
              </a:ext>
            </a:extLst>
          </p:cNvPr>
          <p:cNvGrpSpPr/>
          <p:nvPr/>
        </p:nvGrpSpPr>
        <p:grpSpPr>
          <a:xfrm>
            <a:off x="-8235" y="6553203"/>
            <a:ext cx="12200235" cy="272980"/>
            <a:chOff x="-8235" y="6553203"/>
            <a:chExt cx="12200235" cy="272980"/>
          </a:xfrm>
        </p:grpSpPr>
        <p:grpSp>
          <p:nvGrpSpPr>
            <p:cNvPr id="9" name="Group 8">
              <a:extLst>
                <a:ext uri="{FF2B5EF4-FFF2-40B4-BE49-F238E27FC236}">
                  <a16:creationId xmlns:a16="http://schemas.microsoft.com/office/drawing/2014/main" xmlns="" id="{AA7DF024-5A21-4A9A-B71E-40E2B458BBBD}"/>
                </a:ext>
              </a:extLst>
            </p:cNvPr>
            <p:cNvGrpSpPr/>
            <p:nvPr/>
          </p:nvGrpSpPr>
          <p:grpSpPr>
            <a:xfrm>
              <a:off x="2803954" y="6595351"/>
              <a:ext cx="9221176" cy="230832"/>
              <a:chOff x="4038432" y="6618610"/>
              <a:chExt cx="7947981" cy="217548"/>
            </a:xfrm>
          </p:grpSpPr>
          <p:pic>
            <p:nvPicPr>
              <p:cNvPr id="11" name="Imagen 7">
                <a:extLst>
                  <a:ext uri="{FF2B5EF4-FFF2-40B4-BE49-F238E27FC236}">
                    <a16:creationId xmlns:a16="http://schemas.microsoft.com/office/drawing/2014/main" xmlns="" id="{4E0A54CC-ADFA-4753-958C-28CAE60F386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3">
                <a:extLst>
                  <a:ext uri="{FF2B5EF4-FFF2-40B4-BE49-F238E27FC236}">
                    <a16:creationId xmlns:a16="http://schemas.microsoft.com/office/drawing/2014/main" xmlns="" id="{F68A35D0-7315-42D8-B4D8-FE0017A4B571}"/>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10" name="Straight Connector 9">
              <a:extLst>
                <a:ext uri="{FF2B5EF4-FFF2-40B4-BE49-F238E27FC236}">
                  <a16:creationId xmlns:a16="http://schemas.microsoft.com/office/drawing/2014/main" xmlns="" id="{046F2C80-9A43-4B43-B2FC-026D74165A1C}"/>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2672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312F3FA-3174-FCBC-6E10-7DC2A1DEC002}"/>
              </a:ext>
            </a:extLst>
          </p:cNvPr>
          <p:cNvPicPr>
            <a:picLocks noChangeAspect="1"/>
          </p:cNvPicPr>
          <p:nvPr/>
        </p:nvPicPr>
        <p:blipFill>
          <a:blip r:embed="rId2"/>
          <a:stretch>
            <a:fillRect/>
          </a:stretch>
        </p:blipFill>
        <p:spPr>
          <a:xfrm>
            <a:off x="1179188" y="946116"/>
            <a:ext cx="9833623" cy="5616260"/>
          </a:xfrm>
          <a:prstGeom prst="rect">
            <a:avLst/>
          </a:prstGeom>
        </p:spPr>
      </p:pic>
      <p:grpSp>
        <p:nvGrpSpPr>
          <p:cNvPr id="4" name="Group 3">
            <a:extLst>
              <a:ext uri="{FF2B5EF4-FFF2-40B4-BE49-F238E27FC236}">
                <a16:creationId xmlns:a16="http://schemas.microsoft.com/office/drawing/2014/main" xmlns="" id="{D75CC6CF-C2E7-4E90-AB1F-9BB2835C66FD}"/>
              </a:ext>
            </a:extLst>
          </p:cNvPr>
          <p:cNvGrpSpPr/>
          <p:nvPr/>
        </p:nvGrpSpPr>
        <p:grpSpPr>
          <a:xfrm>
            <a:off x="-8235" y="8957"/>
            <a:ext cx="12200235" cy="791517"/>
            <a:chOff x="-8235" y="8957"/>
            <a:chExt cx="12200235" cy="791517"/>
          </a:xfrm>
        </p:grpSpPr>
        <p:cxnSp>
          <p:nvCxnSpPr>
            <p:cNvPr id="7" name="Straight Connector 6">
              <a:extLst>
                <a:ext uri="{FF2B5EF4-FFF2-40B4-BE49-F238E27FC236}">
                  <a16:creationId xmlns:a16="http://schemas.microsoft.com/office/drawing/2014/main" xmlns="" id="{1276E38E-8D1A-4C80-B3B0-53E6E1FFE799}"/>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579F5F40-8DFF-40AD-A751-0E9BEFD87405}"/>
                </a:ext>
              </a:extLst>
            </p:cNvPr>
            <p:cNvPicPr>
              <a:picLocks noChangeAspect="1"/>
            </p:cNvPicPr>
            <p:nvPr/>
          </p:nvPicPr>
          <p:blipFill>
            <a:blip r:embed="rId3"/>
            <a:stretch>
              <a:fillRect/>
            </a:stretch>
          </p:blipFill>
          <p:spPr>
            <a:xfrm>
              <a:off x="-8235" y="8957"/>
              <a:ext cx="2629954" cy="791509"/>
            </a:xfrm>
            <a:prstGeom prst="rect">
              <a:avLst/>
            </a:prstGeom>
          </p:spPr>
        </p:pic>
      </p:grpSp>
      <p:grpSp>
        <p:nvGrpSpPr>
          <p:cNvPr id="9" name="Group 8">
            <a:extLst>
              <a:ext uri="{FF2B5EF4-FFF2-40B4-BE49-F238E27FC236}">
                <a16:creationId xmlns:a16="http://schemas.microsoft.com/office/drawing/2014/main" xmlns="" id="{B2F4E899-3B71-4264-B2E6-E5066FA888A4}"/>
              </a:ext>
            </a:extLst>
          </p:cNvPr>
          <p:cNvGrpSpPr/>
          <p:nvPr/>
        </p:nvGrpSpPr>
        <p:grpSpPr>
          <a:xfrm>
            <a:off x="-8235" y="6553203"/>
            <a:ext cx="12200235" cy="272980"/>
            <a:chOff x="-8235" y="6553203"/>
            <a:chExt cx="12200235" cy="272980"/>
          </a:xfrm>
        </p:grpSpPr>
        <p:grpSp>
          <p:nvGrpSpPr>
            <p:cNvPr id="10" name="Group 9">
              <a:extLst>
                <a:ext uri="{FF2B5EF4-FFF2-40B4-BE49-F238E27FC236}">
                  <a16:creationId xmlns:a16="http://schemas.microsoft.com/office/drawing/2014/main" xmlns="" id="{21F85BA6-DE23-4715-BDFC-088A721D0F95}"/>
                </a:ext>
              </a:extLst>
            </p:cNvPr>
            <p:cNvGrpSpPr/>
            <p:nvPr/>
          </p:nvGrpSpPr>
          <p:grpSpPr>
            <a:xfrm>
              <a:off x="2803954" y="6595351"/>
              <a:ext cx="9221176" cy="230832"/>
              <a:chOff x="4038432" y="6618610"/>
              <a:chExt cx="7947981" cy="217548"/>
            </a:xfrm>
          </p:grpSpPr>
          <p:pic>
            <p:nvPicPr>
              <p:cNvPr id="12" name="Imagen 7">
                <a:extLst>
                  <a:ext uri="{FF2B5EF4-FFF2-40B4-BE49-F238E27FC236}">
                    <a16:creationId xmlns:a16="http://schemas.microsoft.com/office/drawing/2014/main" xmlns="" id="{8446A7A4-CDF4-4DF7-9B6E-97DD8D6DE04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3">
                <a:extLst>
                  <a:ext uri="{FF2B5EF4-FFF2-40B4-BE49-F238E27FC236}">
                    <a16:creationId xmlns:a16="http://schemas.microsoft.com/office/drawing/2014/main" xmlns="" id="{ADB41D85-FB7C-48A0-AA03-07BCC09D514E}"/>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11" name="Straight Connector 10">
              <a:extLst>
                <a:ext uri="{FF2B5EF4-FFF2-40B4-BE49-F238E27FC236}">
                  <a16:creationId xmlns:a16="http://schemas.microsoft.com/office/drawing/2014/main" xmlns="" id="{484D193A-E078-452A-9B68-CD7D13E7BB76}"/>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xmlns="" id="{9DDA22B9-0426-4382-85C1-F949B1462913}"/>
              </a:ext>
            </a:extLst>
          </p:cNvPr>
          <p:cNvSpPr txBox="1">
            <a:spLocks/>
          </p:cNvSpPr>
          <p:nvPr/>
        </p:nvSpPr>
        <p:spPr>
          <a:xfrm>
            <a:off x="1306742" y="22601"/>
            <a:ext cx="10606010" cy="614219"/>
          </a:xfrm>
          <a:prstGeom prst="rect">
            <a:avLst/>
          </a:prstGeom>
        </p:spPr>
        <p:txBody>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sr-Cyrl-RS" sz="2400" b="1" dirty="0">
                <a:solidFill>
                  <a:srgbClr val="00B0F0"/>
                </a:solidFill>
              </a:rPr>
              <a:t>„</a:t>
            </a:r>
            <a:r>
              <a:rPr lang="sr-Latn-CS" sz="2400" b="1" dirty="0" err="1">
                <a:solidFill>
                  <a:srgbClr val="00B0F0"/>
                </a:solidFill>
              </a:rPr>
              <a:t>Колективна</a:t>
            </a:r>
            <a:r>
              <a:rPr lang="sr-Latn-CS" sz="2400" b="1" dirty="0">
                <a:solidFill>
                  <a:srgbClr val="00B0F0"/>
                </a:solidFill>
              </a:rPr>
              <a:t> </a:t>
            </a:r>
            <a:r>
              <a:rPr lang="sr-Latn-CS" sz="2400" b="1" dirty="0" err="1">
                <a:solidFill>
                  <a:srgbClr val="00B0F0"/>
                </a:solidFill>
              </a:rPr>
              <a:t>интелигенција</a:t>
            </a:r>
            <a:r>
              <a:rPr lang="sr-Cyrl-RS" sz="2400" b="1" dirty="0">
                <a:solidFill>
                  <a:srgbClr val="00B0F0"/>
                </a:solidFill>
              </a:rPr>
              <a:t>“</a:t>
            </a:r>
            <a:r>
              <a:rPr lang="sr-Latn-CS" sz="2400" b="1" dirty="0">
                <a:solidFill>
                  <a:srgbClr val="00B0F0"/>
                </a:solidFill>
              </a:rPr>
              <a:t> </a:t>
            </a:r>
            <a:r>
              <a:rPr lang="sr-Latn-CS" sz="2400" b="1" dirty="0" err="1">
                <a:solidFill>
                  <a:srgbClr val="00B0F0"/>
                </a:solidFill>
              </a:rPr>
              <a:t>кроз</a:t>
            </a:r>
            <a:r>
              <a:rPr lang="sr-Latn-CS" sz="2400" b="1" dirty="0">
                <a:solidFill>
                  <a:srgbClr val="00B0F0"/>
                </a:solidFill>
              </a:rPr>
              <a:t> </a:t>
            </a:r>
            <a:r>
              <a:rPr lang="sr-Latn-CS" sz="2400" b="1" dirty="0" err="1">
                <a:solidFill>
                  <a:srgbClr val="00B0F0"/>
                </a:solidFill>
              </a:rPr>
              <a:t>интеграцију</a:t>
            </a:r>
            <a:r>
              <a:rPr lang="sr-Latn-CS" sz="2400" b="1" dirty="0">
                <a:solidFill>
                  <a:srgbClr val="00B0F0"/>
                </a:solidFill>
              </a:rPr>
              <a:t> </a:t>
            </a:r>
            <a:r>
              <a:rPr lang="sr-Cyrl-RS" sz="2400" b="1" dirty="0">
                <a:solidFill>
                  <a:srgbClr val="00B0F0"/>
                </a:solidFill>
              </a:rPr>
              <a:t/>
            </a:r>
            <a:br>
              <a:rPr lang="sr-Cyrl-RS" sz="2400" b="1" dirty="0">
                <a:solidFill>
                  <a:srgbClr val="00B0F0"/>
                </a:solidFill>
              </a:rPr>
            </a:br>
            <a:r>
              <a:rPr lang="sr-Latn-CS" sz="2400" b="1" dirty="0" err="1">
                <a:solidFill>
                  <a:srgbClr val="00B0F0"/>
                </a:solidFill>
              </a:rPr>
              <a:t>ланца</a:t>
            </a:r>
            <a:r>
              <a:rPr lang="sr-Latn-CS" sz="2400" b="1" dirty="0">
                <a:solidFill>
                  <a:srgbClr val="00B0F0"/>
                </a:solidFill>
              </a:rPr>
              <a:t> </a:t>
            </a:r>
            <a:r>
              <a:rPr lang="sr-Latn-CS" sz="2400" b="1" dirty="0" err="1">
                <a:solidFill>
                  <a:srgbClr val="00B0F0"/>
                </a:solidFill>
              </a:rPr>
              <a:t>вредности</a:t>
            </a:r>
            <a:r>
              <a:rPr lang="sr-Latn-CS" sz="2400" b="1" dirty="0">
                <a:solidFill>
                  <a:srgbClr val="00B0F0"/>
                </a:solidFill>
              </a:rPr>
              <a:t> </a:t>
            </a:r>
            <a:r>
              <a:rPr lang="sr-Latn-CS" sz="2400" b="1" dirty="0" err="1">
                <a:solidFill>
                  <a:srgbClr val="00B0F0"/>
                </a:solidFill>
              </a:rPr>
              <a:t>изградње</a:t>
            </a:r>
            <a:r>
              <a:rPr lang="sr-Latn-CS" sz="2400" b="1" dirty="0">
                <a:solidFill>
                  <a:srgbClr val="00B0F0"/>
                </a:solidFill>
              </a:rPr>
              <a:t> </a:t>
            </a:r>
            <a:r>
              <a:rPr lang="sr-Latn-CS" sz="2400" b="1" dirty="0" err="1">
                <a:solidFill>
                  <a:srgbClr val="00B0F0"/>
                </a:solidFill>
              </a:rPr>
              <a:t>података</a:t>
            </a:r>
            <a:r>
              <a:rPr lang="sr-Cyrl-RS" sz="2400" b="1" dirty="0">
                <a:solidFill>
                  <a:srgbClr val="00B0F0"/>
                </a:solidFill>
              </a:rPr>
              <a:t> - ПРИМЕР</a:t>
            </a:r>
            <a:endParaRPr lang="en-GB" sz="2400" b="1" dirty="0">
              <a:solidFill>
                <a:srgbClr val="00B0F0"/>
              </a:solidFill>
            </a:endParaRPr>
          </a:p>
        </p:txBody>
      </p:sp>
    </p:spTree>
    <p:extLst>
      <p:ext uri="{BB962C8B-B14F-4D97-AF65-F5344CB8AC3E}">
        <p14:creationId xmlns:p14="http://schemas.microsoft.com/office/powerpoint/2010/main" val="102433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6">
            <a:extLst>
              <a:ext uri="{FF2B5EF4-FFF2-40B4-BE49-F238E27FC236}">
                <a16:creationId xmlns:a16="http://schemas.microsoft.com/office/drawing/2014/main" xmlns="" id="{AA2A1F58-9E4D-9B67-A045-41936CCC2AEA}"/>
              </a:ext>
            </a:extLst>
          </p:cNvPr>
          <p:cNvSpPr>
            <a:spLocks noGrp="1"/>
          </p:cNvSpPr>
          <p:nvPr>
            <p:ph idx="4294967295"/>
          </p:nvPr>
        </p:nvSpPr>
        <p:spPr>
          <a:xfrm>
            <a:off x="392084" y="4412551"/>
            <a:ext cx="11317563" cy="1644975"/>
          </a:xfrm>
          <a:prstGeom prst="rect">
            <a:avLst/>
          </a:prstGeom>
        </p:spPr>
        <p:txBody>
          <a:bodyPr>
            <a:noAutofit/>
          </a:bodyPr>
          <a:lstStyle/>
          <a:p>
            <a:r>
              <a:rPr lang="sr-Cyrl-RS" sz="1600" b="1" dirty="0">
                <a:solidFill>
                  <a:srgbClr val="FF0000"/>
                </a:solidFill>
              </a:rPr>
              <a:t>КО</a:t>
            </a:r>
            <a:r>
              <a:rPr lang="en-US" sz="1600" b="1" dirty="0">
                <a:solidFill>
                  <a:srgbClr val="FF0000"/>
                </a:solidFill>
              </a:rPr>
              <a:t>?</a:t>
            </a:r>
            <a:r>
              <a:rPr lang="en-US" sz="1600" dirty="0">
                <a:solidFill>
                  <a:srgbClr val="002060"/>
                </a:solidFill>
              </a:rPr>
              <a:t> BEYOND </a:t>
            </a:r>
            <a:r>
              <a:rPr lang="sr-Cyrl-RS" sz="1600" dirty="0">
                <a:solidFill>
                  <a:srgbClr val="002060"/>
                </a:solidFill>
              </a:rPr>
              <a:t>платформа </a:t>
            </a:r>
            <a:r>
              <a:rPr lang="sr-Latn-RS" sz="1600" dirty="0" err="1">
                <a:solidFill>
                  <a:srgbClr val="002060"/>
                </a:solidFill>
              </a:rPr>
              <a:t>представља</a:t>
            </a:r>
            <a:r>
              <a:rPr lang="sr-Latn-RS" sz="1600" dirty="0">
                <a:solidFill>
                  <a:srgbClr val="002060"/>
                </a:solidFill>
              </a:rPr>
              <a:t> </a:t>
            </a:r>
            <a:r>
              <a:rPr lang="sr-Latn-RS" sz="1600" dirty="0" err="1">
                <a:solidFill>
                  <a:srgbClr val="002060"/>
                </a:solidFill>
              </a:rPr>
              <a:t>сарадњу</a:t>
            </a:r>
            <a:r>
              <a:rPr lang="sr-Latn-RS" sz="1600" dirty="0">
                <a:solidFill>
                  <a:srgbClr val="002060"/>
                </a:solidFill>
              </a:rPr>
              <a:t> </a:t>
            </a:r>
            <a:r>
              <a:rPr lang="sr-Latn-RS" sz="1600" dirty="0" err="1">
                <a:solidFill>
                  <a:srgbClr val="002060"/>
                </a:solidFill>
              </a:rPr>
              <a:t>између</a:t>
            </a:r>
            <a:r>
              <a:rPr lang="sr-Latn-RS" sz="1600" dirty="0">
                <a:solidFill>
                  <a:srgbClr val="002060"/>
                </a:solidFill>
              </a:rPr>
              <a:t> </a:t>
            </a:r>
            <a:r>
              <a:rPr lang="sr-Latn-RS" sz="1600" dirty="0" err="1">
                <a:solidFill>
                  <a:srgbClr val="002060"/>
                </a:solidFill>
              </a:rPr>
              <a:t>заинтересованих</a:t>
            </a:r>
            <a:r>
              <a:rPr lang="sr-Latn-RS" sz="1600" dirty="0">
                <a:solidFill>
                  <a:srgbClr val="002060"/>
                </a:solidFill>
              </a:rPr>
              <a:t> </a:t>
            </a:r>
            <a:r>
              <a:rPr lang="sr-Latn-RS" sz="1600" dirty="0" err="1">
                <a:solidFill>
                  <a:srgbClr val="002060"/>
                </a:solidFill>
              </a:rPr>
              <a:t>страна</a:t>
            </a:r>
            <a:r>
              <a:rPr lang="sr-Latn-RS" sz="1600" dirty="0">
                <a:solidFill>
                  <a:srgbClr val="002060"/>
                </a:solidFill>
              </a:rPr>
              <a:t> у </a:t>
            </a:r>
            <a:r>
              <a:rPr lang="sr-Latn-RS" sz="1600" dirty="0" err="1">
                <a:solidFill>
                  <a:srgbClr val="002060"/>
                </a:solidFill>
              </a:rPr>
              <a:t>области</a:t>
            </a:r>
            <a:r>
              <a:rPr lang="sr-Latn-RS" sz="1600" dirty="0">
                <a:solidFill>
                  <a:srgbClr val="002060"/>
                </a:solidFill>
              </a:rPr>
              <a:t> </a:t>
            </a:r>
            <a:r>
              <a:rPr lang="sr-Latn-RS" sz="1600" dirty="0" err="1">
                <a:solidFill>
                  <a:srgbClr val="002060"/>
                </a:solidFill>
              </a:rPr>
              <a:t>грађевинарства</a:t>
            </a:r>
            <a:r>
              <a:rPr lang="sr-Latn-RS" sz="1600" dirty="0">
                <a:solidFill>
                  <a:srgbClr val="002060"/>
                </a:solidFill>
              </a:rPr>
              <a:t> и </a:t>
            </a:r>
            <a:r>
              <a:rPr lang="sr-Latn-RS" sz="1600" dirty="0" err="1">
                <a:solidFill>
                  <a:srgbClr val="002060"/>
                </a:solidFill>
              </a:rPr>
              <a:t>енергетике</a:t>
            </a:r>
            <a:r>
              <a:rPr lang="sr-Latn-RS" sz="1600" dirty="0">
                <a:solidFill>
                  <a:srgbClr val="002060"/>
                </a:solidFill>
              </a:rPr>
              <a:t>: </a:t>
            </a:r>
            <a:r>
              <a:rPr lang="sr-Latn-RS" sz="1600" dirty="0" err="1">
                <a:solidFill>
                  <a:srgbClr val="002060"/>
                </a:solidFill>
              </a:rPr>
              <a:t>мрежних</a:t>
            </a:r>
            <a:r>
              <a:rPr lang="sr-Latn-RS" sz="1600" dirty="0">
                <a:solidFill>
                  <a:srgbClr val="002060"/>
                </a:solidFill>
              </a:rPr>
              <a:t> </a:t>
            </a:r>
            <a:r>
              <a:rPr lang="sr-Latn-RS" sz="1600" dirty="0" err="1">
                <a:solidFill>
                  <a:srgbClr val="002060"/>
                </a:solidFill>
              </a:rPr>
              <a:t>оператера</a:t>
            </a:r>
            <a:r>
              <a:rPr lang="sr-Latn-RS" sz="1600" dirty="0">
                <a:solidFill>
                  <a:srgbClr val="002060"/>
                </a:solidFill>
              </a:rPr>
              <a:t>, </a:t>
            </a:r>
            <a:r>
              <a:rPr lang="sr-Latn-RS" sz="1600" dirty="0" err="1">
                <a:solidFill>
                  <a:srgbClr val="002060"/>
                </a:solidFill>
              </a:rPr>
              <a:t>агрегатора</a:t>
            </a:r>
            <a:r>
              <a:rPr lang="sr-Latn-RS" sz="1600" dirty="0">
                <a:solidFill>
                  <a:srgbClr val="002060"/>
                </a:solidFill>
              </a:rPr>
              <a:t>, </a:t>
            </a:r>
            <a:r>
              <a:rPr lang="sr-Latn-RS" sz="1600" dirty="0" err="1">
                <a:solidFill>
                  <a:srgbClr val="002060"/>
                </a:solidFill>
              </a:rPr>
              <a:t>градова</a:t>
            </a:r>
            <a:r>
              <a:rPr lang="sr-Cyrl-RS" sz="1600" dirty="0">
                <a:solidFill>
                  <a:srgbClr val="002060"/>
                </a:solidFill>
              </a:rPr>
              <a:t> и њихових управа</a:t>
            </a:r>
            <a:r>
              <a:rPr lang="sr-Latn-RS" sz="1600" dirty="0">
                <a:solidFill>
                  <a:srgbClr val="002060"/>
                </a:solidFill>
              </a:rPr>
              <a:t>, ESCO </a:t>
            </a:r>
            <a:r>
              <a:rPr lang="sr-Latn-RS" sz="1600" dirty="0" err="1">
                <a:solidFill>
                  <a:srgbClr val="002060"/>
                </a:solidFill>
              </a:rPr>
              <a:t>компанија</a:t>
            </a:r>
            <a:r>
              <a:rPr lang="sr-Latn-RS" sz="1600" dirty="0">
                <a:solidFill>
                  <a:srgbClr val="002060"/>
                </a:solidFill>
              </a:rPr>
              <a:t>, </a:t>
            </a:r>
            <a:r>
              <a:rPr lang="sr-Latn-RS" sz="1600" dirty="0" err="1">
                <a:solidFill>
                  <a:srgbClr val="002060"/>
                </a:solidFill>
              </a:rPr>
              <a:t>продаваца</a:t>
            </a:r>
            <a:r>
              <a:rPr lang="sr-Latn-RS" sz="1600" dirty="0">
                <a:solidFill>
                  <a:srgbClr val="002060"/>
                </a:solidFill>
              </a:rPr>
              <a:t> </a:t>
            </a:r>
            <a:r>
              <a:rPr lang="sr-Cyrl-RS" sz="1600" dirty="0">
                <a:solidFill>
                  <a:srgbClr val="002060"/>
                </a:solidFill>
              </a:rPr>
              <a:t>енергетских услуга</a:t>
            </a:r>
            <a:r>
              <a:rPr lang="sr-Latn-RS" sz="1600" dirty="0">
                <a:solidFill>
                  <a:srgbClr val="002060"/>
                </a:solidFill>
              </a:rPr>
              <a:t>, </a:t>
            </a:r>
            <a:r>
              <a:rPr lang="sr-Cyrl-RS" sz="1600" dirty="0">
                <a:solidFill>
                  <a:srgbClr val="002060"/>
                </a:solidFill>
              </a:rPr>
              <a:t>енергетских </a:t>
            </a:r>
            <a:r>
              <a:rPr lang="sr-Latn-RS" sz="1600" dirty="0" err="1">
                <a:solidFill>
                  <a:srgbClr val="002060"/>
                </a:solidFill>
              </a:rPr>
              <a:t>менаџера</a:t>
            </a:r>
            <a:r>
              <a:rPr lang="sr-Latn-RS" sz="1600" dirty="0">
                <a:solidFill>
                  <a:srgbClr val="002060"/>
                </a:solidFill>
              </a:rPr>
              <a:t> </a:t>
            </a:r>
            <a:r>
              <a:rPr lang="sr-Latn-RS" sz="1600" dirty="0" err="1">
                <a:solidFill>
                  <a:srgbClr val="002060"/>
                </a:solidFill>
              </a:rPr>
              <a:t>објеката</a:t>
            </a:r>
            <a:r>
              <a:rPr lang="sr-Latn-RS" sz="1600" dirty="0">
                <a:solidFill>
                  <a:srgbClr val="002060"/>
                </a:solidFill>
              </a:rPr>
              <a:t>, </a:t>
            </a:r>
            <a:r>
              <a:rPr lang="sr-Latn-RS" sz="1600" dirty="0" err="1">
                <a:solidFill>
                  <a:srgbClr val="002060"/>
                </a:solidFill>
              </a:rPr>
              <a:t>менаџера</a:t>
            </a:r>
            <a:r>
              <a:rPr lang="sr-Latn-RS" sz="1600" dirty="0">
                <a:solidFill>
                  <a:srgbClr val="002060"/>
                </a:solidFill>
              </a:rPr>
              <a:t> </a:t>
            </a:r>
            <a:r>
              <a:rPr lang="sr-Latn-RS" sz="1600" dirty="0" err="1">
                <a:solidFill>
                  <a:srgbClr val="002060"/>
                </a:solidFill>
              </a:rPr>
              <a:t>зграда</a:t>
            </a:r>
            <a:r>
              <a:rPr lang="sr-Latn-RS" sz="1600" dirty="0">
                <a:solidFill>
                  <a:srgbClr val="002060"/>
                </a:solidFill>
              </a:rPr>
              <a:t> и у </a:t>
            </a:r>
            <a:r>
              <a:rPr lang="sr-Latn-RS" sz="1600" dirty="0" err="1">
                <a:solidFill>
                  <a:srgbClr val="002060"/>
                </a:solidFill>
              </a:rPr>
              <a:t>крајњој</a:t>
            </a:r>
            <a:r>
              <a:rPr lang="sr-Latn-RS" sz="1600" dirty="0">
                <a:solidFill>
                  <a:srgbClr val="002060"/>
                </a:solidFill>
              </a:rPr>
              <a:t> </a:t>
            </a:r>
            <a:r>
              <a:rPr lang="sr-Latn-RS" sz="1600" dirty="0" err="1">
                <a:solidFill>
                  <a:srgbClr val="002060"/>
                </a:solidFill>
              </a:rPr>
              <a:t>лини</a:t>
            </a:r>
            <a:r>
              <a:rPr lang="sr-Cyrl-RS" sz="1600" dirty="0" err="1">
                <a:solidFill>
                  <a:srgbClr val="002060"/>
                </a:solidFill>
              </a:rPr>
              <a:t>ји</a:t>
            </a:r>
            <a:r>
              <a:rPr lang="sr-Cyrl-RS" sz="1600" dirty="0">
                <a:solidFill>
                  <a:srgbClr val="002060"/>
                </a:solidFill>
              </a:rPr>
              <a:t> – самих </a:t>
            </a:r>
            <a:r>
              <a:rPr lang="sr-Latn-RS" sz="1600" dirty="0" err="1">
                <a:solidFill>
                  <a:srgbClr val="002060"/>
                </a:solidFill>
              </a:rPr>
              <a:t>потрошача</a:t>
            </a:r>
            <a:r>
              <a:rPr lang="sr-Cyrl-RS" sz="1600" dirty="0">
                <a:solidFill>
                  <a:srgbClr val="002060"/>
                </a:solidFill>
              </a:rPr>
              <a:t>.</a:t>
            </a:r>
            <a:endParaRPr lang="en-US" sz="1600" dirty="0">
              <a:solidFill>
                <a:srgbClr val="002060"/>
              </a:solidFill>
            </a:endParaRPr>
          </a:p>
          <a:p>
            <a:r>
              <a:rPr lang="sr-Cyrl-RS" sz="1600" b="1" dirty="0">
                <a:solidFill>
                  <a:srgbClr val="FF0000"/>
                </a:solidFill>
              </a:rPr>
              <a:t>ЗАШТО</a:t>
            </a:r>
            <a:r>
              <a:rPr lang="en-US" sz="1600" b="1" dirty="0">
                <a:solidFill>
                  <a:srgbClr val="FF0000"/>
                </a:solidFill>
              </a:rPr>
              <a:t>?</a:t>
            </a:r>
            <a:r>
              <a:rPr lang="sr-Cyrl-RS" sz="1600" dirty="0"/>
              <a:t> </a:t>
            </a:r>
            <a:r>
              <a:rPr lang="sr-Cyrl-RS" sz="1600" dirty="0" err="1"/>
              <a:t>О</a:t>
            </a:r>
            <a:r>
              <a:rPr lang="sr-Cyrl-RS" sz="1600" dirty="0" err="1">
                <a:solidFill>
                  <a:srgbClr val="002060"/>
                </a:solidFill>
              </a:rPr>
              <a:t>остоји</a:t>
            </a:r>
            <a:r>
              <a:rPr lang="sr-Cyrl-RS" sz="1600" dirty="0">
                <a:solidFill>
                  <a:srgbClr val="002060"/>
                </a:solidFill>
              </a:rPr>
              <a:t> потреба да се г</a:t>
            </a:r>
            <a:r>
              <a:rPr lang="sr-Latn-RS" sz="1600" dirty="0" err="1">
                <a:solidFill>
                  <a:srgbClr val="002060"/>
                </a:solidFill>
              </a:rPr>
              <a:t>енеришу</a:t>
            </a:r>
            <a:r>
              <a:rPr lang="sr-Latn-RS" sz="1600" dirty="0">
                <a:solidFill>
                  <a:srgbClr val="002060"/>
                </a:solidFill>
              </a:rPr>
              <a:t> </a:t>
            </a:r>
            <a:r>
              <a:rPr lang="sr-Latn-RS" sz="1600" dirty="0" err="1">
                <a:solidFill>
                  <a:srgbClr val="002060"/>
                </a:solidFill>
              </a:rPr>
              <a:t>нове</a:t>
            </a:r>
            <a:r>
              <a:rPr lang="sr-Latn-RS" sz="1600" dirty="0">
                <a:solidFill>
                  <a:srgbClr val="002060"/>
                </a:solidFill>
              </a:rPr>
              <a:t> </a:t>
            </a:r>
            <a:r>
              <a:rPr lang="sr-Latn-RS" sz="1600" dirty="0" err="1">
                <a:solidFill>
                  <a:srgbClr val="002060"/>
                </a:solidFill>
              </a:rPr>
              <a:t>пословне</a:t>
            </a:r>
            <a:r>
              <a:rPr lang="sr-Latn-RS" sz="1600" dirty="0">
                <a:solidFill>
                  <a:srgbClr val="002060"/>
                </a:solidFill>
              </a:rPr>
              <a:t> </a:t>
            </a:r>
            <a:r>
              <a:rPr lang="sr-Latn-RS" sz="1600" dirty="0" err="1">
                <a:solidFill>
                  <a:srgbClr val="002060"/>
                </a:solidFill>
              </a:rPr>
              <a:t>услуге</a:t>
            </a:r>
            <a:r>
              <a:rPr lang="sr-Latn-RS" sz="1600" dirty="0">
                <a:solidFill>
                  <a:srgbClr val="002060"/>
                </a:solidFill>
              </a:rPr>
              <a:t>, </a:t>
            </a:r>
            <a:r>
              <a:rPr lang="sr-Latn-RS" sz="1600" dirty="0" err="1">
                <a:solidFill>
                  <a:srgbClr val="002060"/>
                </a:solidFill>
              </a:rPr>
              <a:t>повећа</a:t>
            </a:r>
            <a:r>
              <a:rPr lang="sr-Latn-RS" sz="1600" dirty="0">
                <a:solidFill>
                  <a:srgbClr val="002060"/>
                </a:solidFill>
              </a:rPr>
              <a:t> </a:t>
            </a:r>
            <a:r>
              <a:rPr lang="sr-Latn-RS" sz="1600" dirty="0" err="1">
                <a:solidFill>
                  <a:srgbClr val="002060"/>
                </a:solidFill>
              </a:rPr>
              <a:t>ефикасност</a:t>
            </a:r>
            <a:r>
              <a:rPr lang="sr-Cyrl-RS" sz="1600" dirty="0">
                <a:solidFill>
                  <a:srgbClr val="002060"/>
                </a:solidFill>
              </a:rPr>
              <a:t> техничких </a:t>
            </a:r>
            <a:r>
              <a:rPr lang="sr-Cyrl-RS" sz="1600" dirty="0" err="1">
                <a:solidFill>
                  <a:srgbClr val="002060"/>
                </a:solidFill>
              </a:rPr>
              <a:t>сисетма</a:t>
            </a:r>
            <a:r>
              <a:rPr lang="sr-Latn-RS" sz="1600" dirty="0">
                <a:solidFill>
                  <a:srgbClr val="002060"/>
                </a:solidFill>
              </a:rPr>
              <a:t> и </a:t>
            </a:r>
            <a:r>
              <a:rPr lang="sr-Latn-RS" sz="1600" dirty="0" err="1">
                <a:solidFill>
                  <a:srgbClr val="002060"/>
                </a:solidFill>
              </a:rPr>
              <a:t>на</a:t>
            </a:r>
            <a:r>
              <a:rPr lang="sr-Latn-RS" sz="1600" dirty="0">
                <a:solidFill>
                  <a:srgbClr val="002060"/>
                </a:solidFill>
              </a:rPr>
              <a:t> </a:t>
            </a:r>
            <a:r>
              <a:rPr lang="sr-Latn-RS" sz="1600" dirty="0" err="1">
                <a:solidFill>
                  <a:srgbClr val="002060"/>
                </a:solidFill>
              </a:rPr>
              <a:t>крају</a:t>
            </a:r>
            <a:r>
              <a:rPr lang="sr-Latn-RS" sz="1600" dirty="0">
                <a:solidFill>
                  <a:srgbClr val="002060"/>
                </a:solidFill>
              </a:rPr>
              <a:t> </a:t>
            </a:r>
            <a:r>
              <a:rPr lang="sr-Cyrl-RS" sz="1600" dirty="0">
                <a:solidFill>
                  <a:srgbClr val="002060"/>
                </a:solidFill>
              </a:rPr>
              <a:t>створе нове </a:t>
            </a:r>
            <a:r>
              <a:rPr lang="sr-Latn-RS" sz="1600" dirty="0" err="1">
                <a:solidFill>
                  <a:srgbClr val="002060"/>
                </a:solidFill>
              </a:rPr>
              <a:t>вредност</a:t>
            </a:r>
            <a:r>
              <a:rPr lang="sr-Cyrl-RS" sz="1600" dirty="0">
                <a:solidFill>
                  <a:srgbClr val="002060"/>
                </a:solidFill>
              </a:rPr>
              <a:t>и</a:t>
            </a:r>
            <a:r>
              <a:rPr lang="sr-Latn-RS" sz="1600" dirty="0">
                <a:solidFill>
                  <a:srgbClr val="002060"/>
                </a:solidFill>
              </a:rPr>
              <a:t>, </a:t>
            </a:r>
            <a:r>
              <a:rPr lang="sr-Latn-RS" sz="1600" dirty="0" err="1">
                <a:solidFill>
                  <a:srgbClr val="002060"/>
                </a:solidFill>
              </a:rPr>
              <a:t>кроз</a:t>
            </a:r>
            <a:r>
              <a:rPr lang="sr-Latn-RS" sz="1600" dirty="0">
                <a:solidFill>
                  <a:srgbClr val="002060"/>
                </a:solidFill>
              </a:rPr>
              <a:t> </a:t>
            </a:r>
            <a:r>
              <a:rPr lang="sr-Latn-RS" sz="1600" dirty="0" err="1">
                <a:solidFill>
                  <a:srgbClr val="002060"/>
                </a:solidFill>
              </a:rPr>
              <a:t>шеме</a:t>
            </a:r>
            <a:r>
              <a:rPr lang="sr-Latn-RS" sz="1600" dirty="0">
                <a:solidFill>
                  <a:srgbClr val="002060"/>
                </a:solidFill>
              </a:rPr>
              <a:t> </a:t>
            </a:r>
            <a:r>
              <a:rPr lang="sr-Latn-RS" sz="1600" dirty="0" err="1">
                <a:solidFill>
                  <a:srgbClr val="002060"/>
                </a:solidFill>
              </a:rPr>
              <a:t>дељења</a:t>
            </a:r>
            <a:r>
              <a:rPr lang="sr-Latn-RS" sz="1600" dirty="0">
                <a:solidFill>
                  <a:srgbClr val="002060"/>
                </a:solidFill>
              </a:rPr>
              <a:t> </a:t>
            </a:r>
            <a:r>
              <a:rPr lang="sr-Latn-RS" sz="1600" dirty="0" err="1">
                <a:solidFill>
                  <a:srgbClr val="002060"/>
                </a:solidFill>
              </a:rPr>
              <a:t>података</a:t>
            </a:r>
            <a:r>
              <a:rPr lang="sr-Latn-RS" sz="1600" dirty="0">
                <a:solidFill>
                  <a:srgbClr val="002060"/>
                </a:solidFill>
              </a:rPr>
              <a:t>, </a:t>
            </a:r>
            <a:r>
              <a:rPr lang="sr-Latn-RS" sz="1600" dirty="0" err="1">
                <a:solidFill>
                  <a:srgbClr val="002060"/>
                </a:solidFill>
              </a:rPr>
              <a:t>напредну</a:t>
            </a:r>
            <a:r>
              <a:rPr lang="sr-Latn-RS" sz="1600" dirty="0">
                <a:solidFill>
                  <a:srgbClr val="002060"/>
                </a:solidFill>
              </a:rPr>
              <a:t> </a:t>
            </a:r>
            <a:r>
              <a:rPr lang="sr-Latn-RS" sz="1600" dirty="0" err="1">
                <a:solidFill>
                  <a:srgbClr val="002060"/>
                </a:solidFill>
              </a:rPr>
              <a:t>аналитику</a:t>
            </a:r>
            <a:r>
              <a:rPr lang="sr-Latn-RS" sz="1600" dirty="0">
                <a:solidFill>
                  <a:srgbClr val="002060"/>
                </a:solidFill>
              </a:rPr>
              <a:t> и </a:t>
            </a:r>
            <a:r>
              <a:rPr lang="sr-Latn-RS" sz="1600" dirty="0" err="1">
                <a:solidFill>
                  <a:srgbClr val="002060"/>
                </a:solidFill>
              </a:rPr>
              <a:t>методе</a:t>
            </a:r>
            <a:r>
              <a:rPr lang="sr-Latn-RS" sz="1600" dirty="0">
                <a:solidFill>
                  <a:srgbClr val="002060"/>
                </a:solidFill>
              </a:rPr>
              <a:t> </a:t>
            </a:r>
            <a:r>
              <a:rPr lang="sr-Latn-RS" sz="1600" dirty="0" err="1">
                <a:solidFill>
                  <a:srgbClr val="002060"/>
                </a:solidFill>
              </a:rPr>
              <a:t>вештачке</a:t>
            </a:r>
            <a:r>
              <a:rPr lang="sr-Latn-RS" sz="1600" dirty="0">
                <a:solidFill>
                  <a:srgbClr val="002060"/>
                </a:solidFill>
              </a:rPr>
              <a:t> </a:t>
            </a:r>
            <a:r>
              <a:rPr lang="sr-Latn-RS" sz="1600" dirty="0" err="1">
                <a:solidFill>
                  <a:srgbClr val="002060"/>
                </a:solidFill>
              </a:rPr>
              <a:t>интелигенције</a:t>
            </a:r>
            <a:r>
              <a:rPr lang="sr-Cyrl-RS" sz="1600" dirty="0">
                <a:solidFill>
                  <a:srgbClr val="002060"/>
                </a:solidFill>
              </a:rPr>
              <a:t>, за које је потребан искорак и размишљање које излази из садашњих оквира</a:t>
            </a:r>
            <a:r>
              <a:rPr lang="sr-Latn-RS" sz="1600" dirty="0">
                <a:solidFill>
                  <a:srgbClr val="002060"/>
                </a:solidFill>
              </a:rPr>
              <a:t>. </a:t>
            </a:r>
            <a:endParaRPr lang="en-US" sz="1600" dirty="0">
              <a:solidFill>
                <a:srgbClr val="002060"/>
              </a:solidFill>
            </a:endParaRPr>
          </a:p>
        </p:txBody>
      </p:sp>
      <p:sp>
        <p:nvSpPr>
          <p:cNvPr id="6" name="Θέση περιεχομένου 3">
            <a:extLst>
              <a:ext uri="{FF2B5EF4-FFF2-40B4-BE49-F238E27FC236}">
                <a16:creationId xmlns:a16="http://schemas.microsoft.com/office/drawing/2014/main" xmlns="" id="{986DA311-1250-8EE9-FB05-65D5874E5814}"/>
              </a:ext>
            </a:extLst>
          </p:cNvPr>
          <p:cNvSpPr>
            <a:spLocks noGrp="1"/>
          </p:cNvSpPr>
          <p:nvPr/>
        </p:nvSpPr>
        <p:spPr>
          <a:xfrm>
            <a:off x="1066798" y="4025603"/>
            <a:ext cx="8459620" cy="26466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26A7F3"/>
              </a:buClr>
              <a:buFontTx/>
              <a:buBlip>
                <a:blip r:embed="rId2"/>
              </a:buBlip>
              <a:defRPr sz="3200" kern="1200">
                <a:solidFill>
                  <a:srgbClr val="767676"/>
                </a:solidFill>
                <a:latin typeface="+mn-lt"/>
                <a:ea typeface="+mn-ea"/>
                <a:cs typeface="+mn-cs"/>
              </a:defRPr>
            </a:lvl1pPr>
            <a:lvl2pPr marL="742950" indent="-285750" algn="l" defTabSz="457200" rtl="0" eaLnBrk="1" latinLnBrk="0" hangingPunct="1">
              <a:spcBef>
                <a:spcPct val="20000"/>
              </a:spcBef>
              <a:buClr>
                <a:srgbClr val="767676"/>
              </a:buClr>
              <a:buFont typeface="Arial"/>
              <a:buChar char="–"/>
              <a:defRPr sz="2800" kern="1200">
                <a:solidFill>
                  <a:srgbClr val="767676"/>
                </a:solidFill>
                <a:latin typeface="+mn-lt"/>
                <a:ea typeface="+mn-ea"/>
                <a:cs typeface="+mn-cs"/>
              </a:defRPr>
            </a:lvl2pPr>
            <a:lvl3pPr marL="1143000" indent="-228600" algn="l" defTabSz="457200" rtl="0" eaLnBrk="1" latinLnBrk="0" hangingPunct="1">
              <a:spcBef>
                <a:spcPct val="20000"/>
              </a:spcBef>
              <a:buClr>
                <a:srgbClr val="26A7F3"/>
              </a:buClr>
              <a:buFont typeface="Arial"/>
              <a:buChar char="•"/>
              <a:defRPr sz="2400" kern="1200">
                <a:solidFill>
                  <a:srgbClr val="767676"/>
                </a:solidFill>
                <a:latin typeface="+mn-lt"/>
                <a:ea typeface="+mn-ea"/>
                <a:cs typeface="+mn-cs"/>
              </a:defRPr>
            </a:lvl3pPr>
            <a:lvl4pPr marL="1600200" indent="-228600" algn="l" defTabSz="457200" rtl="0" eaLnBrk="1" latinLnBrk="0" hangingPunct="1">
              <a:spcBef>
                <a:spcPct val="20000"/>
              </a:spcBef>
              <a:buClr>
                <a:srgbClr val="767676"/>
              </a:buClr>
              <a:buFont typeface="Arial"/>
              <a:buChar char="–"/>
              <a:defRPr sz="2000" kern="1200">
                <a:solidFill>
                  <a:srgbClr val="767676"/>
                </a:solidFill>
                <a:latin typeface="+mn-lt"/>
                <a:ea typeface="+mn-ea"/>
                <a:cs typeface="+mn-cs"/>
              </a:defRPr>
            </a:lvl4pPr>
            <a:lvl5pPr marL="2057400" indent="-228600" algn="l" defTabSz="457200" rtl="0" eaLnBrk="1" latinLnBrk="0" hangingPunct="1">
              <a:spcBef>
                <a:spcPct val="20000"/>
              </a:spcBef>
              <a:buClr>
                <a:srgbClr val="26A7F3"/>
              </a:buClr>
              <a:buFont typeface="Arial" charset="0"/>
              <a:buChar char="•"/>
              <a:defRPr sz="2000" kern="1200">
                <a:solidFill>
                  <a:srgbClr val="76767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p>
        </p:txBody>
      </p:sp>
      <p:sp>
        <p:nvSpPr>
          <p:cNvPr id="7" name="Ορθογώνιο: Στρογγύλεμα γωνιών 5">
            <a:extLst>
              <a:ext uri="{FF2B5EF4-FFF2-40B4-BE49-F238E27FC236}">
                <a16:creationId xmlns:a16="http://schemas.microsoft.com/office/drawing/2014/main" xmlns="" id="{034FCB57-2353-039E-2847-FE549D81F039}"/>
              </a:ext>
            </a:extLst>
          </p:cNvPr>
          <p:cNvSpPr/>
          <p:nvPr/>
        </p:nvSpPr>
        <p:spPr>
          <a:xfrm>
            <a:off x="0" y="1144700"/>
            <a:ext cx="12192000" cy="3049425"/>
          </a:xfrm>
          <a:prstGeom prst="roundRect">
            <a:avLst>
              <a:gd name="adj" fmla="val 23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2400" dirty="0"/>
          </a:p>
          <a:p>
            <a:pPr algn="ctr"/>
            <a:r>
              <a:rPr lang="sr-Cyrl-RS" dirty="0"/>
              <a:t>Развој референтног сета алата за архитектуру великог броја податка са припадајућом аналитиком и применом </a:t>
            </a:r>
            <a:r>
              <a:rPr lang="sr-Cyrl-RS" b="1" dirty="0"/>
              <a:t>ВЕШТАЧКЕ ИНТЕЛИГЕНЦИЈЕ КОЈА СЕ ОДНОСИ НА </a:t>
            </a:r>
            <a:r>
              <a:rPr lang="sr-Latn-RS" b="1" dirty="0"/>
              <a:t>ПОДАТКЕ О ЗГРАДАМА</a:t>
            </a:r>
            <a:r>
              <a:rPr lang="sr-Latn-RS" dirty="0"/>
              <a:t>, </a:t>
            </a:r>
            <a:r>
              <a:rPr lang="sr-Latn-RS" dirty="0" err="1"/>
              <a:t>који</a:t>
            </a:r>
            <a:r>
              <a:rPr lang="sr-Latn-RS" dirty="0"/>
              <a:t> </a:t>
            </a:r>
            <a:r>
              <a:rPr lang="sr-Latn-RS" dirty="0" err="1"/>
              <a:t>долазе</a:t>
            </a:r>
            <a:r>
              <a:rPr lang="sr-Latn-RS" dirty="0"/>
              <a:t> </a:t>
            </a:r>
            <a:r>
              <a:rPr lang="sr-Latn-RS" dirty="0" err="1"/>
              <a:t>из</a:t>
            </a:r>
            <a:r>
              <a:rPr lang="sr-Latn-RS" dirty="0"/>
              <a:t> </a:t>
            </a:r>
            <a:r>
              <a:rPr lang="sr-Latn-RS" dirty="0" err="1"/>
              <a:t>различитих</a:t>
            </a:r>
            <a:r>
              <a:rPr lang="sr-Latn-RS" dirty="0"/>
              <a:t> </a:t>
            </a:r>
            <a:r>
              <a:rPr lang="sr-Latn-RS" dirty="0" err="1"/>
              <a:t>извора</a:t>
            </a:r>
            <a:r>
              <a:rPr lang="sr-Latn-RS" dirty="0"/>
              <a:t> </a:t>
            </a:r>
            <a:r>
              <a:rPr lang="sr-Cyrl-RS" dirty="0"/>
              <a:t>са циљем </a:t>
            </a:r>
            <a:r>
              <a:rPr lang="sr-Latn-RS" dirty="0" err="1"/>
              <a:t>побољшања</a:t>
            </a:r>
            <a:r>
              <a:rPr lang="sr-Latn-RS" dirty="0"/>
              <a:t> </a:t>
            </a:r>
            <a:r>
              <a:rPr lang="sr-Cyrl-RS" dirty="0"/>
              <a:t>функционалности и </a:t>
            </a:r>
            <a:r>
              <a:rPr lang="sr-Latn-RS" dirty="0" err="1"/>
              <a:t>оптимизације</a:t>
            </a:r>
            <a:r>
              <a:rPr lang="sr-Latn-RS" dirty="0"/>
              <a:t> у </a:t>
            </a:r>
            <a:r>
              <a:rPr lang="sr-Latn-RS" dirty="0" err="1"/>
              <a:t>вези</a:t>
            </a:r>
            <a:r>
              <a:rPr lang="sr-Latn-RS" dirty="0"/>
              <a:t> </a:t>
            </a:r>
            <a:r>
              <a:rPr lang="sr-Latn-RS" dirty="0" err="1"/>
              <a:t>са</a:t>
            </a:r>
            <a:r>
              <a:rPr lang="sr-Latn-RS" dirty="0"/>
              <a:t> </a:t>
            </a:r>
            <a:r>
              <a:rPr lang="sr-Latn-RS" dirty="0" err="1"/>
              <a:t>перформансама</a:t>
            </a:r>
            <a:r>
              <a:rPr lang="sr-Latn-RS" dirty="0"/>
              <a:t> </a:t>
            </a:r>
            <a:r>
              <a:rPr lang="sr-Latn-RS" dirty="0" err="1"/>
              <a:t>зграде</a:t>
            </a:r>
            <a:r>
              <a:rPr lang="sr-Latn-RS" dirty="0"/>
              <a:t> </a:t>
            </a:r>
            <a:r>
              <a:rPr lang="sr-Latn-RS" dirty="0" err="1"/>
              <a:t>кроз</a:t>
            </a:r>
            <a:r>
              <a:rPr lang="sr-Latn-RS" dirty="0"/>
              <a:t> </a:t>
            </a:r>
            <a:r>
              <a:rPr lang="sr-Latn-RS" dirty="0" err="1"/>
              <a:t>напредне</a:t>
            </a:r>
            <a:r>
              <a:rPr lang="sr-Latn-RS" dirty="0"/>
              <a:t> </a:t>
            </a:r>
            <a:r>
              <a:rPr lang="sr-Latn-RS" dirty="0" err="1"/>
              <a:t>услуге</a:t>
            </a:r>
            <a:r>
              <a:rPr lang="sr-Latn-RS" dirty="0"/>
              <a:t> </a:t>
            </a:r>
            <a:r>
              <a:rPr lang="sr-Latn-RS" dirty="0" err="1"/>
              <a:t>засноване</a:t>
            </a:r>
            <a:r>
              <a:rPr lang="sr-Latn-RS" dirty="0"/>
              <a:t> </a:t>
            </a:r>
            <a:r>
              <a:rPr lang="sr-Latn-RS" dirty="0" err="1"/>
              <a:t>на</a:t>
            </a:r>
            <a:r>
              <a:rPr lang="sr-Latn-RS" dirty="0"/>
              <a:t> АИ </a:t>
            </a:r>
            <a:r>
              <a:rPr lang="sr-Latn-RS" dirty="0" err="1"/>
              <a:t>аналитици</a:t>
            </a:r>
            <a:r>
              <a:rPr lang="sr-Latn-RS" dirty="0"/>
              <a:t> </a:t>
            </a:r>
            <a:r>
              <a:rPr lang="sr-Latn-RS" dirty="0" err="1"/>
              <a:t>намењене</a:t>
            </a:r>
            <a:r>
              <a:rPr lang="sr-Latn-RS" dirty="0"/>
              <a:t> </a:t>
            </a:r>
            <a:r>
              <a:rPr lang="sr-Latn-RS" dirty="0" err="1"/>
              <a:t>грађевинском</a:t>
            </a:r>
            <a:r>
              <a:rPr lang="sr-Latn-RS" dirty="0"/>
              <a:t> </a:t>
            </a:r>
            <a:r>
              <a:rPr lang="sr-Latn-RS" dirty="0" err="1"/>
              <a:t>сектору</a:t>
            </a:r>
            <a:r>
              <a:rPr lang="sr-Latn-RS" dirty="0"/>
              <a:t> и </a:t>
            </a:r>
            <a:r>
              <a:rPr lang="sr-Latn-RS" dirty="0" err="1"/>
              <a:t>оптимизацији</a:t>
            </a:r>
            <a:r>
              <a:rPr lang="sr-Latn-RS" dirty="0"/>
              <a:t> </a:t>
            </a:r>
            <a:r>
              <a:rPr lang="sr-Latn-RS" dirty="0" err="1"/>
              <a:t>његових</a:t>
            </a:r>
            <a:r>
              <a:rPr lang="sr-Latn-RS" dirty="0"/>
              <a:t> </a:t>
            </a:r>
            <a:r>
              <a:rPr lang="sr-Latn-RS" dirty="0" err="1"/>
              <a:t>енергетских</a:t>
            </a:r>
            <a:r>
              <a:rPr lang="sr-Latn-RS" dirty="0"/>
              <a:t> </a:t>
            </a:r>
            <a:r>
              <a:rPr lang="sr-Latn-RS" dirty="0" err="1"/>
              <a:t>перформанси</a:t>
            </a:r>
            <a:r>
              <a:rPr lang="sr-Latn-RS" dirty="0"/>
              <a:t>. </a:t>
            </a:r>
            <a:endParaRPr lang="sr-Cyrl-RS" sz="2400" dirty="0"/>
          </a:p>
          <a:p>
            <a:pPr algn="ctr"/>
            <a:endParaRPr lang="en-GB" dirty="0"/>
          </a:p>
          <a:p>
            <a:pPr algn="ctr"/>
            <a:r>
              <a:rPr lang="sr-Cyrl-RS" dirty="0"/>
              <a:t>Формирање </a:t>
            </a:r>
            <a:r>
              <a:rPr lang="sr-Latn-RS" b="1" dirty="0"/>
              <a:t>НОВИ</a:t>
            </a:r>
            <a:r>
              <a:rPr lang="sr-Cyrl-RS" b="1" dirty="0"/>
              <a:t>Х</a:t>
            </a:r>
            <a:r>
              <a:rPr lang="sr-Latn-RS" b="1" dirty="0"/>
              <a:t> ЕКОСИСТЕМ</a:t>
            </a:r>
            <a:r>
              <a:rPr lang="sr-Cyrl-RS" b="1" dirty="0"/>
              <a:t>А</a:t>
            </a:r>
            <a:r>
              <a:rPr lang="sr-Latn-RS" b="1" dirty="0"/>
              <a:t> ИНТЕЛИГЕНЦИЈЕ ВОЂЕНЕ ПОДАЦИМА</a:t>
            </a:r>
            <a:r>
              <a:rPr lang="sr-Latn-RS" dirty="0"/>
              <a:t>, </a:t>
            </a:r>
            <a:r>
              <a:rPr lang="sr-Latn-RS" dirty="0" err="1"/>
              <a:t>праћен</a:t>
            </a:r>
            <a:r>
              <a:rPr lang="sr-Cyrl-RS" dirty="0"/>
              <a:t>и</a:t>
            </a:r>
            <a:r>
              <a:rPr lang="sr-Latn-RS" dirty="0"/>
              <a:t> </a:t>
            </a:r>
            <a:r>
              <a:rPr lang="sr-Latn-RS" dirty="0" err="1"/>
              <a:t>одговарајућим</a:t>
            </a:r>
            <a:r>
              <a:rPr lang="sr-Latn-RS" dirty="0"/>
              <a:t> </a:t>
            </a:r>
            <a:r>
              <a:rPr lang="sr-Latn-RS" dirty="0" err="1"/>
              <a:t>пословним</a:t>
            </a:r>
            <a:r>
              <a:rPr lang="sr-Latn-RS" dirty="0"/>
              <a:t> </a:t>
            </a:r>
            <a:r>
              <a:rPr lang="sr-Latn-RS" dirty="0" err="1"/>
              <a:t>моделима</a:t>
            </a:r>
            <a:r>
              <a:rPr lang="sr-Latn-RS" dirty="0"/>
              <a:t>, </a:t>
            </a:r>
            <a:r>
              <a:rPr lang="sr-Latn-RS" dirty="0" err="1"/>
              <a:t>заснованим</a:t>
            </a:r>
            <a:r>
              <a:rPr lang="sr-Latn-RS" dirty="0"/>
              <a:t> </a:t>
            </a:r>
            <a:r>
              <a:rPr lang="sr-Latn-RS" dirty="0" err="1"/>
              <a:t>на</a:t>
            </a:r>
            <a:r>
              <a:rPr lang="sr-Latn-RS" dirty="0"/>
              <a:t> </a:t>
            </a:r>
            <a:r>
              <a:rPr lang="sr-Latn-RS" dirty="0" err="1"/>
              <a:t>принципима</a:t>
            </a:r>
            <a:r>
              <a:rPr lang="sr-Latn-RS" dirty="0"/>
              <a:t> </a:t>
            </a:r>
            <a:r>
              <a:rPr lang="sr-Latn-RS" dirty="0" err="1"/>
              <a:t>дељења</a:t>
            </a:r>
            <a:r>
              <a:rPr lang="sr-Latn-RS" dirty="0"/>
              <a:t> </a:t>
            </a:r>
            <a:r>
              <a:rPr lang="sr-Latn-RS" dirty="0" err="1"/>
              <a:t>података</a:t>
            </a:r>
            <a:r>
              <a:rPr lang="sr-Latn-RS" dirty="0"/>
              <a:t>, </a:t>
            </a:r>
            <a:r>
              <a:rPr lang="sr-Latn-RS" dirty="0" err="1"/>
              <a:t>размене</a:t>
            </a:r>
            <a:r>
              <a:rPr lang="sr-Latn-RS" dirty="0"/>
              <a:t> и </a:t>
            </a:r>
            <a:r>
              <a:rPr lang="sr-Latn-RS" dirty="0" err="1"/>
              <a:t>сарадње</a:t>
            </a:r>
            <a:r>
              <a:rPr lang="sr-Cyrl-RS" dirty="0"/>
              <a:t>.</a:t>
            </a:r>
            <a:endParaRPr lang="sr-Cyrl-RS" sz="2400" dirty="0"/>
          </a:p>
          <a:p>
            <a:pPr algn="ctr"/>
            <a:endParaRPr lang="x-none" dirty="0"/>
          </a:p>
        </p:txBody>
      </p:sp>
      <p:sp>
        <p:nvSpPr>
          <p:cNvPr id="8" name="Τίτλος 1">
            <a:extLst>
              <a:ext uri="{FF2B5EF4-FFF2-40B4-BE49-F238E27FC236}">
                <a16:creationId xmlns:a16="http://schemas.microsoft.com/office/drawing/2014/main" xmlns="" id="{CA2F8320-EE35-42D1-966C-967ED27525A6}"/>
              </a:ext>
            </a:extLst>
          </p:cNvPr>
          <p:cNvSpPr txBox="1">
            <a:spLocks/>
          </p:cNvSpPr>
          <p:nvPr/>
        </p:nvSpPr>
        <p:spPr>
          <a:xfrm>
            <a:off x="1307420" y="124461"/>
            <a:ext cx="9763959" cy="606425"/>
          </a:xfrm>
          <a:prstGeom prst="rect">
            <a:avLst/>
          </a:prstGeom>
        </p:spPr>
        <p:txBody>
          <a:bodyPr/>
          <a:lstStyle>
            <a:defPPr>
              <a:defRPr lang="en-US"/>
            </a:defPPr>
            <a:lvl1pPr algn="ctr" defTabSz="914400">
              <a:lnSpc>
                <a:spcPct val="90000"/>
              </a:lnSpc>
              <a:spcBef>
                <a:spcPct val="0"/>
              </a:spcBef>
              <a:buNone/>
              <a:defRPr sz="3200" b="1" i="0" cap="none">
                <a:solidFill>
                  <a:srgbClr val="00B0F0"/>
                </a:solidFill>
                <a:effectLst/>
                <a:latin typeface="+mj-lt"/>
                <a:ea typeface="+mj-ea"/>
                <a:cs typeface="+mj-cs"/>
              </a:defRPr>
            </a:lvl1pPr>
          </a:lstStyle>
          <a:p>
            <a:r>
              <a:rPr lang="sr-Latn-CS" dirty="0" err="1"/>
              <a:t>Визија</a:t>
            </a:r>
            <a:r>
              <a:rPr lang="sr-Latn-CS" dirty="0"/>
              <a:t>, </a:t>
            </a:r>
            <a:r>
              <a:rPr lang="sr-Latn-CS" dirty="0" err="1"/>
              <a:t>приступ</a:t>
            </a:r>
            <a:r>
              <a:rPr lang="sr-Latn-CS" dirty="0"/>
              <a:t> и </a:t>
            </a:r>
            <a:r>
              <a:rPr lang="sr-Latn-CS" dirty="0" err="1"/>
              <a:t>циљеви</a:t>
            </a:r>
            <a:endParaRPr lang="en-US" dirty="0"/>
          </a:p>
        </p:txBody>
      </p:sp>
      <p:grpSp>
        <p:nvGrpSpPr>
          <p:cNvPr id="9" name="Group 8">
            <a:extLst>
              <a:ext uri="{FF2B5EF4-FFF2-40B4-BE49-F238E27FC236}">
                <a16:creationId xmlns:a16="http://schemas.microsoft.com/office/drawing/2014/main" xmlns="" id="{F6B62698-C2F8-40A5-915D-E8D04C5AD45E}"/>
              </a:ext>
            </a:extLst>
          </p:cNvPr>
          <p:cNvGrpSpPr/>
          <p:nvPr/>
        </p:nvGrpSpPr>
        <p:grpSpPr>
          <a:xfrm>
            <a:off x="-8235" y="8957"/>
            <a:ext cx="12200235" cy="791517"/>
            <a:chOff x="-8235" y="8957"/>
            <a:chExt cx="12200235" cy="791517"/>
          </a:xfrm>
        </p:grpSpPr>
        <p:cxnSp>
          <p:nvCxnSpPr>
            <p:cNvPr id="10" name="Straight Connector 9">
              <a:extLst>
                <a:ext uri="{FF2B5EF4-FFF2-40B4-BE49-F238E27FC236}">
                  <a16:creationId xmlns:a16="http://schemas.microsoft.com/office/drawing/2014/main" xmlns="" id="{3D5A8AAD-79E0-4151-9D61-BFD183E0050C}"/>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7D46DA82-85FB-4BED-B139-2584639D165E}"/>
                </a:ext>
              </a:extLst>
            </p:cNvPr>
            <p:cNvPicPr>
              <a:picLocks noChangeAspect="1"/>
            </p:cNvPicPr>
            <p:nvPr/>
          </p:nvPicPr>
          <p:blipFill>
            <a:blip r:embed="rId3"/>
            <a:stretch>
              <a:fillRect/>
            </a:stretch>
          </p:blipFill>
          <p:spPr>
            <a:xfrm>
              <a:off x="-8235" y="8957"/>
              <a:ext cx="2629954" cy="791509"/>
            </a:xfrm>
            <a:prstGeom prst="rect">
              <a:avLst/>
            </a:prstGeom>
          </p:spPr>
        </p:pic>
      </p:grpSp>
      <p:grpSp>
        <p:nvGrpSpPr>
          <p:cNvPr id="12" name="Group 11">
            <a:extLst>
              <a:ext uri="{FF2B5EF4-FFF2-40B4-BE49-F238E27FC236}">
                <a16:creationId xmlns:a16="http://schemas.microsoft.com/office/drawing/2014/main" xmlns="" id="{7C5B6FBD-98A2-4CC2-A606-470B43250DC0}"/>
              </a:ext>
            </a:extLst>
          </p:cNvPr>
          <p:cNvGrpSpPr/>
          <p:nvPr/>
        </p:nvGrpSpPr>
        <p:grpSpPr>
          <a:xfrm>
            <a:off x="-8235" y="6553203"/>
            <a:ext cx="12200235" cy="272980"/>
            <a:chOff x="-8235" y="6553203"/>
            <a:chExt cx="12200235" cy="272980"/>
          </a:xfrm>
        </p:grpSpPr>
        <p:grpSp>
          <p:nvGrpSpPr>
            <p:cNvPr id="13" name="Group 12">
              <a:extLst>
                <a:ext uri="{FF2B5EF4-FFF2-40B4-BE49-F238E27FC236}">
                  <a16:creationId xmlns:a16="http://schemas.microsoft.com/office/drawing/2014/main" xmlns="" id="{5704D0AE-B939-4462-AD89-C9343FB75A80}"/>
                </a:ext>
              </a:extLst>
            </p:cNvPr>
            <p:cNvGrpSpPr/>
            <p:nvPr/>
          </p:nvGrpSpPr>
          <p:grpSpPr>
            <a:xfrm>
              <a:off x="2803954" y="6595351"/>
              <a:ext cx="9221176" cy="230832"/>
              <a:chOff x="4038432" y="6618610"/>
              <a:chExt cx="7947981" cy="217548"/>
            </a:xfrm>
          </p:grpSpPr>
          <p:pic>
            <p:nvPicPr>
              <p:cNvPr id="15" name="Imagen 7">
                <a:extLst>
                  <a:ext uri="{FF2B5EF4-FFF2-40B4-BE49-F238E27FC236}">
                    <a16:creationId xmlns:a16="http://schemas.microsoft.com/office/drawing/2014/main" xmlns="" id="{A7D166C3-1241-46E6-BBB8-279805E6708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3">
                <a:extLst>
                  <a:ext uri="{FF2B5EF4-FFF2-40B4-BE49-F238E27FC236}">
                    <a16:creationId xmlns:a16="http://schemas.microsoft.com/office/drawing/2014/main" xmlns="" id="{D246E884-FA05-4C52-B14F-816D7BC3EE75}"/>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14" name="Straight Connector 13">
              <a:extLst>
                <a:ext uri="{FF2B5EF4-FFF2-40B4-BE49-F238E27FC236}">
                  <a16:creationId xmlns:a16="http://schemas.microsoft.com/office/drawing/2014/main" xmlns="" id="{754C3E63-E8D0-49E7-AF6D-F13EF85D602F}"/>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410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C70CA-7964-8142-59F9-9110D5FCBB80}"/>
              </a:ext>
            </a:extLst>
          </p:cNvPr>
          <p:cNvSpPr>
            <a:spLocks noGrp="1"/>
          </p:cNvSpPr>
          <p:nvPr>
            <p:ph type="title" idx="4294967295"/>
          </p:nvPr>
        </p:nvSpPr>
        <p:spPr>
          <a:xfrm>
            <a:off x="1094758" y="148319"/>
            <a:ext cx="10930372" cy="484467"/>
          </a:xfrm>
          <a:prstGeom prst="rect">
            <a:avLst/>
          </a:prstGeom>
        </p:spPr>
        <p:txBody>
          <a:bodyPr/>
          <a:lstStyle/>
          <a:p>
            <a:pPr algn="ctr"/>
            <a:r>
              <a:rPr lang="sr-Cyrl-RS" b="1" dirty="0">
                <a:solidFill>
                  <a:srgbClr val="00B0F0"/>
                </a:solidFill>
              </a:rPr>
              <a:t>ТОКОВИ АКТИВНОСТИ у </a:t>
            </a:r>
            <a:r>
              <a:rPr lang="x-none" b="1" dirty="0">
                <a:solidFill>
                  <a:srgbClr val="00B0F0"/>
                </a:solidFill>
              </a:rPr>
              <a:t>BEYOND</a:t>
            </a:r>
            <a:r>
              <a:rPr lang="sr-Cyrl-RS" b="1" dirty="0">
                <a:solidFill>
                  <a:srgbClr val="00B0F0"/>
                </a:solidFill>
              </a:rPr>
              <a:t>-у</a:t>
            </a:r>
            <a:endParaRPr lang="en-GB" b="1" dirty="0">
              <a:solidFill>
                <a:srgbClr val="00B0F0"/>
              </a:solidFill>
            </a:endParaRPr>
          </a:p>
        </p:txBody>
      </p:sp>
      <p:sp>
        <p:nvSpPr>
          <p:cNvPr id="5" name="Rounded Rectangle 12">
            <a:extLst>
              <a:ext uri="{FF2B5EF4-FFF2-40B4-BE49-F238E27FC236}">
                <a16:creationId xmlns:a16="http://schemas.microsoft.com/office/drawing/2014/main" xmlns="" id="{1212ED62-1DA0-8AF3-D213-75D02CCA9397}"/>
              </a:ext>
            </a:extLst>
          </p:cNvPr>
          <p:cNvSpPr/>
          <p:nvPr/>
        </p:nvSpPr>
        <p:spPr>
          <a:xfrm>
            <a:off x="2062046" y="950864"/>
            <a:ext cx="2198330" cy="1944726"/>
          </a:xfrm>
          <a:prstGeom prst="roundRect">
            <a:avLst/>
          </a:prstGeom>
          <a:solidFill>
            <a:schemeClr val="accent2">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x-none" sz="1400" dirty="0"/>
          </a:p>
          <a:p>
            <a:pPr algn="ctr"/>
            <a:endParaRPr lang="x-none" sz="1400" dirty="0"/>
          </a:p>
          <a:p>
            <a:pPr algn="ctr"/>
            <a:endParaRPr lang="x-none" sz="1400" dirty="0"/>
          </a:p>
          <a:p>
            <a:pPr algn="ctr"/>
            <a:endParaRPr lang="x-none" sz="1400" dirty="0"/>
          </a:p>
          <a:p>
            <a:pPr algn="ctr"/>
            <a:endParaRPr lang="x-none" sz="1400" dirty="0"/>
          </a:p>
          <a:p>
            <a:pPr algn="ctr"/>
            <a:endParaRPr lang="x-none" sz="1400" dirty="0"/>
          </a:p>
          <a:p>
            <a:pPr algn="ctr"/>
            <a:endParaRPr lang="x-none" sz="1400" dirty="0"/>
          </a:p>
          <a:p>
            <a:pPr algn="ctr"/>
            <a:r>
              <a:rPr lang="sr-Latn-CS" sz="1400" b="1" dirty="0" err="1"/>
              <a:t>Пакет</a:t>
            </a:r>
            <a:r>
              <a:rPr lang="sr-Latn-CS" sz="1400" b="1" dirty="0"/>
              <a:t> </a:t>
            </a:r>
            <a:r>
              <a:rPr lang="sr-Latn-CS" sz="1400" b="1" dirty="0" err="1"/>
              <a:t>за</a:t>
            </a:r>
            <a:r>
              <a:rPr lang="sr-Latn-CS" sz="1400" b="1" dirty="0"/>
              <a:t> </a:t>
            </a:r>
            <a:r>
              <a:rPr lang="sr-Latn-CS" sz="1400" b="1" dirty="0" err="1"/>
              <a:t>повезивање</a:t>
            </a:r>
            <a:r>
              <a:rPr lang="sr-Latn-CS" sz="1400" b="1" dirty="0"/>
              <a:t> </a:t>
            </a:r>
            <a:r>
              <a:rPr lang="sr-Latn-CS" sz="1400" b="1" dirty="0" err="1"/>
              <a:t>података</a:t>
            </a:r>
            <a:endParaRPr lang="x-none" sz="1400" b="1" dirty="0"/>
          </a:p>
        </p:txBody>
      </p:sp>
      <p:grpSp>
        <p:nvGrpSpPr>
          <p:cNvPr id="6" name="Group 5">
            <a:extLst>
              <a:ext uri="{FF2B5EF4-FFF2-40B4-BE49-F238E27FC236}">
                <a16:creationId xmlns:a16="http://schemas.microsoft.com/office/drawing/2014/main" xmlns="" id="{EB653DF0-1916-77E6-5D12-D8454A727592}"/>
              </a:ext>
            </a:extLst>
          </p:cNvPr>
          <p:cNvGrpSpPr/>
          <p:nvPr/>
        </p:nvGrpSpPr>
        <p:grpSpPr>
          <a:xfrm>
            <a:off x="4185158" y="2669362"/>
            <a:ext cx="5985476" cy="3867426"/>
            <a:chOff x="4190291" y="2958068"/>
            <a:chExt cx="5977806" cy="3662862"/>
          </a:xfrm>
        </p:grpSpPr>
        <p:sp>
          <p:nvSpPr>
            <p:cNvPr id="7" name="Rounded Rectangle 175">
              <a:extLst>
                <a:ext uri="{FF2B5EF4-FFF2-40B4-BE49-F238E27FC236}">
                  <a16:creationId xmlns:a16="http://schemas.microsoft.com/office/drawing/2014/main" xmlns="" id="{02575EA7-25B9-9DED-5790-B88E4FE22407}"/>
                </a:ext>
              </a:extLst>
            </p:cNvPr>
            <p:cNvSpPr/>
            <p:nvPr/>
          </p:nvSpPr>
          <p:spPr>
            <a:xfrm>
              <a:off x="4190291" y="2958068"/>
              <a:ext cx="5977805" cy="1841863"/>
            </a:xfrm>
            <a:prstGeom prst="roundRect">
              <a:avLst/>
            </a:prstGeom>
            <a:solidFill>
              <a:schemeClr val="accent4">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x-none" sz="1400" dirty="0"/>
            </a:p>
            <a:p>
              <a:pPr algn="ctr"/>
              <a:endParaRPr lang="x-none" sz="1400" dirty="0"/>
            </a:p>
            <a:p>
              <a:pPr algn="ctr"/>
              <a:endParaRPr lang="x-none" sz="1400" dirty="0"/>
            </a:p>
            <a:p>
              <a:pPr algn="ctr"/>
              <a:endParaRPr lang="x-none" sz="1400" dirty="0"/>
            </a:p>
            <a:p>
              <a:pPr algn="ctr"/>
              <a:endParaRPr lang="x-none" sz="1400" dirty="0"/>
            </a:p>
            <a:p>
              <a:pPr algn="ctr"/>
              <a:endParaRPr lang="x-none" sz="1400" dirty="0"/>
            </a:p>
          </p:txBody>
        </p:sp>
        <p:sp>
          <p:nvSpPr>
            <p:cNvPr id="8" name="Rounded Rectangle 176">
              <a:extLst>
                <a:ext uri="{FF2B5EF4-FFF2-40B4-BE49-F238E27FC236}">
                  <a16:creationId xmlns:a16="http://schemas.microsoft.com/office/drawing/2014/main" xmlns="" id="{F3C20229-31F8-476F-A71A-5A8FA00CFC12}"/>
                </a:ext>
              </a:extLst>
            </p:cNvPr>
            <p:cNvSpPr/>
            <p:nvPr/>
          </p:nvSpPr>
          <p:spPr>
            <a:xfrm>
              <a:off x="7567749" y="2959576"/>
              <a:ext cx="2600348" cy="3661354"/>
            </a:xfrm>
            <a:prstGeom prst="roundRect">
              <a:avLst/>
            </a:prstGeom>
            <a:solidFill>
              <a:schemeClr val="accent4">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x-none" sz="1400" dirty="0"/>
            </a:p>
            <a:p>
              <a:pPr algn="ctr"/>
              <a:endParaRPr lang="x-none" sz="1400" dirty="0"/>
            </a:p>
            <a:p>
              <a:pPr algn="ctr"/>
              <a:r>
                <a:rPr lang="sr-Latn-CS" sz="1200" b="1" dirty="0" err="1"/>
                <a:t>Пакет</a:t>
              </a:r>
              <a:r>
                <a:rPr lang="sr-Latn-CS" sz="1200" b="1" dirty="0"/>
                <a:t> </a:t>
              </a:r>
              <a:r>
                <a:rPr lang="sr-Latn-CS" sz="1200" b="1" dirty="0" err="1"/>
                <a:t>за</a:t>
              </a:r>
              <a:r>
                <a:rPr lang="sr-Latn-CS" sz="1200" b="1" dirty="0"/>
                <a:t> </a:t>
              </a:r>
              <a:r>
                <a:rPr lang="sr-Latn-CS" sz="1200" b="1" dirty="0" err="1"/>
                <a:t>дељење</a:t>
              </a:r>
              <a:r>
                <a:rPr lang="sr-Latn-CS" sz="1200" b="1" dirty="0"/>
                <a:t> </a:t>
              </a:r>
              <a:r>
                <a:rPr lang="sr-Latn-CS" sz="1200" b="1" dirty="0" err="1"/>
                <a:t>података</a:t>
              </a:r>
              <a:endParaRPr lang="x-none" sz="1200" b="1" dirty="0"/>
            </a:p>
          </p:txBody>
        </p:sp>
      </p:grpSp>
      <p:sp>
        <p:nvSpPr>
          <p:cNvPr id="9" name="Rounded Rectangle 177">
            <a:extLst>
              <a:ext uri="{FF2B5EF4-FFF2-40B4-BE49-F238E27FC236}">
                <a16:creationId xmlns:a16="http://schemas.microsoft.com/office/drawing/2014/main" xmlns="" id="{9494DC66-B7B2-7EDA-1390-1467CCDB8B31}"/>
              </a:ext>
            </a:extLst>
          </p:cNvPr>
          <p:cNvSpPr/>
          <p:nvPr/>
        </p:nvSpPr>
        <p:spPr>
          <a:xfrm>
            <a:off x="8102281" y="877730"/>
            <a:ext cx="2198330" cy="1791632"/>
          </a:xfrm>
          <a:prstGeom prst="roundRect">
            <a:avLst/>
          </a:prstGeom>
          <a:solidFill>
            <a:schemeClr val="accent6">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x-none" sz="1400" dirty="0"/>
          </a:p>
          <a:p>
            <a:pPr algn="ctr"/>
            <a:endParaRPr lang="x-none" sz="1400" dirty="0"/>
          </a:p>
          <a:p>
            <a:pPr algn="ctr"/>
            <a:endParaRPr lang="x-none" sz="1400" dirty="0"/>
          </a:p>
          <a:p>
            <a:pPr algn="ctr"/>
            <a:endParaRPr lang="x-none" sz="1400" dirty="0"/>
          </a:p>
          <a:p>
            <a:pPr algn="ctr"/>
            <a:endParaRPr lang="x-none" sz="1400" dirty="0"/>
          </a:p>
          <a:p>
            <a:pPr algn="ctr"/>
            <a:endParaRPr lang="x-none" sz="1400" dirty="0"/>
          </a:p>
          <a:p>
            <a:pPr algn="ctr"/>
            <a:r>
              <a:rPr lang="sr-Latn-CS" sz="1400" b="1" dirty="0" err="1"/>
              <a:t>Пакет</a:t>
            </a:r>
            <a:r>
              <a:rPr lang="sr-Latn-CS" sz="1400" b="1" dirty="0"/>
              <a:t> </a:t>
            </a:r>
            <a:r>
              <a:rPr lang="sr-Latn-CS" sz="1400" b="1" dirty="0" err="1"/>
              <a:t>прикупљања</a:t>
            </a:r>
            <a:r>
              <a:rPr lang="sr-Latn-CS" sz="1400" b="1" dirty="0"/>
              <a:t> </a:t>
            </a:r>
            <a:r>
              <a:rPr lang="sr-Latn-CS" sz="1400" b="1" dirty="0" err="1"/>
              <a:t>података</a:t>
            </a:r>
            <a:endParaRPr lang="x-none" sz="1200" b="1" dirty="0"/>
          </a:p>
        </p:txBody>
      </p:sp>
      <p:sp>
        <p:nvSpPr>
          <p:cNvPr id="10" name="Rounded Rectangle 178">
            <a:extLst>
              <a:ext uri="{FF2B5EF4-FFF2-40B4-BE49-F238E27FC236}">
                <a16:creationId xmlns:a16="http://schemas.microsoft.com/office/drawing/2014/main" xmlns="" id="{461B3D58-403D-5283-50AC-5876CB9472CE}"/>
              </a:ext>
            </a:extLst>
          </p:cNvPr>
          <p:cNvSpPr/>
          <p:nvPr/>
        </p:nvSpPr>
        <p:spPr>
          <a:xfrm>
            <a:off x="10231440" y="2818468"/>
            <a:ext cx="1962244" cy="1944726"/>
          </a:xfrm>
          <a:prstGeom prst="roundRect">
            <a:avLst/>
          </a:prstGeom>
          <a:solidFill>
            <a:srgbClr val="FBD474"/>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x-none" sz="1400" dirty="0"/>
          </a:p>
          <a:p>
            <a:pPr algn="ctr"/>
            <a:endParaRPr lang="x-none" sz="1400" dirty="0"/>
          </a:p>
          <a:p>
            <a:pPr algn="ctr"/>
            <a:endParaRPr lang="x-none" sz="1400" dirty="0"/>
          </a:p>
          <a:p>
            <a:pPr algn="ctr"/>
            <a:endParaRPr lang="x-none" sz="1400" dirty="0"/>
          </a:p>
          <a:p>
            <a:pPr algn="ctr"/>
            <a:endParaRPr lang="x-none" sz="1400" dirty="0"/>
          </a:p>
          <a:p>
            <a:pPr algn="ctr"/>
            <a:endParaRPr lang="x-none" sz="1400" dirty="0"/>
          </a:p>
          <a:p>
            <a:pPr algn="ctr"/>
            <a:endParaRPr lang="x-none" sz="1400" dirty="0"/>
          </a:p>
          <a:p>
            <a:pPr algn="ctr"/>
            <a:r>
              <a:rPr lang="sr-Latn-CS" sz="1400" b="1" dirty="0" err="1"/>
              <a:t>Пакет</a:t>
            </a:r>
            <a:r>
              <a:rPr lang="sr-Latn-CS" sz="1400" b="1" dirty="0"/>
              <a:t> </a:t>
            </a:r>
            <a:r>
              <a:rPr lang="sr-Latn-CS" sz="1400" b="1" dirty="0" err="1"/>
              <a:t>безбедности</a:t>
            </a:r>
            <a:r>
              <a:rPr lang="sr-Latn-CS" sz="1400" b="1" dirty="0"/>
              <a:t> </a:t>
            </a:r>
            <a:r>
              <a:rPr lang="sr-Latn-CS" sz="1400" b="1" dirty="0" err="1"/>
              <a:t>података</a:t>
            </a:r>
            <a:endParaRPr lang="x-none" sz="1400" b="1" dirty="0"/>
          </a:p>
        </p:txBody>
      </p:sp>
      <p:sp>
        <p:nvSpPr>
          <p:cNvPr id="11" name="Rounded Rectangle 179">
            <a:extLst>
              <a:ext uri="{FF2B5EF4-FFF2-40B4-BE49-F238E27FC236}">
                <a16:creationId xmlns:a16="http://schemas.microsoft.com/office/drawing/2014/main" xmlns="" id="{0C56EACD-E70C-46B0-6504-A3AA29A61006}"/>
              </a:ext>
            </a:extLst>
          </p:cNvPr>
          <p:cNvSpPr/>
          <p:nvPr/>
        </p:nvSpPr>
        <p:spPr>
          <a:xfrm>
            <a:off x="78395" y="2892808"/>
            <a:ext cx="4076494" cy="3637910"/>
          </a:xfrm>
          <a:prstGeom prst="roundRect">
            <a:avLst/>
          </a:prstGeom>
          <a:solidFill>
            <a:schemeClr val="accent1">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x-none" sz="1400" dirty="0"/>
          </a:p>
          <a:p>
            <a:pPr algn="ctr"/>
            <a:endParaRPr lang="x-none" sz="1400" dirty="0"/>
          </a:p>
          <a:p>
            <a:pPr algn="ctr"/>
            <a:r>
              <a:rPr lang="sr-Latn-CS" sz="1400" b="1" dirty="0" err="1"/>
              <a:t>Пакет</a:t>
            </a:r>
            <a:r>
              <a:rPr lang="sr-Latn-CS" sz="1400" b="1" dirty="0"/>
              <a:t> </a:t>
            </a:r>
            <a:r>
              <a:rPr lang="sr-Latn-CS" sz="1400" b="1" dirty="0" err="1"/>
              <a:t>аналитике</a:t>
            </a:r>
            <a:r>
              <a:rPr lang="sr-Latn-CS" sz="1400" b="1" dirty="0"/>
              <a:t> </a:t>
            </a:r>
            <a:r>
              <a:rPr lang="sr-Latn-CS" sz="1400" b="1" dirty="0" err="1"/>
              <a:t>података</a:t>
            </a:r>
            <a:endParaRPr lang="x-none" sz="1400" b="1" dirty="0"/>
          </a:p>
        </p:txBody>
      </p:sp>
      <p:grpSp>
        <p:nvGrpSpPr>
          <p:cNvPr id="12" name="Group 11">
            <a:extLst>
              <a:ext uri="{FF2B5EF4-FFF2-40B4-BE49-F238E27FC236}">
                <a16:creationId xmlns:a16="http://schemas.microsoft.com/office/drawing/2014/main" xmlns="" id="{0CA9A6C2-65D1-F2BB-311C-26FB0F52B595}"/>
              </a:ext>
            </a:extLst>
          </p:cNvPr>
          <p:cNvGrpSpPr/>
          <p:nvPr/>
        </p:nvGrpSpPr>
        <p:grpSpPr>
          <a:xfrm>
            <a:off x="6091882" y="948078"/>
            <a:ext cx="6171610" cy="5582640"/>
            <a:chOff x="6030685" y="1294391"/>
            <a:chExt cx="6161026" cy="5287350"/>
          </a:xfrm>
        </p:grpSpPr>
        <p:graphicFrame>
          <p:nvGraphicFramePr>
            <p:cNvPr id="13" name="Diagram 12">
              <a:extLst>
                <a:ext uri="{FF2B5EF4-FFF2-40B4-BE49-F238E27FC236}">
                  <a16:creationId xmlns:a16="http://schemas.microsoft.com/office/drawing/2014/main" xmlns="" id="{EE833064-9C4A-BF9B-20BE-42FD7531C6C5}"/>
                </a:ext>
              </a:extLst>
            </p:cNvPr>
            <p:cNvGraphicFramePr/>
            <p:nvPr>
              <p:extLst>
                <p:ext uri="{D42A27DB-BD31-4B8C-83A1-F6EECF244321}">
                  <p14:modId xmlns:p14="http://schemas.microsoft.com/office/powerpoint/2010/main" val="3984308269"/>
                </p:ext>
              </p:extLst>
            </p:nvPr>
          </p:nvGraphicFramePr>
          <p:xfrm>
            <a:off x="6030685" y="1294391"/>
            <a:ext cx="6161026" cy="5287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xmlns="" id="{2A040F01-D77D-D8BA-174D-8FFFD0201F8F}"/>
                </a:ext>
              </a:extLst>
            </p:cNvPr>
            <p:cNvSpPr txBox="1"/>
            <p:nvPr/>
          </p:nvSpPr>
          <p:spPr>
            <a:xfrm>
              <a:off x="8079988" y="3761476"/>
              <a:ext cx="2150537" cy="4955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r-Cyrl-RS" sz="1400" b="1" i="1" u="none" strike="noStrike" kern="0" cap="none" spc="0" normalizeH="0" baseline="0" noProof="0" dirty="0">
                  <a:ln>
                    <a:noFill/>
                  </a:ln>
                  <a:solidFill>
                    <a:srgbClr val="5B9BD5"/>
                  </a:solidFill>
                  <a:effectLst/>
                  <a:uLnTx/>
                  <a:uFillTx/>
                  <a:latin typeface="Calibri" panose="020F0502020204030204"/>
                </a:rPr>
                <a:t>Провајдер података и обавештења</a:t>
              </a:r>
              <a:endParaRPr kumimoji="0" lang="en-US" sz="1400" b="1" i="1" u="none" strike="noStrike" kern="0" cap="none" spc="0" normalizeH="0" baseline="0" noProof="0" dirty="0">
                <a:ln>
                  <a:noFill/>
                </a:ln>
                <a:solidFill>
                  <a:srgbClr val="5B9BD5"/>
                </a:solidFill>
                <a:effectLst/>
                <a:uLnTx/>
                <a:uFillTx/>
                <a:latin typeface="Calibri" panose="020F0502020204030204"/>
              </a:endParaRPr>
            </a:p>
          </p:txBody>
        </p:sp>
      </p:grpSp>
      <p:sp>
        <p:nvSpPr>
          <p:cNvPr id="15" name="TextBox 14">
            <a:extLst>
              <a:ext uri="{FF2B5EF4-FFF2-40B4-BE49-F238E27FC236}">
                <a16:creationId xmlns:a16="http://schemas.microsoft.com/office/drawing/2014/main" xmlns="" id="{EFA1EB61-D70F-B43B-5A84-E6B403E45DA2}"/>
              </a:ext>
            </a:extLst>
          </p:cNvPr>
          <p:cNvSpPr txBox="1"/>
          <p:nvPr/>
        </p:nvSpPr>
        <p:spPr>
          <a:xfrm>
            <a:off x="2394894" y="3567317"/>
            <a:ext cx="11757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r-Cyrl-RS" sz="1400" b="1" i="1" u="none" strike="noStrike" kern="0" cap="none" spc="0" normalizeH="0" baseline="0" noProof="0" dirty="0">
                <a:ln>
                  <a:noFill/>
                </a:ln>
                <a:solidFill>
                  <a:srgbClr val="0070C0"/>
                </a:solidFill>
                <a:effectLst/>
                <a:uLnTx/>
                <a:uFillTx/>
                <a:latin typeface="Calibri" panose="020F0502020204030204"/>
              </a:rPr>
              <a:t>Корисник података</a:t>
            </a:r>
            <a:endParaRPr kumimoji="0" lang="en-US" sz="1400" b="1" i="1" u="none" strike="noStrike" kern="0" cap="none" spc="0" normalizeH="0" baseline="0" noProof="0" dirty="0">
              <a:ln>
                <a:noFill/>
              </a:ln>
              <a:solidFill>
                <a:srgbClr val="0070C0"/>
              </a:solidFill>
              <a:effectLst/>
              <a:uLnTx/>
              <a:uFillTx/>
              <a:latin typeface="Calibri" panose="020F0502020204030204"/>
            </a:endParaRPr>
          </a:p>
        </p:txBody>
      </p:sp>
      <p:graphicFrame>
        <p:nvGraphicFramePr>
          <p:cNvPr id="16" name="Diagram 15">
            <a:extLst>
              <a:ext uri="{FF2B5EF4-FFF2-40B4-BE49-F238E27FC236}">
                <a16:creationId xmlns:a16="http://schemas.microsoft.com/office/drawing/2014/main" xmlns="" id="{A334B74C-741B-BAE4-8640-7124376FDCA0}"/>
              </a:ext>
            </a:extLst>
          </p:cNvPr>
          <p:cNvGraphicFramePr/>
          <p:nvPr>
            <p:extLst>
              <p:ext uri="{D42A27DB-BD31-4B8C-83A1-F6EECF244321}">
                <p14:modId xmlns:p14="http://schemas.microsoft.com/office/powerpoint/2010/main" val="356224613"/>
              </p:ext>
            </p:extLst>
          </p:nvPr>
        </p:nvGraphicFramePr>
        <p:xfrm>
          <a:off x="89968" y="948078"/>
          <a:ext cx="6168789" cy="55826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7" name="Group 16">
            <a:extLst>
              <a:ext uri="{FF2B5EF4-FFF2-40B4-BE49-F238E27FC236}">
                <a16:creationId xmlns:a16="http://schemas.microsoft.com/office/drawing/2014/main" xmlns="" id="{BAD98A81-8892-4219-8B78-48B868716FE7}"/>
              </a:ext>
            </a:extLst>
          </p:cNvPr>
          <p:cNvGrpSpPr/>
          <p:nvPr/>
        </p:nvGrpSpPr>
        <p:grpSpPr>
          <a:xfrm>
            <a:off x="-8235" y="8957"/>
            <a:ext cx="12200235" cy="791517"/>
            <a:chOff x="-8235" y="8957"/>
            <a:chExt cx="12200235" cy="791517"/>
          </a:xfrm>
        </p:grpSpPr>
        <p:cxnSp>
          <p:nvCxnSpPr>
            <p:cNvPr id="18" name="Straight Connector 17">
              <a:extLst>
                <a:ext uri="{FF2B5EF4-FFF2-40B4-BE49-F238E27FC236}">
                  <a16:creationId xmlns:a16="http://schemas.microsoft.com/office/drawing/2014/main" xmlns="" id="{44DBEEFD-2C2D-45BA-A71B-D0D72B86773E}"/>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xmlns="" id="{885267B8-DA5B-4D5B-98AC-C6EFCD605615}"/>
                </a:ext>
              </a:extLst>
            </p:cNvPr>
            <p:cNvPicPr>
              <a:picLocks noChangeAspect="1"/>
            </p:cNvPicPr>
            <p:nvPr/>
          </p:nvPicPr>
          <p:blipFill>
            <a:blip r:embed="rId12"/>
            <a:stretch>
              <a:fillRect/>
            </a:stretch>
          </p:blipFill>
          <p:spPr>
            <a:xfrm>
              <a:off x="-8235" y="8957"/>
              <a:ext cx="2629954" cy="791509"/>
            </a:xfrm>
            <a:prstGeom prst="rect">
              <a:avLst/>
            </a:prstGeom>
          </p:spPr>
        </p:pic>
      </p:grpSp>
      <p:grpSp>
        <p:nvGrpSpPr>
          <p:cNvPr id="20" name="Group 19">
            <a:extLst>
              <a:ext uri="{FF2B5EF4-FFF2-40B4-BE49-F238E27FC236}">
                <a16:creationId xmlns:a16="http://schemas.microsoft.com/office/drawing/2014/main" xmlns="" id="{D9057B4B-CC5F-416A-BFAD-DE69A7016C23}"/>
              </a:ext>
            </a:extLst>
          </p:cNvPr>
          <p:cNvGrpSpPr/>
          <p:nvPr/>
        </p:nvGrpSpPr>
        <p:grpSpPr>
          <a:xfrm>
            <a:off x="-8235" y="6553203"/>
            <a:ext cx="12200235" cy="272980"/>
            <a:chOff x="-8235" y="6553203"/>
            <a:chExt cx="12200235" cy="272980"/>
          </a:xfrm>
        </p:grpSpPr>
        <p:grpSp>
          <p:nvGrpSpPr>
            <p:cNvPr id="21" name="Group 20">
              <a:extLst>
                <a:ext uri="{FF2B5EF4-FFF2-40B4-BE49-F238E27FC236}">
                  <a16:creationId xmlns:a16="http://schemas.microsoft.com/office/drawing/2014/main" xmlns="" id="{985B6D68-44F8-4A73-A5C8-487983D74031}"/>
                </a:ext>
              </a:extLst>
            </p:cNvPr>
            <p:cNvGrpSpPr/>
            <p:nvPr/>
          </p:nvGrpSpPr>
          <p:grpSpPr>
            <a:xfrm>
              <a:off x="2803954" y="6595351"/>
              <a:ext cx="9221176" cy="230832"/>
              <a:chOff x="4038432" y="6618610"/>
              <a:chExt cx="7947981" cy="217548"/>
            </a:xfrm>
          </p:grpSpPr>
          <p:pic>
            <p:nvPicPr>
              <p:cNvPr id="23" name="Imagen 7">
                <a:extLst>
                  <a:ext uri="{FF2B5EF4-FFF2-40B4-BE49-F238E27FC236}">
                    <a16:creationId xmlns:a16="http://schemas.microsoft.com/office/drawing/2014/main" xmlns="" id="{97378702-CAC9-481F-A24B-EFA2758A50F9}"/>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24" name="Rectángulo 3">
                <a:extLst>
                  <a:ext uri="{FF2B5EF4-FFF2-40B4-BE49-F238E27FC236}">
                    <a16:creationId xmlns:a16="http://schemas.microsoft.com/office/drawing/2014/main" xmlns="" id="{53B2CABA-2619-49C6-B670-FAD3CE8DC6E3}"/>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22" name="Straight Connector 21">
              <a:extLst>
                <a:ext uri="{FF2B5EF4-FFF2-40B4-BE49-F238E27FC236}">
                  <a16:creationId xmlns:a16="http://schemas.microsoft.com/office/drawing/2014/main" xmlns="" id="{14BD24FA-2E41-459D-9B01-6490AAB0D182}"/>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983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xmlns="" id="{1497A84D-4675-8E9D-D9BB-D6E86ACD5622}"/>
              </a:ext>
            </a:extLst>
          </p:cNvPr>
          <p:cNvSpPr>
            <a:spLocks noGrp="1"/>
          </p:cNvSpPr>
          <p:nvPr>
            <p:ph type="title" idx="4294967295"/>
          </p:nvPr>
        </p:nvSpPr>
        <p:spPr>
          <a:xfrm>
            <a:off x="1174660" y="187691"/>
            <a:ext cx="9602788" cy="612775"/>
          </a:xfrm>
          <a:prstGeom prst="rect">
            <a:avLst/>
          </a:prstGeom>
        </p:spPr>
        <p:txBody>
          <a:bodyPr/>
          <a:lstStyle/>
          <a:p>
            <a:pPr algn="ctr"/>
            <a:r>
              <a:rPr lang="sr-Cyrl-RS" b="1" dirty="0">
                <a:solidFill>
                  <a:srgbClr val="00B0F0"/>
                </a:solidFill>
              </a:rPr>
              <a:t>ЦИЉЕВИ ПРОЈЕКТА</a:t>
            </a:r>
            <a:endParaRPr lang="en-US" b="1" dirty="0">
              <a:solidFill>
                <a:srgbClr val="00B0F0"/>
              </a:solidFill>
            </a:endParaRPr>
          </a:p>
        </p:txBody>
      </p:sp>
      <p:sp>
        <p:nvSpPr>
          <p:cNvPr id="6" name="Θέση περιεχομένου 2">
            <a:extLst>
              <a:ext uri="{FF2B5EF4-FFF2-40B4-BE49-F238E27FC236}">
                <a16:creationId xmlns:a16="http://schemas.microsoft.com/office/drawing/2014/main" xmlns="" id="{5583F8FE-2213-6EDC-597B-1FFA91F4E01C}"/>
              </a:ext>
            </a:extLst>
          </p:cNvPr>
          <p:cNvSpPr>
            <a:spLocks noGrp="1"/>
          </p:cNvSpPr>
          <p:nvPr>
            <p:ph idx="4294967295"/>
          </p:nvPr>
        </p:nvSpPr>
        <p:spPr>
          <a:xfrm>
            <a:off x="79899" y="852815"/>
            <a:ext cx="11945231" cy="4764038"/>
          </a:xfrm>
          <a:prstGeom prst="rect">
            <a:avLst/>
          </a:prstGeom>
        </p:spPr>
        <p:txBody>
          <a:bodyPr>
            <a:noAutofit/>
          </a:bodyPr>
          <a:lstStyle/>
          <a:p>
            <a:pPr>
              <a:lnSpc>
                <a:spcPct val="100000"/>
              </a:lnSpc>
            </a:pPr>
            <a:r>
              <a:rPr lang="sr-Latn-CS" dirty="0" err="1">
                <a:solidFill>
                  <a:srgbClr val="002060"/>
                </a:solidFill>
              </a:rPr>
              <a:t>Испоручити</a:t>
            </a:r>
            <a:r>
              <a:rPr lang="sr-Latn-CS" dirty="0">
                <a:solidFill>
                  <a:srgbClr val="002060"/>
                </a:solidFill>
              </a:rPr>
              <a:t> </a:t>
            </a:r>
            <a:r>
              <a:rPr lang="sr-Latn-CS" b="1" dirty="0" err="1">
                <a:solidFill>
                  <a:srgbClr val="002060"/>
                </a:solidFill>
              </a:rPr>
              <a:t>нову</a:t>
            </a:r>
            <a:r>
              <a:rPr lang="sr-Latn-CS" b="1" dirty="0">
                <a:solidFill>
                  <a:srgbClr val="002060"/>
                </a:solidFill>
              </a:rPr>
              <a:t> </a:t>
            </a:r>
            <a:r>
              <a:rPr lang="sr-Latn-CS" b="1" dirty="0" err="1">
                <a:solidFill>
                  <a:srgbClr val="002060"/>
                </a:solidFill>
              </a:rPr>
              <a:t>референтну</a:t>
            </a:r>
            <a:r>
              <a:rPr lang="sr-Latn-CS" b="1" dirty="0">
                <a:solidFill>
                  <a:srgbClr val="002060"/>
                </a:solidFill>
              </a:rPr>
              <a:t> </a:t>
            </a:r>
            <a:r>
              <a:rPr lang="sr-Latn-CS" b="1" dirty="0" err="1">
                <a:solidFill>
                  <a:srgbClr val="002060"/>
                </a:solidFill>
              </a:rPr>
              <a:t>архитектуру</a:t>
            </a:r>
            <a:r>
              <a:rPr lang="sr-Latn-CS" b="1" dirty="0">
                <a:solidFill>
                  <a:srgbClr val="002060"/>
                </a:solidFill>
              </a:rPr>
              <a:t> и </a:t>
            </a:r>
            <a:r>
              <a:rPr lang="sr-Latn-CS" b="1" dirty="0" err="1">
                <a:solidFill>
                  <a:srgbClr val="002060"/>
                </a:solidFill>
              </a:rPr>
              <a:t>платформу</a:t>
            </a:r>
            <a:r>
              <a:rPr lang="sr-Latn-CS" b="1" dirty="0">
                <a:solidFill>
                  <a:srgbClr val="002060"/>
                </a:solidFill>
              </a:rPr>
              <a:t> </a:t>
            </a:r>
            <a:r>
              <a:rPr lang="sr-Latn-CS" b="1" dirty="0" err="1">
                <a:solidFill>
                  <a:srgbClr val="002060"/>
                </a:solidFill>
              </a:rPr>
              <a:t>великих</a:t>
            </a:r>
            <a:r>
              <a:rPr lang="sr-Latn-CS" b="1" dirty="0">
                <a:solidFill>
                  <a:srgbClr val="002060"/>
                </a:solidFill>
              </a:rPr>
              <a:t> </a:t>
            </a:r>
            <a:r>
              <a:rPr lang="sr-Latn-CS" b="1" dirty="0" err="1">
                <a:solidFill>
                  <a:srgbClr val="002060"/>
                </a:solidFill>
              </a:rPr>
              <a:t>података</a:t>
            </a:r>
            <a:r>
              <a:rPr lang="sr-Latn-CS" b="1" dirty="0">
                <a:solidFill>
                  <a:srgbClr val="002060"/>
                </a:solidFill>
              </a:rPr>
              <a:t> </a:t>
            </a:r>
            <a:r>
              <a:rPr lang="sr-Latn-CS" dirty="0" err="1">
                <a:solidFill>
                  <a:srgbClr val="002060"/>
                </a:solidFill>
              </a:rPr>
              <a:t>засновану</a:t>
            </a:r>
            <a:r>
              <a:rPr lang="sr-Latn-CS" dirty="0">
                <a:solidFill>
                  <a:srgbClr val="002060"/>
                </a:solidFill>
              </a:rPr>
              <a:t> </a:t>
            </a:r>
            <a:r>
              <a:rPr lang="sr-Latn-CS" dirty="0" err="1">
                <a:solidFill>
                  <a:srgbClr val="002060"/>
                </a:solidFill>
              </a:rPr>
              <a:t>на</a:t>
            </a:r>
            <a:r>
              <a:rPr lang="sr-Latn-CS" dirty="0">
                <a:solidFill>
                  <a:srgbClr val="002060"/>
                </a:solidFill>
              </a:rPr>
              <a:t> </a:t>
            </a:r>
            <a:r>
              <a:rPr lang="sr-Latn-CS" dirty="0" err="1">
                <a:solidFill>
                  <a:srgbClr val="002060"/>
                </a:solidFill>
              </a:rPr>
              <a:t>подацима</a:t>
            </a:r>
            <a:r>
              <a:rPr lang="sr-Latn-CS" dirty="0">
                <a:solidFill>
                  <a:srgbClr val="002060"/>
                </a:solidFill>
              </a:rPr>
              <a:t> о </a:t>
            </a:r>
            <a:r>
              <a:rPr lang="sr-Latn-CS" dirty="0" err="1">
                <a:solidFill>
                  <a:srgbClr val="002060"/>
                </a:solidFill>
              </a:rPr>
              <a:t>зградама</a:t>
            </a:r>
            <a:r>
              <a:rPr lang="sr-Latn-CS" dirty="0">
                <a:solidFill>
                  <a:srgbClr val="002060"/>
                </a:solidFill>
              </a:rPr>
              <a:t> (</a:t>
            </a:r>
            <a:r>
              <a:rPr lang="sr-Latn-CS" dirty="0" err="1">
                <a:solidFill>
                  <a:srgbClr val="002060"/>
                </a:solidFill>
              </a:rPr>
              <a:t>енергетским</a:t>
            </a:r>
            <a:r>
              <a:rPr lang="sr-Latn-CS" dirty="0">
                <a:solidFill>
                  <a:srgbClr val="002060"/>
                </a:solidFill>
              </a:rPr>
              <a:t> и </a:t>
            </a:r>
            <a:r>
              <a:rPr lang="sr-Latn-CS" dirty="0" err="1">
                <a:solidFill>
                  <a:srgbClr val="002060"/>
                </a:solidFill>
              </a:rPr>
              <a:t>не</a:t>
            </a:r>
            <a:r>
              <a:rPr lang="sr-Cyrl-RS" dirty="0">
                <a:solidFill>
                  <a:srgbClr val="002060"/>
                </a:solidFill>
              </a:rPr>
              <a:t>-</a:t>
            </a:r>
            <a:r>
              <a:rPr lang="sr-Latn-CS" dirty="0" err="1">
                <a:solidFill>
                  <a:srgbClr val="002060"/>
                </a:solidFill>
              </a:rPr>
              <a:t>енергетским</a:t>
            </a:r>
            <a:r>
              <a:rPr lang="sr-Latn-CS" dirty="0">
                <a:solidFill>
                  <a:srgbClr val="002060"/>
                </a:solidFill>
              </a:rPr>
              <a:t>) </a:t>
            </a:r>
            <a:r>
              <a:rPr lang="sr-Latn-CS" dirty="0" err="1">
                <a:solidFill>
                  <a:srgbClr val="002060"/>
                </a:solidFill>
              </a:rPr>
              <a:t>која</a:t>
            </a:r>
            <a:r>
              <a:rPr lang="sr-Latn-CS" dirty="0">
                <a:solidFill>
                  <a:srgbClr val="002060"/>
                </a:solidFill>
              </a:rPr>
              <a:t> </a:t>
            </a:r>
            <a:r>
              <a:rPr lang="sr-Latn-CS" dirty="0" err="1">
                <a:solidFill>
                  <a:srgbClr val="002060"/>
                </a:solidFill>
              </a:rPr>
              <a:t>се</a:t>
            </a:r>
            <a:r>
              <a:rPr lang="sr-Latn-CS" dirty="0">
                <a:solidFill>
                  <a:srgbClr val="002060"/>
                </a:solidFill>
              </a:rPr>
              <a:t> </a:t>
            </a:r>
            <a:r>
              <a:rPr lang="sr-Latn-CS" dirty="0" err="1">
                <a:solidFill>
                  <a:srgbClr val="002060"/>
                </a:solidFill>
              </a:rPr>
              <a:t>ефикасно</a:t>
            </a:r>
            <a:r>
              <a:rPr lang="sr-Latn-CS" dirty="0">
                <a:solidFill>
                  <a:srgbClr val="002060"/>
                </a:solidFill>
              </a:rPr>
              <a:t> </a:t>
            </a:r>
            <a:r>
              <a:rPr lang="sr-Latn-CS" dirty="0" err="1">
                <a:solidFill>
                  <a:srgbClr val="002060"/>
                </a:solidFill>
              </a:rPr>
              <a:t>бави</a:t>
            </a:r>
            <a:r>
              <a:rPr lang="sr-Latn-CS" dirty="0">
                <a:solidFill>
                  <a:srgbClr val="002060"/>
                </a:solidFill>
              </a:rPr>
              <a:t> </a:t>
            </a:r>
            <a:r>
              <a:rPr lang="sr-Latn-CS" dirty="0" err="1">
                <a:solidFill>
                  <a:srgbClr val="002060"/>
                </a:solidFill>
              </a:rPr>
              <a:t>сложеношћу</a:t>
            </a:r>
            <a:r>
              <a:rPr lang="sr-Latn-CS" dirty="0">
                <a:solidFill>
                  <a:srgbClr val="002060"/>
                </a:solidFill>
              </a:rPr>
              <a:t> </a:t>
            </a:r>
            <a:r>
              <a:rPr lang="sr-Latn-CS" dirty="0" err="1">
                <a:solidFill>
                  <a:srgbClr val="002060"/>
                </a:solidFill>
              </a:rPr>
              <a:t>оптимизације</a:t>
            </a:r>
            <a:r>
              <a:rPr lang="sr-Latn-CS" dirty="0">
                <a:solidFill>
                  <a:srgbClr val="002060"/>
                </a:solidFill>
              </a:rPr>
              <a:t> </a:t>
            </a:r>
            <a:r>
              <a:rPr lang="sr-Latn-CS" dirty="0" err="1">
                <a:solidFill>
                  <a:srgbClr val="002060"/>
                </a:solidFill>
              </a:rPr>
              <a:t>енергетских</a:t>
            </a:r>
            <a:r>
              <a:rPr lang="sr-Latn-CS" dirty="0">
                <a:solidFill>
                  <a:srgbClr val="002060"/>
                </a:solidFill>
              </a:rPr>
              <a:t> </a:t>
            </a:r>
            <a:r>
              <a:rPr lang="sr-Latn-CS" dirty="0" err="1">
                <a:solidFill>
                  <a:srgbClr val="002060"/>
                </a:solidFill>
              </a:rPr>
              <a:t>перформанси</a:t>
            </a:r>
            <a:r>
              <a:rPr lang="sr-Latn-CS" dirty="0">
                <a:solidFill>
                  <a:srgbClr val="002060"/>
                </a:solidFill>
              </a:rPr>
              <a:t> </a:t>
            </a:r>
            <a:r>
              <a:rPr lang="sr-Latn-CS" dirty="0" err="1">
                <a:solidFill>
                  <a:srgbClr val="002060"/>
                </a:solidFill>
              </a:rPr>
              <a:t>зграде</a:t>
            </a:r>
            <a:r>
              <a:rPr lang="sr-Latn-CS" dirty="0">
                <a:solidFill>
                  <a:srgbClr val="002060"/>
                </a:solidFill>
              </a:rPr>
              <a:t> и </a:t>
            </a:r>
            <a:r>
              <a:rPr lang="sr-Latn-CS" dirty="0" err="1">
                <a:solidFill>
                  <a:srgbClr val="002060"/>
                </a:solidFill>
              </a:rPr>
              <a:t>интеракцијама</a:t>
            </a:r>
            <a:r>
              <a:rPr lang="sr-Latn-CS" dirty="0">
                <a:solidFill>
                  <a:srgbClr val="002060"/>
                </a:solidFill>
              </a:rPr>
              <a:t> у </a:t>
            </a:r>
            <a:r>
              <a:rPr lang="sr-Latn-CS" dirty="0" err="1">
                <a:solidFill>
                  <a:srgbClr val="002060"/>
                </a:solidFill>
              </a:rPr>
              <a:t>ланцу</a:t>
            </a:r>
            <a:r>
              <a:rPr lang="sr-Latn-CS" dirty="0">
                <a:solidFill>
                  <a:srgbClr val="002060"/>
                </a:solidFill>
              </a:rPr>
              <a:t> </a:t>
            </a:r>
            <a:r>
              <a:rPr lang="sr-Latn-CS" dirty="0" err="1">
                <a:solidFill>
                  <a:srgbClr val="002060"/>
                </a:solidFill>
              </a:rPr>
              <a:t>вредности</a:t>
            </a:r>
            <a:r>
              <a:rPr lang="sr-Latn-CS" dirty="0">
                <a:solidFill>
                  <a:srgbClr val="002060"/>
                </a:solidFill>
              </a:rPr>
              <a:t> у </a:t>
            </a:r>
            <a:r>
              <a:rPr lang="sr-Latn-CS" dirty="0" err="1">
                <a:solidFill>
                  <a:srgbClr val="002060"/>
                </a:solidFill>
              </a:rPr>
              <a:t>енергетском</a:t>
            </a:r>
            <a:r>
              <a:rPr lang="sr-Latn-CS" dirty="0">
                <a:solidFill>
                  <a:srgbClr val="002060"/>
                </a:solidFill>
              </a:rPr>
              <a:t> </a:t>
            </a:r>
            <a:r>
              <a:rPr lang="sr-Latn-CS" dirty="0" err="1">
                <a:solidFill>
                  <a:srgbClr val="002060"/>
                </a:solidFill>
              </a:rPr>
              <a:t>сектору</a:t>
            </a:r>
            <a:r>
              <a:rPr lang="sr-Latn-CS" dirty="0">
                <a:solidFill>
                  <a:srgbClr val="002060"/>
                </a:solidFill>
              </a:rPr>
              <a:t> и </a:t>
            </a:r>
            <a:r>
              <a:rPr lang="sr-Latn-CS" dirty="0" err="1">
                <a:solidFill>
                  <a:srgbClr val="002060"/>
                </a:solidFill>
              </a:rPr>
              <a:t>омогућава</a:t>
            </a:r>
            <a:r>
              <a:rPr lang="sr-Latn-CS" dirty="0">
                <a:solidFill>
                  <a:srgbClr val="002060"/>
                </a:solidFill>
              </a:rPr>
              <a:t> </a:t>
            </a:r>
            <a:r>
              <a:rPr lang="sr-Latn-CS" b="1" dirty="0" err="1">
                <a:solidFill>
                  <a:srgbClr val="002060"/>
                </a:solidFill>
              </a:rPr>
              <a:t>испоруку</a:t>
            </a:r>
            <a:r>
              <a:rPr lang="sr-Latn-CS" b="1" dirty="0">
                <a:solidFill>
                  <a:srgbClr val="002060"/>
                </a:solidFill>
              </a:rPr>
              <a:t> </a:t>
            </a:r>
            <a:r>
              <a:rPr lang="sr-Latn-CS" b="1" dirty="0" err="1">
                <a:solidFill>
                  <a:srgbClr val="002060"/>
                </a:solidFill>
              </a:rPr>
              <a:t>иновативне</a:t>
            </a:r>
            <a:r>
              <a:rPr lang="sr-Latn-CS" b="1" dirty="0">
                <a:solidFill>
                  <a:srgbClr val="002060"/>
                </a:solidFill>
              </a:rPr>
              <a:t> </a:t>
            </a:r>
            <a:r>
              <a:rPr lang="sr-Latn-CS" b="1" dirty="0" err="1">
                <a:solidFill>
                  <a:srgbClr val="002060"/>
                </a:solidFill>
              </a:rPr>
              <a:t>енергије</a:t>
            </a:r>
            <a:r>
              <a:rPr lang="sr-Latn-CS" b="1" dirty="0">
                <a:solidFill>
                  <a:srgbClr val="002060"/>
                </a:solidFill>
              </a:rPr>
              <a:t>. </a:t>
            </a:r>
            <a:r>
              <a:rPr lang="sr-Latn-CS" b="1" dirty="0" err="1">
                <a:solidFill>
                  <a:srgbClr val="002060"/>
                </a:solidFill>
              </a:rPr>
              <a:t>понуде</a:t>
            </a:r>
            <a:r>
              <a:rPr lang="sr-Latn-CS" b="1" dirty="0">
                <a:solidFill>
                  <a:srgbClr val="002060"/>
                </a:solidFill>
              </a:rPr>
              <a:t> </a:t>
            </a:r>
            <a:r>
              <a:rPr lang="sr-Latn-CS" b="1" dirty="0" err="1">
                <a:solidFill>
                  <a:srgbClr val="002060"/>
                </a:solidFill>
              </a:rPr>
              <a:t>као</a:t>
            </a:r>
            <a:r>
              <a:rPr lang="sr-Latn-CS" b="1" dirty="0">
                <a:solidFill>
                  <a:srgbClr val="002060"/>
                </a:solidFill>
              </a:rPr>
              <a:t> </a:t>
            </a:r>
            <a:r>
              <a:rPr lang="sr-Latn-CS" b="1" dirty="0" err="1">
                <a:solidFill>
                  <a:srgbClr val="002060"/>
                </a:solidFill>
              </a:rPr>
              <a:t>услуге</a:t>
            </a:r>
            <a:r>
              <a:rPr lang="sr-Latn-CS" b="1" dirty="0">
                <a:solidFill>
                  <a:srgbClr val="002060"/>
                </a:solidFill>
              </a:rPr>
              <a:t>, </a:t>
            </a:r>
            <a:r>
              <a:rPr lang="sr-Latn-CS" b="1" dirty="0" err="1">
                <a:solidFill>
                  <a:srgbClr val="002060"/>
                </a:solidFill>
              </a:rPr>
              <a:t>кроз</a:t>
            </a:r>
            <a:r>
              <a:rPr lang="sr-Latn-CS" b="1" dirty="0">
                <a:solidFill>
                  <a:srgbClr val="002060"/>
                </a:solidFill>
              </a:rPr>
              <a:t> </a:t>
            </a:r>
            <a:r>
              <a:rPr lang="sr-Latn-CS" b="1" dirty="0" err="1">
                <a:solidFill>
                  <a:srgbClr val="002060"/>
                </a:solidFill>
              </a:rPr>
              <a:t>централно</a:t>
            </a:r>
            <a:r>
              <a:rPr lang="sr-Latn-CS" b="1" dirty="0">
                <a:solidFill>
                  <a:srgbClr val="002060"/>
                </a:solidFill>
              </a:rPr>
              <a:t> и </a:t>
            </a:r>
            <a:r>
              <a:rPr lang="sr-Latn-CS" b="1" dirty="0" err="1">
                <a:solidFill>
                  <a:srgbClr val="002060"/>
                </a:solidFill>
              </a:rPr>
              <a:t>удружено</a:t>
            </a:r>
            <a:r>
              <a:rPr lang="sr-Latn-CS" b="1" dirty="0">
                <a:solidFill>
                  <a:srgbClr val="002060"/>
                </a:solidFill>
              </a:rPr>
              <a:t> </a:t>
            </a:r>
            <a:r>
              <a:rPr lang="sr-Latn-CS" b="1" dirty="0" err="1">
                <a:solidFill>
                  <a:srgbClr val="002060"/>
                </a:solidFill>
              </a:rPr>
              <a:t>експериментисање</a:t>
            </a:r>
            <a:r>
              <a:rPr lang="sr-Latn-CS" b="1" dirty="0">
                <a:solidFill>
                  <a:srgbClr val="002060"/>
                </a:solidFill>
              </a:rPr>
              <a:t> </a:t>
            </a:r>
            <a:r>
              <a:rPr lang="sr-Latn-CS" b="1" dirty="0" err="1">
                <a:solidFill>
                  <a:srgbClr val="002060"/>
                </a:solidFill>
              </a:rPr>
              <a:t>са</a:t>
            </a:r>
            <a:r>
              <a:rPr lang="sr-Latn-CS" b="1" dirty="0">
                <a:solidFill>
                  <a:srgbClr val="002060"/>
                </a:solidFill>
              </a:rPr>
              <a:t> </a:t>
            </a:r>
            <a:r>
              <a:rPr lang="sr-Latn-CS" b="1" dirty="0" err="1">
                <a:solidFill>
                  <a:srgbClr val="002060"/>
                </a:solidFill>
              </a:rPr>
              <a:t>аналитиком</a:t>
            </a:r>
            <a:r>
              <a:rPr lang="sr-Latn-CS" b="1" dirty="0">
                <a:solidFill>
                  <a:srgbClr val="002060"/>
                </a:solidFill>
              </a:rPr>
              <a:t> </a:t>
            </a:r>
            <a:r>
              <a:rPr lang="sr-Latn-CS" b="1" dirty="0" err="1">
                <a:solidFill>
                  <a:srgbClr val="002060"/>
                </a:solidFill>
              </a:rPr>
              <a:t>великих</a:t>
            </a:r>
            <a:r>
              <a:rPr lang="sr-Latn-CS" b="1" dirty="0">
                <a:solidFill>
                  <a:srgbClr val="002060"/>
                </a:solidFill>
              </a:rPr>
              <a:t> </a:t>
            </a:r>
            <a:r>
              <a:rPr lang="sr-Latn-CS" b="1" dirty="0" err="1">
                <a:solidFill>
                  <a:srgbClr val="002060"/>
                </a:solidFill>
              </a:rPr>
              <a:t>података</a:t>
            </a:r>
            <a:r>
              <a:rPr lang="sr-Latn-CS" b="1" dirty="0">
                <a:solidFill>
                  <a:srgbClr val="002060"/>
                </a:solidFill>
              </a:rPr>
              <a:t>, </a:t>
            </a:r>
            <a:r>
              <a:rPr lang="sr-Latn-CS" b="1" dirty="0" err="1">
                <a:solidFill>
                  <a:srgbClr val="002060"/>
                </a:solidFill>
              </a:rPr>
              <a:t>саставом</a:t>
            </a:r>
            <a:r>
              <a:rPr lang="sr-Latn-CS" b="1" dirty="0">
                <a:solidFill>
                  <a:srgbClr val="002060"/>
                </a:solidFill>
              </a:rPr>
              <a:t> </a:t>
            </a:r>
            <a:r>
              <a:rPr lang="sr-Latn-CS" b="1" dirty="0" err="1">
                <a:solidFill>
                  <a:srgbClr val="002060"/>
                </a:solidFill>
              </a:rPr>
              <a:t>услуга</a:t>
            </a:r>
            <a:r>
              <a:rPr lang="sr-Latn-CS" b="1" dirty="0">
                <a:solidFill>
                  <a:srgbClr val="002060"/>
                </a:solidFill>
              </a:rPr>
              <a:t>, </a:t>
            </a:r>
            <a:r>
              <a:rPr lang="sr-Latn-CS" b="1" dirty="0" err="1">
                <a:solidFill>
                  <a:srgbClr val="002060"/>
                </a:solidFill>
              </a:rPr>
              <a:t>дељењем</a:t>
            </a:r>
            <a:r>
              <a:rPr lang="sr-Latn-CS" b="1" dirty="0">
                <a:solidFill>
                  <a:srgbClr val="002060"/>
                </a:solidFill>
              </a:rPr>
              <a:t> </a:t>
            </a:r>
            <a:r>
              <a:rPr lang="sr-Latn-CS" b="1" dirty="0" err="1">
                <a:solidFill>
                  <a:srgbClr val="002060"/>
                </a:solidFill>
              </a:rPr>
              <a:t>података</a:t>
            </a:r>
            <a:r>
              <a:rPr lang="sr-Latn-CS" b="1" dirty="0">
                <a:solidFill>
                  <a:srgbClr val="002060"/>
                </a:solidFill>
              </a:rPr>
              <a:t>, </a:t>
            </a:r>
            <a:r>
              <a:rPr lang="sr-Latn-CS" b="1" dirty="0" err="1">
                <a:solidFill>
                  <a:srgbClr val="002060"/>
                </a:solidFill>
              </a:rPr>
              <a:t>поновном</a:t>
            </a:r>
            <a:r>
              <a:rPr lang="sr-Latn-CS" b="1" dirty="0">
                <a:solidFill>
                  <a:srgbClr val="002060"/>
                </a:solidFill>
              </a:rPr>
              <a:t> </a:t>
            </a:r>
            <a:r>
              <a:rPr lang="sr-Latn-CS" b="1" dirty="0" err="1">
                <a:solidFill>
                  <a:srgbClr val="002060"/>
                </a:solidFill>
              </a:rPr>
              <a:t>употребом</a:t>
            </a:r>
            <a:r>
              <a:rPr lang="sr-Latn-CS" b="1" dirty="0">
                <a:solidFill>
                  <a:srgbClr val="002060"/>
                </a:solidFill>
              </a:rPr>
              <a:t> </a:t>
            </a:r>
            <a:r>
              <a:rPr lang="sr-Latn-CS" b="1" dirty="0" err="1">
                <a:solidFill>
                  <a:srgbClr val="002060"/>
                </a:solidFill>
              </a:rPr>
              <a:t>средстава</a:t>
            </a:r>
            <a:r>
              <a:rPr lang="sr-Latn-CS" b="1" dirty="0">
                <a:solidFill>
                  <a:srgbClr val="002060"/>
                </a:solidFill>
              </a:rPr>
              <a:t> и </a:t>
            </a:r>
            <a:r>
              <a:rPr lang="sr-Latn-CS" b="1" dirty="0" err="1">
                <a:solidFill>
                  <a:srgbClr val="002060"/>
                </a:solidFill>
              </a:rPr>
              <a:t>генерисањем</a:t>
            </a:r>
            <a:r>
              <a:rPr lang="sr-Latn-CS" b="1" dirty="0">
                <a:solidFill>
                  <a:srgbClr val="002060"/>
                </a:solidFill>
              </a:rPr>
              <a:t> </a:t>
            </a:r>
            <a:r>
              <a:rPr lang="sr-Latn-CS" b="1" dirty="0" err="1">
                <a:solidFill>
                  <a:srgbClr val="002060"/>
                </a:solidFill>
              </a:rPr>
              <a:t>вредности</a:t>
            </a:r>
            <a:endParaRPr lang="en-GB" b="1" i="1" dirty="0">
              <a:solidFill>
                <a:srgbClr val="002060"/>
              </a:solidFill>
            </a:endParaRPr>
          </a:p>
          <a:p>
            <a:pPr>
              <a:lnSpc>
                <a:spcPct val="100000"/>
              </a:lnSpc>
            </a:pPr>
            <a:r>
              <a:rPr lang="sr-Latn-CS" b="1" dirty="0" err="1">
                <a:solidFill>
                  <a:srgbClr val="002060"/>
                </a:solidFill>
              </a:rPr>
              <a:t>Интегрисати</a:t>
            </a:r>
            <a:r>
              <a:rPr lang="sr-Latn-CS" b="1" dirty="0">
                <a:solidFill>
                  <a:srgbClr val="002060"/>
                </a:solidFill>
              </a:rPr>
              <a:t> </a:t>
            </a:r>
            <a:r>
              <a:rPr lang="sr-Latn-CS" b="1" dirty="0" err="1">
                <a:solidFill>
                  <a:srgbClr val="002060"/>
                </a:solidFill>
              </a:rPr>
              <a:t>постојеће</a:t>
            </a:r>
            <a:r>
              <a:rPr lang="sr-Latn-CS" b="1" dirty="0">
                <a:solidFill>
                  <a:srgbClr val="002060"/>
                </a:solidFill>
              </a:rPr>
              <a:t> </a:t>
            </a:r>
            <a:r>
              <a:rPr lang="sr-Latn-CS" b="1" dirty="0" err="1">
                <a:solidFill>
                  <a:srgbClr val="002060"/>
                </a:solidFill>
              </a:rPr>
              <a:t>технологије</a:t>
            </a:r>
            <a:r>
              <a:rPr lang="sr-Latn-CS" b="1" dirty="0">
                <a:solidFill>
                  <a:srgbClr val="002060"/>
                </a:solidFill>
              </a:rPr>
              <a:t> </a:t>
            </a:r>
            <a:r>
              <a:rPr lang="sr-Latn-CS" b="1" dirty="0" err="1">
                <a:solidFill>
                  <a:srgbClr val="002060"/>
                </a:solidFill>
              </a:rPr>
              <a:t>великих</a:t>
            </a:r>
            <a:r>
              <a:rPr lang="sr-Latn-CS" b="1" dirty="0">
                <a:solidFill>
                  <a:srgbClr val="002060"/>
                </a:solidFill>
              </a:rPr>
              <a:t> </a:t>
            </a:r>
            <a:r>
              <a:rPr lang="sr-Latn-CS" b="1" dirty="0" err="1">
                <a:solidFill>
                  <a:srgbClr val="002060"/>
                </a:solidFill>
              </a:rPr>
              <a:t>података</a:t>
            </a:r>
            <a:r>
              <a:rPr lang="sr-Latn-CS" b="1" dirty="0">
                <a:solidFill>
                  <a:srgbClr val="002060"/>
                </a:solidFill>
              </a:rPr>
              <a:t>, </a:t>
            </a:r>
            <a:r>
              <a:rPr lang="sr-Latn-CS" b="1" dirty="0" err="1">
                <a:solidFill>
                  <a:srgbClr val="002060"/>
                </a:solidFill>
              </a:rPr>
              <a:t>алате</a:t>
            </a:r>
            <a:r>
              <a:rPr lang="sr-Latn-CS" b="1" dirty="0">
                <a:solidFill>
                  <a:srgbClr val="002060"/>
                </a:solidFill>
              </a:rPr>
              <a:t> и </a:t>
            </a:r>
            <a:r>
              <a:rPr lang="sr-Latn-CS" b="1" dirty="0" err="1">
                <a:solidFill>
                  <a:srgbClr val="002060"/>
                </a:solidFill>
              </a:rPr>
              <a:t>библиотеке</a:t>
            </a:r>
            <a:r>
              <a:rPr lang="sr-Latn-CS" dirty="0">
                <a:solidFill>
                  <a:srgbClr val="002060"/>
                </a:solidFill>
              </a:rPr>
              <a:t>, </a:t>
            </a:r>
            <a:r>
              <a:rPr lang="sr-Latn-CS" dirty="0" err="1">
                <a:solidFill>
                  <a:srgbClr val="002060"/>
                </a:solidFill>
              </a:rPr>
              <a:t>са</a:t>
            </a:r>
            <a:r>
              <a:rPr lang="sr-Latn-CS" dirty="0">
                <a:solidFill>
                  <a:srgbClr val="002060"/>
                </a:solidFill>
              </a:rPr>
              <a:t> </a:t>
            </a:r>
            <a:r>
              <a:rPr lang="sr-Latn-CS" dirty="0" err="1">
                <a:solidFill>
                  <a:srgbClr val="002060"/>
                </a:solidFill>
              </a:rPr>
              <a:t>застарелим</a:t>
            </a:r>
            <a:r>
              <a:rPr lang="sr-Latn-CS" dirty="0">
                <a:solidFill>
                  <a:srgbClr val="002060"/>
                </a:solidFill>
              </a:rPr>
              <a:t> </a:t>
            </a:r>
            <a:r>
              <a:rPr lang="sr-Latn-CS" dirty="0" err="1">
                <a:solidFill>
                  <a:srgbClr val="002060"/>
                </a:solidFill>
              </a:rPr>
              <a:t>системима</a:t>
            </a:r>
            <a:r>
              <a:rPr lang="sr-Latn-CS" dirty="0">
                <a:solidFill>
                  <a:srgbClr val="002060"/>
                </a:solidFill>
              </a:rPr>
              <a:t> </a:t>
            </a:r>
            <a:r>
              <a:rPr lang="sr-Latn-CS" dirty="0" err="1">
                <a:solidFill>
                  <a:srgbClr val="002060"/>
                </a:solidFill>
              </a:rPr>
              <a:t>грађевинског</a:t>
            </a:r>
            <a:r>
              <a:rPr lang="sr-Latn-CS" dirty="0">
                <a:solidFill>
                  <a:srgbClr val="002060"/>
                </a:solidFill>
              </a:rPr>
              <a:t> </a:t>
            </a:r>
            <a:r>
              <a:rPr lang="sr-Latn-CS" dirty="0" err="1">
                <a:solidFill>
                  <a:srgbClr val="002060"/>
                </a:solidFill>
              </a:rPr>
              <a:t>сектора</a:t>
            </a:r>
            <a:r>
              <a:rPr lang="sr-Latn-CS" dirty="0">
                <a:solidFill>
                  <a:srgbClr val="002060"/>
                </a:solidFill>
              </a:rPr>
              <a:t>, </a:t>
            </a:r>
            <a:r>
              <a:rPr lang="sr-Latn-CS" dirty="0" err="1">
                <a:solidFill>
                  <a:srgbClr val="002060"/>
                </a:solidFill>
              </a:rPr>
              <a:t>екстерним</a:t>
            </a:r>
            <a:r>
              <a:rPr lang="sr-Latn-CS" dirty="0">
                <a:solidFill>
                  <a:srgbClr val="002060"/>
                </a:solidFill>
              </a:rPr>
              <a:t> </a:t>
            </a:r>
            <a:r>
              <a:rPr lang="sr-Latn-CS" dirty="0" err="1">
                <a:solidFill>
                  <a:srgbClr val="002060"/>
                </a:solidFill>
              </a:rPr>
              <a:t>изворима</a:t>
            </a:r>
            <a:r>
              <a:rPr lang="sr-Latn-CS" dirty="0">
                <a:solidFill>
                  <a:srgbClr val="002060"/>
                </a:solidFill>
              </a:rPr>
              <a:t> </a:t>
            </a:r>
            <a:r>
              <a:rPr lang="sr-Latn-CS" dirty="0" err="1">
                <a:solidFill>
                  <a:srgbClr val="002060"/>
                </a:solidFill>
              </a:rPr>
              <a:t>података</a:t>
            </a:r>
            <a:r>
              <a:rPr lang="sr-Latn-CS" dirty="0">
                <a:solidFill>
                  <a:srgbClr val="002060"/>
                </a:solidFill>
              </a:rPr>
              <a:t> и </a:t>
            </a:r>
            <a:r>
              <a:rPr lang="sr-Latn-CS" dirty="0" err="1">
                <a:solidFill>
                  <a:srgbClr val="002060"/>
                </a:solidFill>
              </a:rPr>
              <a:t>средствима</a:t>
            </a:r>
            <a:r>
              <a:rPr lang="sr-Latn-CS" dirty="0">
                <a:solidFill>
                  <a:srgbClr val="002060"/>
                </a:solidFill>
              </a:rPr>
              <a:t> и </a:t>
            </a:r>
            <a:r>
              <a:rPr lang="sr-Latn-CS" dirty="0" err="1">
                <a:solidFill>
                  <a:srgbClr val="002060"/>
                </a:solidFill>
              </a:rPr>
              <a:t>компонентама</a:t>
            </a:r>
            <a:r>
              <a:rPr lang="sr-Latn-CS" dirty="0">
                <a:solidFill>
                  <a:srgbClr val="002060"/>
                </a:solidFill>
              </a:rPr>
              <a:t> </a:t>
            </a:r>
            <a:r>
              <a:rPr lang="sr-Latn-CS" dirty="0" err="1">
                <a:solidFill>
                  <a:srgbClr val="002060"/>
                </a:solidFill>
              </a:rPr>
              <a:t>омогућеним</a:t>
            </a:r>
            <a:r>
              <a:rPr lang="sr-Latn-CS" dirty="0">
                <a:solidFill>
                  <a:srgbClr val="002060"/>
                </a:solidFill>
              </a:rPr>
              <a:t> </a:t>
            </a:r>
            <a:r>
              <a:rPr lang="sr-Latn-CS" dirty="0" err="1">
                <a:solidFill>
                  <a:srgbClr val="002060"/>
                </a:solidFill>
              </a:rPr>
              <a:t>за</a:t>
            </a:r>
            <a:r>
              <a:rPr lang="sr-Latn-CS" dirty="0">
                <a:solidFill>
                  <a:srgbClr val="002060"/>
                </a:solidFill>
              </a:rPr>
              <a:t> ИКТ </a:t>
            </a:r>
            <a:r>
              <a:rPr lang="sr-Latn-CS" dirty="0" err="1">
                <a:solidFill>
                  <a:srgbClr val="002060"/>
                </a:solidFill>
              </a:rPr>
              <a:t>како</a:t>
            </a:r>
            <a:r>
              <a:rPr lang="sr-Latn-CS" dirty="0">
                <a:solidFill>
                  <a:srgbClr val="002060"/>
                </a:solidFill>
              </a:rPr>
              <a:t> </a:t>
            </a:r>
            <a:r>
              <a:rPr lang="sr-Latn-CS" dirty="0" err="1">
                <a:solidFill>
                  <a:srgbClr val="002060"/>
                </a:solidFill>
              </a:rPr>
              <a:t>би</a:t>
            </a:r>
            <a:r>
              <a:rPr lang="sr-Latn-CS" dirty="0">
                <a:solidFill>
                  <a:srgbClr val="002060"/>
                </a:solidFill>
              </a:rPr>
              <a:t> </a:t>
            </a:r>
            <a:r>
              <a:rPr lang="sr-Latn-CS" dirty="0" err="1">
                <a:solidFill>
                  <a:srgbClr val="002060"/>
                </a:solidFill>
              </a:rPr>
              <a:t>се</a:t>
            </a:r>
            <a:r>
              <a:rPr lang="sr-Latn-CS" dirty="0">
                <a:solidFill>
                  <a:srgbClr val="002060"/>
                </a:solidFill>
              </a:rPr>
              <a:t> </a:t>
            </a:r>
            <a:r>
              <a:rPr lang="sr-Latn-CS" b="1" dirty="0" err="1">
                <a:solidFill>
                  <a:srgbClr val="002060"/>
                </a:solidFill>
              </a:rPr>
              <a:t>убрзао</a:t>
            </a:r>
            <a:r>
              <a:rPr lang="sr-Latn-CS" b="1" dirty="0">
                <a:solidFill>
                  <a:srgbClr val="002060"/>
                </a:solidFill>
              </a:rPr>
              <a:t> </a:t>
            </a:r>
            <a:r>
              <a:rPr lang="sr-Latn-CS" b="1" dirty="0" err="1">
                <a:solidFill>
                  <a:srgbClr val="002060"/>
                </a:solidFill>
              </a:rPr>
              <a:t>циклус</a:t>
            </a:r>
            <a:r>
              <a:rPr lang="sr-Latn-CS" b="1" dirty="0">
                <a:solidFill>
                  <a:srgbClr val="002060"/>
                </a:solidFill>
              </a:rPr>
              <a:t> </a:t>
            </a:r>
            <a:r>
              <a:rPr lang="sr-Latn-CS" b="1" dirty="0" err="1">
                <a:solidFill>
                  <a:srgbClr val="002060"/>
                </a:solidFill>
              </a:rPr>
              <a:t>управљања</a:t>
            </a:r>
            <a:r>
              <a:rPr lang="sr-Latn-CS" b="1" dirty="0">
                <a:solidFill>
                  <a:srgbClr val="002060"/>
                </a:solidFill>
              </a:rPr>
              <a:t> </a:t>
            </a:r>
            <a:r>
              <a:rPr lang="sr-Latn-CS" b="1" dirty="0" err="1">
                <a:solidFill>
                  <a:srgbClr val="002060"/>
                </a:solidFill>
              </a:rPr>
              <a:t>подацима</a:t>
            </a:r>
            <a:r>
              <a:rPr lang="sr-Latn-CS" b="1" dirty="0">
                <a:solidFill>
                  <a:srgbClr val="002060"/>
                </a:solidFill>
              </a:rPr>
              <a:t> </a:t>
            </a:r>
            <a:r>
              <a:rPr lang="sr-Latn-CS" dirty="0">
                <a:solidFill>
                  <a:srgbClr val="002060"/>
                </a:solidFill>
              </a:rPr>
              <a:t>и </a:t>
            </a:r>
            <a:r>
              <a:rPr lang="sr-Latn-CS" dirty="0" err="1">
                <a:solidFill>
                  <a:srgbClr val="002060"/>
                </a:solidFill>
              </a:rPr>
              <a:t>анализе</a:t>
            </a:r>
            <a:r>
              <a:rPr lang="sr-Latn-CS" dirty="0">
                <a:solidFill>
                  <a:srgbClr val="002060"/>
                </a:solidFill>
              </a:rPr>
              <a:t> </a:t>
            </a:r>
            <a:r>
              <a:rPr lang="sr-Latn-CS" dirty="0" err="1">
                <a:solidFill>
                  <a:srgbClr val="002060"/>
                </a:solidFill>
              </a:rPr>
              <a:t>за</a:t>
            </a:r>
            <a:r>
              <a:rPr lang="sr-Latn-CS" dirty="0">
                <a:solidFill>
                  <a:srgbClr val="002060"/>
                </a:solidFill>
              </a:rPr>
              <a:t> </a:t>
            </a:r>
            <a:r>
              <a:rPr lang="sr-Cyrl-RS" dirty="0">
                <a:solidFill>
                  <a:srgbClr val="002060"/>
                </a:solidFill>
              </a:rPr>
              <a:t>јачање</a:t>
            </a:r>
            <a:r>
              <a:rPr lang="sr-Latn-CS" dirty="0">
                <a:solidFill>
                  <a:srgbClr val="002060"/>
                </a:solidFill>
              </a:rPr>
              <a:t> </a:t>
            </a:r>
            <a:r>
              <a:rPr lang="en-GB" i="1" dirty="0">
                <a:solidFill>
                  <a:srgbClr val="002060"/>
                </a:solidFill>
              </a:rPr>
              <a:t>BEYOND</a:t>
            </a:r>
            <a:r>
              <a:rPr lang="sr-Latn-CS" dirty="0">
                <a:solidFill>
                  <a:srgbClr val="002060"/>
                </a:solidFill>
              </a:rPr>
              <a:t> </a:t>
            </a:r>
            <a:r>
              <a:rPr lang="sr-Latn-CS" dirty="0" err="1">
                <a:solidFill>
                  <a:srgbClr val="002060"/>
                </a:solidFill>
              </a:rPr>
              <a:t>платформе</a:t>
            </a:r>
            <a:r>
              <a:rPr lang="sr-Latn-CS" dirty="0">
                <a:solidFill>
                  <a:srgbClr val="002060"/>
                </a:solidFill>
              </a:rPr>
              <a:t>, </a:t>
            </a:r>
            <a:r>
              <a:rPr lang="sr-Latn-CS" dirty="0" err="1">
                <a:solidFill>
                  <a:srgbClr val="002060"/>
                </a:solidFill>
              </a:rPr>
              <a:t>претварајући</a:t>
            </a:r>
            <a:r>
              <a:rPr lang="sr-Latn-CS" dirty="0">
                <a:solidFill>
                  <a:srgbClr val="002060"/>
                </a:solidFill>
              </a:rPr>
              <a:t> </a:t>
            </a:r>
            <a:r>
              <a:rPr lang="sr-Cyrl-RS" dirty="0">
                <a:solidFill>
                  <a:srgbClr val="002060"/>
                </a:solidFill>
              </a:rPr>
              <a:t>велики број података</a:t>
            </a:r>
            <a:r>
              <a:rPr lang="sr-Latn-CS" dirty="0">
                <a:solidFill>
                  <a:srgbClr val="002060"/>
                </a:solidFill>
              </a:rPr>
              <a:t> у </a:t>
            </a:r>
            <a:r>
              <a:rPr lang="sr-Cyrl-RS" dirty="0">
                <a:solidFill>
                  <a:srgbClr val="002060"/>
                </a:solidFill>
              </a:rPr>
              <a:t>в</a:t>
            </a:r>
            <a:r>
              <a:rPr lang="sr-Latn-CS" dirty="0" err="1">
                <a:solidFill>
                  <a:srgbClr val="002060"/>
                </a:solidFill>
              </a:rPr>
              <a:t>редност</a:t>
            </a:r>
            <a:r>
              <a:rPr lang="sr-Cyrl-RS" dirty="0">
                <a:solidFill>
                  <a:srgbClr val="002060"/>
                </a:solidFill>
              </a:rPr>
              <a:t> за</a:t>
            </a:r>
            <a:r>
              <a:rPr lang="sr-Latn-CS" dirty="0">
                <a:solidFill>
                  <a:srgbClr val="002060"/>
                </a:solidFill>
              </a:rPr>
              <a:t> </a:t>
            </a:r>
            <a:r>
              <a:rPr lang="sr-Latn-CS" dirty="0" err="1">
                <a:solidFill>
                  <a:srgbClr val="002060"/>
                </a:solidFill>
              </a:rPr>
              <a:t>заинтересован</a:t>
            </a:r>
            <a:r>
              <a:rPr lang="sr-Cyrl-RS" dirty="0">
                <a:solidFill>
                  <a:srgbClr val="002060"/>
                </a:solidFill>
              </a:rPr>
              <a:t>е</a:t>
            </a:r>
            <a:r>
              <a:rPr lang="sr-Latn-CS" dirty="0">
                <a:solidFill>
                  <a:srgbClr val="002060"/>
                </a:solidFill>
              </a:rPr>
              <a:t> </a:t>
            </a:r>
            <a:r>
              <a:rPr lang="sr-Latn-CS" dirty="0" err="1">
                <a:solidFill>
                  <a:srgbClr val="002060"/>
                </a:solidFill>
              </a:rPr>
              <a:t>стран</a:t>
            </a:r>
            <a:r>
              <a:rPr lang="sr-Cyrl-RS" dirty="0">
                <a:solidFill>
                  <a:srgbClr val="002060"/>
                </a:solidFill>
              </a:rPr>
              <a:t>е</a:t>
            </a:r>
            <a:endParaRPr lang="en-GB" i="1" dirty="0">
              <a:solidFill>
                <a:srgbClr val="002060"/>
              </a:solidFill>
            </a:endParaRPr>
          </a:p>
          <a:p>
            <a:pPr>
              <a:lnSpc>
                <a:spcPct val="100000"/>
              </a:lnSpc>
            </a:pPr>
            <a:r>
              <a:rPr lang="sr-Latn-CS" dirty="0" err="1">
                <a:solidFill>
                  <a:srgbClr val="002060"/>
                </a:solidFill>
              </a:rPr>
              <a:t>Пружање</a:t>
            </a:r>
            <a:r>
              <a:rPr lang="sr-Latn-CS" dirty="0">
                <a:solidFill>
                  <a:srgbClr val="002060"/>
                </a:solidFill>
              </a:rPr>
              <a:t> </a:t>
            </a:r>
            <a:r>
              <a:rPr lang="sr-Latn-CS" b="1" dirty="0" err="1">
                <a:solidFill>
                  <a:srgbClr val="002060"/>
                </a:solidFill>
              </a:rPr>
              <a:t>иновативног</a:t>
            </a:r>
            <a:r>
              <a:rPr lang="sr-Latn-CS" b="1" dirty="0">
                <a:solidFill>
                  <a:srgbClr val="002060"/>
                </a:solidFill>
              </a:rPr>
              <a:t>, </a:t>
            </a:r>
            <a:r>
              <a:rPr lang="sr-Latn-CS" b="1" dirty="0" err="1">
                <a:solidFill>
                  <a:srgbClr val="002060"/>
                </a:solidFill>
              </a:rPr>
              <a:t>безбедног</a:t>
            </a:r>
            <a:r>
              <a:rPr lang="sr-Latn-CS" b="1" dirty="0">
                <a:solidFill>
                  <a:srgbClr val="002060"/>
                </a:solidFill>
              </a:rPr>
              <a:t>, </a:t>
            </a:r>
            <a:r>
              <a:rPr lang="sr-Latn-CS" b="1" dirty="0" err="1">
                <a:solidFill>
                  <a:srgbClr val="002060"/>
                </a:solidFill>
              </a:rPr>
              <a:t>очувања</a:t>
            </a:r>
            <a:r>
              <a:rPr lang="sr-Latn-CS" b="1" dirty="0">
                <a:solidFill>
                  <a:srgbClr val="002060"/>
                </a:solidFill>
              </a:rPr>
              <a:t> </a:t>
            </a:r>
            <a:r>
              <a:rPr lang="sr-Latn-CS" b="1" dirty="0" err="1">
                <a:solidFill>
                  <a:srgbClr val="002060"/>
                </a:solidFill>
              </a:rPr>
              <a:t>приватности</a:t>
            </a:r>
            <a:r>
              <a:rPr lang="sr-Latn-CS" b="1" dirty="0">
                <a:solidFill>
                  <a:srgbClr val="002060"/>
                </a:solidFill>
              </a:rPr>
              <a:t> и </a:t>
            </a:r>
            <a:r>
              <a:rPr lang="sr-Latn-CS" b="1" dirty="0" err="1">
                <a:solidFill>
                  <a:srgbClr val="002060"/>
                </a:solidFill>
              </a:rPr>
              <a:t>права</a:t>
            </a:r>
            <a:r>
              <a:rPr lang="sr-Latn-CS" b="1" dirty="0">
                <a:solidFill>
                  <a:srgbClr val="002060"/>
                </a:solidFill>
              </a:rPr>
              <a:t> </a:t>
            </a:r>
            <a:r>
              <a:rPr lang="sr-Latn-CS" b="1" dirty="0" err="1">
                <a:solidFill>
                  <a:srgbClr val="002060"/>
                </a:solidFill>
              </a:rPr>
              <a:t>интелектуалне</a:t>
            </a:r>
            <a:r>
              <a:rPr lang="sr-Latn-CS" b="1" dirty="0">
                <a:solidFill>
                  <a:srgbClr val="002060"/>
                </a:solidFill>
              </a:rPr>
              <a:t> </a:t>
            </a:r>
            <a:r>
              <a:rPr lang="sr-Latn-CS" b="1" dirty="0" err="1">
                <a:solidFill>
                  <a:srgbClr val="002060"/>
                </a:solidFill>
              </a:rPr>
              <a:t>својине</a:t>
            </a:r>
            <a:r>
              <a:rPr lang="sr-Latn-CS" b="1" dirty="0">
                <a:solidFill>
                  <a:srgbClr val="002060"/>
                </a:solidFill>
              </a:rPr>
              <a:t> </a:t>
            </a:r>
            <a:r>
              <a:rPr lang="sr-Latn-CS" dirty="0" err="1">
                <a:solidFill>
                  <a:srgbClr val="002060"/>
                </a:solidFill>
              </a:rPr>
              <a:t>који</a:t>
            </a:r>
            <a:r>
              <a:rPr lang="sr-Latn-CS" dirty="0">
                <a:solidFill>
                  <a:srgbClr val="002060"/>
                </a:solidFill>
              </a:rPr>
              <a:t> </a:t>
            </a:r>
            <a:r>
              <a:rPr lang="sr-Latn-CS" dirty="0" err="1">
                <a:solidFill>
                  <a:srgbClr val="002060"/>
                </a:solidFill>
              </a:rPr>
              <a:t>поштује</a:t>
            </a:r>
            <a:r>
              <a:rPr lang="sr-Latn-CS" dirty="0">
                <a:solidFill>
                  <a:srgbClr val="002060"/>
                </a:solidFill>
              </a:rPr>
              <a:t> </a:t>
            </a:r>
            <a:r>
              <a:rPr lang="sr-Latn-CS" dirty="0" err="1">
                <a:solidFill>
                  <a:srgbClr val="002060"/>
                </a:solidFill>
              </a:rPr>
              <a:t>оквир</a:t>
            </a:r>
            <a:r>
              <a:rPr lang="sr-Latn-CS" dirty="0">
                <a:solidFill>
                  <a:srgbClr val="002060"/>
                </a:solidFill>
              </a:rPr>
              <a:t> </a:t>
            </a:r>
            <a:r>
              <a:rPr lang="sr-Latn-CS" dirty="0" err="1">
                <a:solidFill>
                  <a:srgbClr val="002060"/>
                </a:solidFill>
              </a:rPr>
              <a:t>за</a:t>
            </a:r>
            <a:r>
              <a:rPr lang="sr-Latn-CS" dirty="0">
                <a:solidFill>
                  <a:srgbClr val="002060"/>
                </a:solidFill>
              </a:rPr>
              <a:t> </a:t>
            </a:r>
            <a:r>
              <a:rPr lang="sr-Latn-CS" dirty="0" err="1">
                <a:solidFill>
                  <a:srgbClr val="002060"/>
                </a:solidFill>
              </a:rPr>
              <a:t>размену</a:t>
            </a:r>
            <a:r>
              <a:rPr lang="sr-Latn-CS" dirty="0">
                <a:solidFill>
                  <a:srgbClr val="002060"/>
                </a:solidFill>
              </a:rPr>
              <a:t> и </a:t>
            </a:r>
            <a:r>
              <a:rPr lang="sr-Latn-CS" dirty="0" err="1">
                <a:solidFill>
                  <a:srgbClr val="002060"/>
                </a:solidFill>
              </a:rPr>
              <a:t>дељење</a:t>
            </a:r>
            <a:r>
              <a:rPr lang="sr-Latn-CS" dirty="0">
                <a:solidFill>
                  <a:srgbClr val="002060"/>
                </a:solidFill>
              </a:rPr>
              <a:t> </a:t>
            </a:r>
            <a:r>
              <a:rPr lang="sr-Latn-CS" dirty="0" err="1">
                <a:solidFill>
                  <a:srgbClr val="002060"/>
                </a:solidFill>
              </a:rPr>
              <a:t>података</a:t>
            </a:r>
            <a:r>
              <a:rPr lang="sr-Latn-CS" dirty="0">
                <a:solidFill>
                  <a:srgbClr val="002060"/>
                </a:solidFill>
              </a:rPr>
              <a:t> </a:t>
            </a:r>
            <a:r>
              <a:rPr lang="sr-Latn-CS" dirty="0" err="1">
                <a:solidFill>
                  <a:srgbClr val="002060"/>
                </a:solidFill>
              </a:rPr>
              <a:t>са</a:t>
            </a:r>
            <a:r>
              <a:rPr lang="sr-Latn-CS" dirty="0">
                <a:solidFill>
                  <a:srgbClr val="002060"/>
                </a:solidFill>
              </a:rPr>
              <a:t> </a:t>
            </a:r>
            <a:r>
              <a:rPr lang="sr-Latn-CS" dirty="0" err="1">
                <a:solidFill>
                  <a:srgbClr val="002060"/>
                </a:solidFill>
              </a:rPr>
              <a:t>више</a:t>
            </a:r>
            <a:r>
              <a:rPr lang="sr-Latn-CS" dirty="0">
                <a:solidFill>
                  <a:srgbClr val="002060"/>
                </a:solidFill>
              </a:rPr>
              <a:t> </a:t>
            </a:r>
            <a:r>
              <a:rPr lang="sr-Cyrl-RS" dirty="0">
                <a:solidFill>
                  <a:srgbClr val="002060"/>
                </a:solidFill>
              </a:rPr>
              <a:t>учесника</a:t>
            </a:r>
            <a:r>
              <a:rPr lang="sr-Latn-CS" dirty="0">
                <a:solidFill>
                  <a:srgbClr val="002060"/>
                </a:solidFill>
              </a:rPr>
              <a:t>, </a:t>
            </a:r>
            <a:r>
              <a:rPr lang="sr-Latn-CS" dirty="0" err="1">
                <a:solidFill>
                  <a:srgbClr val="002060"/>
                </a:solidFill>
              </a:rPr>
              <a:t>подстичући</a:t>
            </a:r>
            <a:r>
              <a:rPr lang="sr-Latn-CS" dirty="0">
                <a:solidFill>
                  <a:srgbClr val="002060"/>
                </a:solidFill>
              </a:rPr>
              <a:t> </a:t>
            </a:r>
            <a:r>
              <a:rPr lang="sr-Latn-CS" dirty="0" err="1">
                <a:solidFill>
                  <a:srgbClr val="002060"/>
                </a:solidFill>
              </a:rPr>
              <a:t>стварање</a:t>
            </a:r>
            <a:r>
              <a:rPr lang="sr-Latn-CS" dirty="0">
                <a:solidFill>
                  <a:srgbClr val="002060"/>
                </a:solidFill>
              </a:rPr>
              <a:t> </a:t>
            </a:r>
            <a:r>
              <a:rPr lang="sr-Latn-CS" dirty="0" err="1">
                <a:solidFill>
                  <a:srgbClr val="002060"/>
                </a:solidFill>
              </a:rPr>
              <a:t>заједничког</a:t>
            </a:r>
            <a:r>
              <a:rPr lang="sr-Latn-CS" dirty="0">
                <a:solidFill>
                  <a:srgbClr val="002060"/>
                </a:solidFill>
              </a:rPr>
              <a:t> </a:t>
            </a:r>
            <a:r>
              <a:rPr lang="sr-Latn-CS" dirty="0" err="1">
                <a:solidFill>
                  <a:srgbClr val="002060"/>
                </a:solidFill>
              </a:rPr>
              <a:t>joint</a:t>
            </a:r>
            <a:r>
              <a:rPr lang="sr-Latn-CS" dirty="0">
                <a:solidFill>
                  <a:srgbClr val="002060"/>
                </a:solidFill>
              </a:rPr>
              <a:t> </a:t>
            </a:r>
            <a:r>
              <a:rPr lang="sr-Latn-CS" dirty="0" err="1">
                <a:solidFill>
                  <a:srgbClr val="002060"/>
                </a:solidFill>
              </a:rPr>
              <a:t>venture</a:t>
            </a:r>
            <a:r>
              <a:rPr lang="sr-Latn-CS" dirty="0">
                <a:solidFill>
                  <a:srgbClr val="002060"/>
                </a:solidFill>
              </a:rPr>
              <a:t> </a:t>
            </a:r>
            <a:r>
              <a:rPr lang="sr-Latn-CS" dirty="0" err="1">
                <a:solidFill>
                  <a:srgbClr val="002060"/>
                </a:solidFill>
              </a:rPr>
              <a:t>власника</a:t>
            </a:r>
            <a:r>
              <a:rPr lang="sr-Latn-CS" dirty="0">
                <a:solidFill>
                  <a:srgbClr val="002060"/>
                </a:solidFill>
              </a:rPr>
              <a:t> </a:t>
            </a:r>
            <a:r>
              <a:rPr lang="sr-Latn-CS" dirty="0" err="1">
                <a:solidFill>
                  <a:srgbClr val="002060"/>
                </a:solidFill>
              </a:rPr>
              <a:t>података</a:t>
            </a:r>
            <a:r>
              <a:rPr lang="sr-Latn-CS" dirty="0">
                <a:solidFill>
                  <a:srgbClr val="002060"/>
                </a:solidFill>
              </a:rPr>
              <a:t> и </a:t>
            </a:r>
            <a:r>
              <a:rPr lang="sr-Latn-CS" dirty="0" err="1">
                <a:solidFill>
                  <a:srgbClr val="002060"/>
                </a:solidFill>
              </a:rPr>
              <a:t>провајдера</a:t>
            </a:r>
            <a:r>
              <a:rPr lang="sr-Latn-CS" dirty="0">
                <a:solidFill>
                  <a:srgbClr val="002060"/>
                </a:solidFill>
              </a:rPr>
              <a:t> </a:t>
            </a:r>
            <a:r>
              <a:rPr lang="sr-Latn-CS" dirty="0" err="1">
                <a:solidFill>
                  <a:srgbClr val="002060"/>
                </a:solidFill>
              </a:rPr>
              <a:t>аналитике</a:t>
            </a:r>
            <a:r>
              <a:rPr lang="sr-Latn-CS" dirty="0">
                <a:solidFill>
                  <a:srgbClr val="002060"/>
                </a:solidFill>
              </a:rPr>
              <a:t>.</a:t>
            </a:r>
            <a:endParaRPr lang="sr-Latn-RS" i="1" dirty="0">
              <a:solidFill>
                <a:srgbClr val="002060"/>
              </a:solidFill>
            </a:endParaRPr>
          </a:p>
          <a:p>
            <a:pPr>
              <a:lnSpc>
                <a:spcPct val="100000"/>
              </a:lnSpc>
            </a:pPr>
            <a:r>
              <a:rPr lang="sr-Latn-CS" dirty="0" err="1">
                <a:solidFill>
                  <a:srgbClr val="002060"/>
                </a:solidFill>
              </a:rPr>
              <a:t>Представити</a:t>
            </a:r>
            <a:r>
              <a:rPr lang="sr-Latn-CS" dirty="0">
                <a:solidFill>
                  <a:srgbClr val="002060"/>
                </a:solidFill>
              </a:rPr>
              <a:t> </a:t>
            </a:r>
            <a:r>
              <a:rPr lang="sr-Latn-CS" dirty="0" err="1">
                <a:solidFill>
                  <a:srgbClr val="002060"/>
                </a:solidFill>
              </a:rPr>
              <a:t>нове</a:t>
            </a:r>
            <a:r>
              <a:rPr lang="sr-Latn-CS" dirty="0">
                <a:solidFill>
                  <a:srgbClr val="002060"/>
                </a:solidFill>
              </a:rPr>
              <a:t> </a:t>
            </a:r>
            <a:r>
              <a:rPr lang="sr-Latn-CS" dirty="0" err="1">
                <a:solidFill>
                  <a:srgbClr val="002060"/>
                </a:solidFill>
              </a:rPr>
              <a:t>пословне</a:t>
            </a:r>
            <a:r>
              <a:rPr lang="sr-Latn-CS" dirty="0">
                <a:solidFill>
                  <a:srgbClr val="002060"/>
                </a:solidFill>
              </a:rPr>
              <a:t> </a:t>
            </a:r>
            <a:r>
              <a:rPr lang="sr-Latn-CS" dirty="0" err="1">
                <a:solidFill>
                  <a:srgbClr val="002060"/>
                </a:solidFill>
              </a:rPr>
              <a:t>моделе</a:t>
            </a:r>
            <a:r>
              <a:rPr lang="sr-Latn-CS" dirty="0">
                <a:solidFill>
                  <a:srgbClr val="002060"/>
                </a:solidFill>
              </a:rPr>
              <a:t> </a:t>
            </a:r>
            <a:r>
              <a:rPr lang="sr-Latn-CS" b="1" dirty="0" err="1">
                <a:solidFill>
                  <a:srgbClr val="002060"/>
                </a:solidFill>
              </a:rPr>
              <a:t>сарадње</a:t>
            </a:r>
            <a:r>
              <a:rPr lang="sr-Latn-CS" b="1" dirty="0">
                <a:solidFill>
                  <a:srgbClr val="002060"/>
                </a:solidFill>
              </a:rPr>
              <a:t> </a:t>
            </a:r>
            <a:r>
              <a:rPr lang="sr-Latn-CS" b="1" dirty="0" err="1">
                <a:solidFill>
                  <a:srgbClr val="002060"/>
                </a:solidFill>
              </a:rPr>
              <a:t>вођене</a:t>
            </a:r>
            <a:r>
              <a:rPr lang="sr-Latn-CS" b="1" dirty="0">
                <a:solidFill>
                  <a:srgbClr val="002060"/>
                </a:solidFill>
              </a:rPr>
              <a:t> </a:t>
            </a:r>
            <a:r>
              <a:rPr lang="sr-Latn-CS" b="1" dirty="0" err="1">
                <a:solidFill>
                  <a:srgbClr val="002060"/>
                </a:solidFill>
              </a:rPr>
              <a:t>услугама</a:t>
            </a:r>
            <a:r>
              <a:rPr lang="sr-Latn-CS" b="1" dirty="0">
                <a:solidFill>
                  <a:srgbClr val="002060"/>
                </a:solidFill>
              </a:rPr>
              <a:t> </a:t>
            </a:r>
            <a:r>
              <a:rPr lang="sr-Latn-CS" b="1" dirty="0" err="1">
                <a:solidFill>
                  <a:srgbClr val="002060"/>
                </a:solidFill>
              </a:rPr>
              <a:t>дељења</a:t>
            </a:r>
            <a:r>
              <a:rPr lang="sr-Latn-CS" b="1" dirty="0">
                <a:solidFill>
                  <a:srgbClr val="002060"/>
                </a:solidFill>
              </a:rPr>
              <a:t> </a:t>
            </a:r>
            <a:r>
              <a:rPr lang="sr-Latn-CS" b="1" dirty="0" err="1">
                <a:solidFill>
                  <a:srgbClr val="002060"/>
                </a:solidFill>
              </a:rPr>
              <a:t>великих</a:t>
            </a:r>
            <a:r>
              <a:rPr lang="sr-Latn-CS" b="1" dirty="0">
                <a:solidFill>
                  <a:srgbClr val="002060"/>
                </a:solidFill>
              </a:rPr>
              <a:t> </a:t>
            </a:r>
            <a:r>
              <a:rPr lang="sr-Latn-CS" b="1" dirty="0" err="1">
                <a:solidFill>
                  <a:srgbClr val="002060"/>
                </a:solidFill>
              </a:rPr>
              <a:t>података</a:t>
            </a:r>
            <a:r>
              <a:rPr lang="sr-Latn-CS" b="1" dirty="0">
                <a:solidFill>
                  <a:srgbClr val="002060"/>
                </a:solidFill>
              </a:rPr>
              <a:t> и </a:t>
            </a:r>
            <a:r>
              <a:rPr lang="sr-Latn-CS" b="1" dirty="0" err="1">
                <a:solidFill>
                  <a:srgbClr val="002060"/>
                </a:solidFill>
              </a:rPr>
              <a:t>аналитике</a:t>
            </a:r>
            <a:r>
              <a:rPr lang="sr-Latn-CS" dirty="0">
                <a:solidFill>
                  <a:srgbClr val="002060"/>
                </a:solidFill>
              </a:rPr>
              <a:t>, </a:t>
            </a:r>
            <a:r>
              <a:rPr lang="sr-Latn-CS" dirty="0" err="1">
                <a:solidFill>
                  <a:srgbClr val="002060"/>
                </a:solidFill>
              </a:rPr>
              <a:t>од</a:t>
            </a:r>
            <a:r>
              <a:rPr lang="sr-Latn-CS" dirty="0">
                <a:solidFill>
                  <a:srgbClr val="002060"/>
                </a:solidFill>
              </a:rPr>
              <a:t> </a:t>
            </a:r>
            <a:r>
              <a:rPr lang="sr-Latn-CS" dirty="0" err="1">
                <a:solidFill>
                  <a:srgbClr val="002060"/>
                </a:solidFill>
              </a:rPr>
              <a:t>користи</a:t>
            </a:r>
            <a:r>
              <a:rPr lang="sr-Latn-CS" dirty="0">
                <a:solidFill>
                  <a:srgbClr val="002060"/>
                </a:solidFill>
              </a:rPr>
              <a:t> </a:t>
            </a:r>
            <a:r>
              <a:rPr lang="sr-Latn-CS" dirty="0" err="1">
                <a:solidFill>
                  <a:srgbClr val="002060"/>
                </a:solidFill>
              </a:rPr>
              <a:t>целом</a:t>
            </a:r>
            <a:r>
              <a:rPr lang="sr-Latn-CS" dirty="0">
                <a:solidFill>
                  <a:srgbClr val="002060"/>
                </a:solidFill>
              </a:rPr>
              <a:t> </a:t>
            </a:r>
            <a:r>
              <a:rPr lang="sr-Latn-CS" dirty="0" err="1">
                <a:solidFill>
                  <a:srgbClr val="002060"/>
                </a:solidFill>
              </a:rPr>
              <a:t>ланцу</a:t>
            </a:r>
            <a:r>
              <a:rPr lang="sr-Latn-CS" dirty="0">
                <a:solidFill>
                  <a:srgbClr val="002060"/>
                </a:solidFill>
              </a:rPr>
              <a:t> </a:t>
            </a:r>
            <a:r>
              <a:rPr lang="sr-Latn-CS" dirty="0" err="1">
                <a:solidFill>
                  <a:srgbClr val="002060"/>
                </a:solidFill>
              </a:rPr>
              <a:t>вредности</a:t>
            </a:r>
            <a:r>
              <a:rPr lang="sr-Cyrl-RS" dirty="0">
                <a:solidFill>
                  <a:srgbClr val="002060"/>
                </a:solidFill>
              </a:rPr>
              <a:t> за</a:t>
            </a:r>
            <a:r>
              <a:rPr lang="sr-Latn-CS" dirty="0">
                <a:solidFill>
                  <a:srgbClr val="002060"/>
                </a:solidFill>
              </a:rPr>
              <a:t> </a:t>
            </a:r>
            <a:r>
              <a:rPr lang="sr-Latn-CS" dirty="0" err="1">
                <a:solidFill>
                  <a:srgbClr val="002060"/>
                </a:solidFill>
              </a:rPr>
              <a:t>актер</a:t>
            </a:r>
            <a:r>
              <a:rPr lang="sr-Cyrl-RS" dirty="0">
                <a:solidFill>
                  <a:srgbClr val="002060"/>
                </a:solidFill>
              </a:rPr>
              <a:t>е</a:t>
            </a:r>
            <a:r>
              <a:rPr lang="sr-Latn-CS" dirty="0">
                <a:solidFill>
                  <a:srgbClr val="002060"/>
                </a:solidFill>
              </a:rPr>
              <a:t> </a:t>
            </a:r>
            <a:r>
              <a:rPr lang="sr-Latn-CS" dirty="0" err="1">
                <a:solidFill>
                  <a:srgbClr val="002060"/>
                </a:solidFill>
              </a:rPr>
              <a:t>који</a:t>
            </a:r>
            <a:r>
              <a:rPr lang="sr-Latn-CS" dirty="0">
                <a:solidFill>
                  <a:srgbClr val="002060"/>
                </a:solidFill>
              </a:rPr>
              <a:t> </a:t>
            </a:r>
            <a:r>
              <a:rPr lang="sr-Latn-CS" dirty="0" err="1">
                <a:solidFill>
                  <a:srgbClr val="002060"/>
                </a:solidFill>
              </a:rPr>
              <a:t>су</a:t>
            </a:r>
            <a:r>
              <a:rPr lang="sr-Latn-CS" dirty="0">
                <a:solidFill>
                  <a:srgbClr val="002060"/>
                </a:solidFill>
              </a:rPr>
              <a:t> </a:t>
            </a:r>
            <a:r>
              <a:rPr lang="sr-Latn-CS" dirty="0" err="1">
                <a:solidFill>
                  <a:srgbClr val="002060"/>
                </a:solidFill>
              </a:rPr>
              <a:t>релевантни</a:t>
            </a:r>
            <a:r>
              <a:rPr lang="sr-Latn-CS" dirty="0">
                <a:solidFill>
                  <a:srgbClr val="002060"/>
                </a:solidFill>
              </a:rPr>
              <a:t> </a:t>
            </a:r>
            <a:r>
              <a:rPr lang="sr-Latn-CS" dirty="0" err="1">
                <a:solidFill>
                  <a:srgbClr val="002060"/>
                </a:solidFill>
              </a:rPr>
              <a:t>за</a:t>
            </a:r>
            <a:r>
              <a:rPr lang="sr-Latn-CS" dirty="0">
                <a:solidFill>
                  <a:srgbClr val="002060"/>
                </a:solidFill>
              </a:rPr>
              <a:t> </a:t>
            </a:r>
            <a:r>
              <a:rPr lang="sr-Latn-CS" dirty="0" err="1">
                <a:solidFill>
                  <a:srgbClr val="002060"/>
                </a:solidFill>
              </a:rPr>
              <a:t>зграду</a:t>
            </a:r>
            <a:r>
              <a:rPr lang="sr-Latn-CS" dirty="0">
                <a:solidFill>
                  <a:srgbClr val="002060"/>
                </a:solidFill>
              </a:rPr>
              <a:t> и </a:t>
            </a:r>
            <a:r>
              <a:rPr lang="sr-Cyrl-RS" dirty="0">
                <a:solidFill>
                  <a:srgbClr val="002060"/>
                </a:solidFill>
              </a:rPr>
              <a:t>шире,</a:t>
            </a:r>
            <a:r>
              <a:rPr lang="sr-Latn-CS" dirty="0">
                <a:solidFill>
                  <a:srgbClr val="002060"/>
                </a:solidFill>
              </a:rPr>
              <a:t> </a:t>
            </a:r>
            <a:r>
              <a:rPr lang="sr-Latn-CS" dirty="0" err="1">
                <a:solidFill>
                  <a:srgbClr val="002060"/>
                </a:solidFill>
              </a:rPr>
              <a:t>за</a:t>
            </a:r>
            <a:r>
              <a:rPr lang="sr-Latn-CS" dirty="0">
                <a:solidFill>
                  <a:srgbClr val="002060"/>
                </a:solidFill>
              </a:rPr>
              <a:t> </a:t>
            </a:r>
            <a:r>
              <a:rPr lang="sr-Latn-CS" dirty="0" err="1">
                <a:solidFill>
                  <a:srgbClr val="002060"/>
                </a:solidFill>
              </a:rPr>
              <a:t>енергетски</a:t>
            </a:r>
            <a:r>
              <a:rPr lang="sr-Latn-CS" dirty="0">
                <a:solidFill>
                  <a:srgbClr val="002060"/>
                </a:solidFill>
              </a:rPr>
              <a:t> </a:t>
            </a:r>
            <a:r>
              <a:rPr lang="sr-Cyrl-RS" dirty="0">
                <a:solidFill>
                  <a:srgbClr val="002060"/>
                </a:solidFill>
              </a:rPr>
              <a:t>сектор</a:t>
            </a:r>
            <a:r>
              <a:rPr lang="sr-Latn-CS" dirty="0">
                <a:solidFill>
                  <a:srgbClr val="002060"/>
                </a:solidFill>
              </a:rPr>
              <a:t> у </a:t>
            </a:r>
            <a:r>
              <a:rPr lang="sr-Latn-CS" dirty="0" err="1">
                <a:solidFill>
                  <a:srgbClr val="002060"/>
                </a:solidFill>
              </a:rPr>
              <a:t>целин</a:t>
            </a:r>
            <a:r>
              <a:rPr lang="sr-Cyrl-RS" dirty="0">
                <a:solidFill>
                  <a:srgbClr val="002060"/>
                </a:solidFill>
              </a:rPr>
              <a:t>и</a:t>
            </a:r>
            <a:endParaRPr lang="en-US" dirty="0">
              <a:solidFill>
                <a:srgbClr val="002060"/>
              </a:solidFill>
            </a:endParaRPr>
          </a:p>
        </p:txBody>
      </p:sp>
      <p:grpSp>
        <p:nvGrpSpPr>
          <p:cNvPr id="4" name="Group 3">
            <a:extLst>
              <a:ext uri="{FF2B5EF4-FFF2-40B4-BE49-F238E27FC236}">
                <a16:creationId xmlns:a16="http://schemas.microsoft.com/office/drawing/2014/main" xmlns="" id="{70D89885-FC36-4CC6-B0EB-E62F8B0C65A9}"/>
              </a:ext>
            </a:extLst>
          </p:cNvPr>
          <p:cNvGrpSpPr/>
          <p:nvPr/>
        </p:nvGrpSpPr>
        <p:grpSpPr>
          <a:xfrm>
            <a:off x="-8235" y="8957"/>
            <a:ext cx="12200235" cy="791517"/>
            <a:chOff x="-8235" y="8957"/>
            <a:chExt cx="12200235" cy="791517"/>
          </a:xfrm>
        </p:grpSpPr>
        <p:cxnSp>
          <p:nvCxnSpPr>
            <p:cNvPr id="7" name="Straight Connector 6">
              <a:extLst>
                <a:ext uri="{FF2B5EF4-FFF2-40B4-BE49-F238E27FC236}">
                  <a16:creationId xmlns:a16="http://schemas.microsoft.com/office/drawing/2014/main" xmlns="" id="{2354C4C4-23AF-472C-828F-8F47BCFD8DA7}"/>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56D8F63F-467F-469B-8ABF-C33B03E6C315}"/>
                </a:ext>
              </a:extLst>
            </p:cNvPr>
            <p:cNvPicPr>
              <a:picLocks noChangeAspect="1"/>
            </p:cNvPicPr>
            <p:nvPr/>
          </p:nvPicPr>
          <p:blipFill>
            <a:blip r:embed="rId2"/>
            <a:stretch>
              <a:fillRect/>
            </a:stretch>
          </p:blipFill>
          <p:spPr>
            <a:xfrm>
              <a:off x="-8235" y="8957"/>
              <a:ext cx="2629954" cy="791509"/>
            </a:xfrm>
            <a:prstGeom prst="rect">
              <a:avLst/>
            </a:prstGeom>
          </p:spPr>
        </p:pic>
      </p:grpSp>
      <p:grpSp>
        <p:nvGrpSpPr>
          <p:cNvPr id="9" name="Group 8">
            <a:extLst>
              <a:ext uri="{FF2B5EF4-FFF2-40B4-BE49-F238E27FC236}">
                <a16:creationId xmlns:a16="http://schemas.microsoft.com/office/drawing/2014/main" xmlns="" id="{5D7A3D65-514A-4C84-BF02-9A57E75D52F0}"/>
              </a:ext>
            </a:extLst>
          </p:cNvPr>
          <p:cNvGrpSpPr/>
          <p:nvPr/>
        </p:nvGrpSpPr>
        <p:grpSpPr>
          <a:xfrm>
            <a:off x="-8235" y="6553203"/>
            <a:ext cx="12200235" cy="272980"/>
            <a:chOff x="-8235" y="6553203"/>
            <a:chExt cx="12200235" cy="272980"/>
          </a:xfrm>
        </p:grpSpPr>
        <p:grpSp>
          <p:nvGrpSpPr>
            <p:cNvPr id="10" name="Group 9">
              <a:extLst>
                <a:ext uri="{FF2B5EF4-FFF2-40B4-BE49-F238E27FC236}">
                  <a16:creationId xmlns:a16="http://schemas.microsoft.com/office/drawing/2014/main" xmlns="" id="{DCCD5E98-3CD5-4A1D-A586-FA3A37B16803}"/>
                </a:ext>
              </a:extLst>
            </p:cNvPr>
            <p:cNvGrpSpPr/>
            <p:nvPr/>
          </p:nvGrpSpPr>
          <p:grpSpPr>
            <a:xfrm>
              <a:off x="2803954" y="6595351"/>
              <a:ext cx="9221176" cy="230832"/>
              <a:chOff x="4038432" y="6618610"/>
              <a:chExt cx="7947981" cy="217548"/>
            </a:xfrm>
          </p:grpSpPr>
          <p:pic>
            <p:nvPicPr>
              <p:cNvPr id="12" name="Imagen 7">
                <a:extLst>
                  <a:ext uri="{FF2B5EF4-FFF2-40B4-BE49-F238E27FC236}">
                    <a16:creationId xmlns:a16="http://schemas.microsoft.com/office/drawing/2014/main" xmlns="" id="{DE4DAC65-EF67-447F-AE3B-3BC76C5B7FA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3">
                <a:extLst>
                  <a:ext uri="{FF2B5EF4-FFF2-40B4-BE49-F238E27FC236}">
                    <a16:creationId xmlns:a16="http://schemas.microsoft.com/office/drawing/2014/main" xmlns="" id="{73CCFEE9-CA41-4135-974C-1E961A507FB6}"/>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11" name="Straight Connector 10">
              <a:extLst>
                <a:ext uri="{FF2B5EF4-FFF2-40B4-BE49-F238E27FC236}">
                  <a16:creationId xmlns:a16="http://schemas.microsoft.com/office/drawing/2014/main" xmlns="" id="{3247609F-4202-448E-9BF2-04DF0D78F75A}"/>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8122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xmlns="" id="{1497A84D-4675-8E9D-D9BB-D6E86ACD5622}"/>
              </a:ext>
            </a:extLst>
          </p:cNvPr>
          <p:cNvSpPr>
            <a:spLocks noGrp="1"/>
          </p:cNvSpPr>
          <p:nvPr>
            <p:ph type="title" idx="4294967295"/>
          </p:nvPr>
        </p:nvSpPr>
        <p:spPr>
          <a:xfrm>
            <a:off x="1174660" y="187691"/>
            <a:ext cx="9602788" cy="612775"/>
          </a:xfrm>
          <a:prstGeom prst="rect">
            <a:avLst/>
          </a:prstGeom>
        </p:spPr>
        <p:txBody>
          <a:bodyPr/>
          <a:lstStyle/>
          <a:p>
            <a:pPr algn="ctr"/>
            <a:r>
              <a:rPr lang="sr-Cyrl-RS" b="1" dirty="0">
                <a:solidFill>
                  <a:srgbClr val="00B0F0"/>
                </a:solidFill>
              </a:rPr>
              <a:t>ЦИЉЕВИ ПРОЈЕКТА</a:t>
            </a:r>
            <a:endParaRPr lang="en-US" b="1" dirty="0">
              <a:solidFill>
                <a:srgbClr val="00B0F0"/>
              </a:solidFill>
            </a:endParaRPr>
          </a:p>
        </p:txBody>
      </p:sp>
      <p:sp>
        <p:nvSpPr>
          <p:cNvPr id="6" name="Θέση περιεχομένου 2">
            <a:extLst>
              <a:ext uri="{FF2B5EF4-FFF2-40B4-BE49-F238E27FC236}">
                <a16:creationId xmlns:a16="http://schemas.microsoft.com/office/drawing/2014/main" xmlns="" id="{5583F8FE-2213-6EDC-597B-1FFA91F4E01C}"/>
              </a:ext>
            </a:extLst>
          </p:cNvPr>
          <p:cNvSpPr>
            <a:spLocks noGrp="1"/>
          </p:cNvSpPr>
          <p:nvPr>
            <p:ph idx="4294967295"/>
          </p:nvPr>
        </p:nvSpPr>
        <p:spPr>
          <a:xfrm>
            <a:off x="79899" y="1260629"/>
            <a:ext cx="11945231" cy="4356223"/>
          </a:xfrm>
          <a:prstGeom prst="rect">
            <a:avLst/>
          </a:prstGeom>
        </p:spPr>
        <p:txBody>
          <a:bodyPr>
            <a:noAutofit/>
          </a:bodyPr>
          <a:lstStyle/>
          <a:p>
            <a:pPr>
              <a:lnSpc>
                <a:spcPct val="100000"/>
              </a:lnSpc>
            </a:pPr>
            <a:r>
              <a:rPr lang="sr-Latn-CS" dirty="0" err="1">
                <a:solidFill>
                  <a:srgbClr val="002060"/>
                </a:solidFill>
              </a:rPr>
              <a:t>Омогућити</a:t>
            </a:r>
            <a:r>
              <a:rPr lang="sr-Latn-CS" dirty="0">
                <a:solidFill>
                  <a:srgbClr val="002060"/>
                </a:solidFill>
              </a:rPr>
              <a:t> </a:t>
            </a:r>
            <a:r>
              <a:rPr lang="sr-Latn-CS" dirty="0" err="1">
                <a:solidFill>
                  <a:srgbClr val="002060"/>
                </a:solidFill>
              </a:rPr>
              <a:t>пружање</a:t>
            </a:r>
            <a:r>
              <a:rPr lang="sr-Latn-CS" dirty="0">
                <a:solidFill>
                  <a:srgbClr val="002060"/>
                </a:solidFill>
              </a:rPr>
              <a:t> </a:t>
            </a:r>
            <a:r>
              <a:rPr lang="sr-Latn-CS" b="1" dirty="0" err="1">
                <a:solidFill>
                  <a:srgbClr val="002060"/>
                </a:solidFill>
              </a:rPr>
              <a:t>иновативних</a:t>
            </a:r>
            <a:r>
              <a:rPr lang="sr-Latn-CS" b="1" dirty="0">
                <a:solidFill>
                  <a:srgbClr val="002060"/>
                </a:solidFill>
              </a:rPr>
              <a:t> </a:t>
            </a:r>
            <a:r>
              <a:rPr lang="sr-Latn-CS" b="1" dirty="0" err="1">
                <a:solidFill>
                  <a:srgbClr val="002060"/>
                </a:solidFill>
              </a:rPr>
              <a:t>услуга</a:t>
            </a:r>
            <a:r>
              <a:rPr lang="sr-Latn-CS" b="1" dirty="0">
                <a:solidFill>
                  <a:srgbClr val="002060"/>
                </a:solidFill>
              </a:rPr>
              <a:t> и </a:t>
            </a:r>
            <a:r>
              <a:rPr lang="sr-Latn-CS" b="1" dirty="0" err="1">
                <a:solidFill>
                  <a:srgbClr val="002060"/>
                </a:solidFill>
              </a:rPr>
              <a:t>услуга</a:t>
            </a:r>
            <a:r>
              <a:rPr lang="sr-Latn-CS" b="1" dirty="0">
                <a:solidFill>
                  <a:srgbClr val="002060"/>
                </a:solidFill>
              </a:rPr>
              <a:t> </a:t>
            </a:r>
            <a:r>
              <a:rPr lang="sr-Latn-CS" b="1" dirty="0" err="1">
                <a:solidFill>
                  <a:srgbClr val="002060"/>
                </a:solidFill>
              </a:rPr>
              <a:t>са</a:t>
            </a:r>
            <a:r>
              <a:rPr lang="sr-Latn-CS" b="1" dirty="0">
                <a:solidFill>
                  <a:srgbClr val="002060"/>
                </a:solidFill>
              </a:rPr>
              <a:t> </a:t>
            </a:r>
            <a:r>
              <a:rPr lang="sr-Latn-CS" b="1" dirty="0" err="1">
                <a:solidFill>
                  <a:srgbClr val="002060"/>
                </a:solidFill>
              </a:rPr>
              <a:t>додатом</a:t>
            </a:r>
            <a:r>
              <a:rPr lang="sr-Latn-CS" b="1" dirty="0">
                <a:solidFill>
                  <a:srgbClr val="002060"/>
                </a:solidFill>
              </a:rPr>
              <a:t> </a:t>
            </a:r>
            <a:r>
              <a:rPr lang="sr-Latn-CS" b="1" dirty="0" err="1">
                <a:solidFill>
                  <a:srgbClr val="002060"/>
                </a:solidFill>
              </a:rPr>
              <a:t>вредношћу</a:t>
            </a:r>
            <a:r>
              <a:rPr lang="sr-Latn-CS" b="1" dirty="0">
                <a:solidFill>
                  <a:srgbClr val="002060"/>
                </a:solidFill>
              </a:rPr>
              <a:t> </a:t>
            </a:r>
            <a:r>
              <a:rPr lang="sr-Latn-CS" b="1" dirty="0" err="1">
                <a:solidFill>
                  <a:srgbClr val="002060"/>
                </a:solidFill>
              </a:rPr>
              <a:t>које</a:t>
            </a:r>
            <a:r>
              <a:rPr lang="sr-Latn-CS" b="1" dirty="0">
                <a:solidFill>
                  <a:srgbClr val="002060"/>
                </a:solidFill>
              </a:rPr>
              <a:t> </a:t>
            </a:r>
            <a:r>
              <a:rPr lang="sr-Latn-CS" b="1" dirty="0" err="1">
                <a:solidFill>
                  <a:srgbClr val="002060"/>
                </a:solidFill>
              </a:rPr>
              <a:t>задовољавају</a:t>
            </a:r>
            <a:r>
              <a:rPr lang="sr-Latn-CS" b="1" dirty="0">
                <a:solidFill>
                  <a:srgbClr val="002060"/>
                </a:solidFill>
              </a:rPr>
              <a:t> </a:t>
            </a:r>
            <a:r>
              <a:rPr lang="sr-Latn-CS" b="1" dirty="0" err="1">
                <a:solidFill>
                  <a:srgbClr val="002060"/>
                </a:solidFill>
              </a:rPr>
              <a:t>нове</a:t>
            </a:r>
            <a:r>
              <a:rPr lang="sr-Latn-CS" b="1" dirty="0">
                <a:solidFill>
                  <a:srgbClr val="002060"/>
                </a:solidFill>
              </a:rPr>
              <a:t> </a:t>
            </a:r>
            <a:r>
              <a:rPr lang="sr-Latn-CS" b="1" dirty="0" err="1">
                <a:solidFill>
                  <a:srgbClr val="002060"/>
                </a:solidFill>
              </a:rPr>
              <a:t>потребе</a:t>
            </a:r>
            <a:r>
              <a:rPr lang="sr-Latn-CS" b="1" dirty="0">
                <a:solidFill>
                  <a:srgbClr val="002060"/>
                </a:solidFill>
              </a:rPr>
              <a:t> </a:t>
            </a:r>
            <a:r>
              <a:rPr lang="sr-Latn-CS" b="1" dirty="0" err="1">
                <a:solidFill>
                  <a:srgbClr val="002060"/>
                </a:solidFill>
              </a:rPr>
              <a:t>грађевинског</a:t>
            </a:r>
            <a:r>
              <a:rPr lang="sr-Latn-CS" b="1" dirty="0">
                <a:solidFill>
                  <a:srgbClr val="002060"/>
                </a:solidFill>
              </a:rPr>
              <a:t> и </a:t>
            </a:r>
            <a:r>
              <a:rPr lang="sr-Latn-CS" b="1" dirty="0" err="1">
                <a:solidFill>
                  <a:srgbClr val="002060"/>
                </a:solidFill>
              </a:rPr>
              <a:t>енергетског</a:t>
            </a:r>
            <a:r>
              <a:rPr lang="sr-Latn-CS" b="1" dirty="0">
                <a:solidFill>
                  <a:srgbClr val="002060"/>
                </a:solidFill>
              </a:rPr>
              <a:t> </a:t>
            </a:r>
            <a:r>
              <a:rPr lang="sr-Latn-CS" b="1" dirty="0" err="1">
                <a:solidFill>
                  <a:srgbClr val="002060"/>
                </a:solidFill>
              </a:rPr>
              <a:t>сектора</a:t>
            </a:r>
            <a:r>
              <a:rPr lang="sr-Latn-CS" b="1" dirty="0">
                <a:solidFill>
                  <a:srgbClr val="002060"/>
                </a:solidFill>
              </a:rPr>
              <a:t> </a:t>
            </a:r>
            <a:r>
              <a:rPr lang="sr-Latn-CS" dirty="0">
                <a:solidFill>
                  <a:srgbClr val="002060"/>
                </a:solidFill>
              </a:rPr>
              <a:t>и </a:t>
            </a:r>
            <a:r>
              <a:rPr lang="sr-Latn-CS" dirty="0" err="1">
                <a:solidFill>
                  <a:srgbClr val="002060"/>
                </a:solidFill>
              </a:rPr>
              <a:t>ефикас</a:t>
            </a:r>
            <a:r>
              <a:rPr lang="sr-Cyrl-RS" dirty="0">
                <a:solidFill>
                  <a:srgbClr val="002060"/>
                </a:solidFill>
              </a:rPr>
              <a:t>а</a:t>
            </a:r>
            <a:r>
              <a:rPr lang="sr-Latn-CS" dirty="0">
                <a:solidFill>
                  <a:srgbClr val="002060"/>
                </a:solidFill>
              </a:rPr>
              <a:t>н </a:t>
            </a:r>
            <a:r>
              <a:rPr lang="sr-Latn-CS" dirty="0" err="1">
                <a:solidFill>
                  <a:srgbClr val="002060"/>
                </a:solidFill>
              </a:rPr>
              <a:t>допринос</a:t>
            </a:r>
            <a:r>
              <a:rPr lang="sr-Latn-CS" dirty="0">
                <a:solidFill>
                  <a:srgbClr val="002060"/>
                </a:solidFill>
              </a:rPr>
              <a:t> </a:t>
            </a:r>
            <a:r>
              <a:rPr lang="sr-Latn-CS" dirty="0" err="1">
                <a:solidFill>
                  <a:srgbClr val="002060"/>
                </a:solidFill>
              </a:rPr>
              <a:t>краткорочним</a:t>
            </a:r>
            <a:r>
              <a:rPr lang="sr-Latn-CS" dirty="0">
                <a:solidFill>
                  <a:srgbClr val="002060"/>
                </a:solidFill>
              </a:rPr>
              <a:t>, </a:t>
            </a:r>
            <a:r>
              <a:rPr lang="sr-Latn-CS" dirty="0" err="1">
                <a:solidFill>
                  <a:srgbClr val="002060"/>
                </a:solidFill>
              </a:rPr>
              <a:t>средњорочним</a:t>
            </a:r>
            <a:r>
              <a:rPr lang="sr-Latn-CS" dirty="0">
                <a:solidFill>
                  <a:srgbClr val="002060"/>
                </a:solidFill>
              </a:rPr>
              <a:t> и </a:t>
            </a:r>
            <a:r>
              <a:rPr lang="sr-Latn-CS" dirty="0" err="1">
                <a:solidFill>
                  <a:srgbClr val="002060"/>
                </a:solidFill>
              </a:rPr>
              <a:t>дугорочним</a:t>
            </a:r>
            <a:r>
              <a:rPr lang="sr-Latn-CS" dirty="0">
                <a:solidFill>
                  <a:srgbClr val="002060"/>
                </a:solidFill>
              </a:rPr>
              <a:t> </a:t>
            </a:r>
            <a:r>
              <a:rPr lang="sr-Latn-CS" dirty="0" err="1">
                <a:solidFill>
                  <a:srgbClr val="002060"/>
                </a:solidFill>
              </a:rPr>
              <a:t>циљевима</a:t>
            </a:r>
            <a:r>
              <a:rPr lang="sr-Latn-CS" dirty="0">
                <a:solidFill>
                  <a:srgbClr val="002060"/>
                </a:solidFill>
              </a:rPr>
              <a:t> </a:t>
            </a:r>
            <a:r>
              <a:rPr lang="sr-Latn-CS" dirty="0" err="1">
                <a:solidFill>
                  <a:srgbClr val="002060"/>
                </a:solidFill>
              </a:rPr>
              <a:t>за</a:t>
            </a:r>
            <a:r>
              <a:rPr lang="sr-Latn-CS" dirty="0">
                <a:solidFill>
                  <a:srgbClr val="002060"/>
                </a:solidFill>
              </a:rPr>
              <a:t> </a:t>
            </a:r>
            <a:r>
              <a:rPr lang="sr-Latn-CS" dirty="0" err="1">
                <a:solidFill>
                  <a:srgbClr val="002060"/>
                </a:solidFill>
              </a:rPr>
              <a:t>бољи</a:t>
            </a:r>
            <a:r>
              <a:rPr lang="sr-Latn-CS" dirty="0">
                <a:solidFill>
                  <a:srgbClr val="002060"/>
                </a:solidFill>
              </a:rPr>
              <a:t>, </a:t>
            </a:r>
            <a:r>
              <a:rPr lang="sr-Latn-CS" dirty="0" err="1">
                <a:solidFill>
                  <a:srgbClr val="002060"/>
                </a:solidFill>
              </a:rPr>
              <a:t>одрживији</a:t>
            </a:r>
            <a:r>
              <a:rPr lang="sr-Latn-CS" dirty="0">
                <a:solidFill>
                  <a:srgbClr val="002060"/>
                </a:solidFill>
              </a:rPr>
              <a:t> и </a:t>
            </a:r>
            <a:r>
              <a:rPr lang="sr-Latn-CS" dirty="0" err="1">
                <a:solidFill>
                  <a:srgbClr val="002060"/>
                </a:solidFill>
              </a:rPr>
              <a:t>ефикаснији</a:t>
            </a:r>
            <a:r>
              <a:rPr lang="sr-Latn-CS" dirty="0">
                <a:solidFill>
                  <a:srgbClr val="002060"/>
                </a:solidFill>
              </a:rPr>
              <a:t> </a:t>
            </a:r>
            <a:r>
              <a:rPr lang="sr-Latn-CS" dirty="0" err="1">
                <a:solidFill>
                  <a:srgbClr val="002060"/>
                </a:solidFill>
              </a:rPr>
              <a:t>рад</a:t>
            </a:r>
            <a:r>
              <a:rPr lang="sr-Latn-CS" dirty="0">
                <a:solidFill>
                  <a:srgbClr val="002060"/>
                </a:solidFill>
              </a:rPr>
              <a:t> </a:t>
            </a:r>
            <a:r>
              <a:rPr lang="sr-Latn-CS" dirty="0" err="1">
                <a:solidFill>
                  <a:srgbClr val="002060"/>
                </a:solidFill>
              </a:rPr>
              <a:t>зграда</a:t>
            </a:r>
            <a:r>
              <a:rPr lang="sr-Latn-CS" dirty="0">
                <a:solidFill>
                  <a:srgbClr val="002060"/>
                </a:solidFill>
              </a:rPr>
              <a:t>, </a:t>
            </a:r>
            <a:r>
              <a:rPr lang="sr-Latn-CS" dirty="0" err="1">
                <a:solidFill>
                  <a:srgbClr val="002060"/>
                </a:solidFill>
              </a:rPr>
              <a:t>док</a:t>
            </a:r>
            <a:r>
              <a:rPr lang="sr-Latn-CS" dirty="0">
                <a:solidFill>
                  <a:srgbClr val="002060"/>
                </a:solidFill>
              </a:rPr>
              <a:t> </a:t>
            </a:r>
            <a:r>
              <a:rPr lang="sr-Cyrl-RS" dirty="0">
                <a:solidFill>
                  <a:srgbClr val="002060"/>
                </a:solidFill>
              </a:rPr>
              <a:t>олакшава процес</a:t>
            </a:r>
            <a:r>
              <a:rPr lang="sr-Latn-CS" dirty="0">
                <a:solidFill>
                  <a:srgbClr val="002060"/>
                </a:solidFill>
              </a:rPr>
              <a:t> </a:t>
            </a:r>
            <a:r>
              <a:rPr lang="sr-Latn-CS" dirty="0" err="1">
                <a:solidFill>
                  <a:srgbClr val="002060"/>
                </a:solidFill>
              </a:rPr>
              <a:t>декарбонизације</a:t>
            </a:r>
            <a:r>
              <a:rPr lang="sr-Latn-CS" dirty="0">
                <a:solidFill>
                  <a:srgbClr val="002060"/>
                </a:solidFill>
              </a:rPr>
              <a:t> </a:t>
            </a:r>
            <a:r>
              <a:rPr lang="sr-Latn-CS" dirty="0" err="1">
                <a:solidFill>
                  <a:srgbClr val="002060"/>
                </a:solidFill>
              </a:rPr>
              <a:t>енергетског</a:t>
            </a:r>
            <a:r>
              <a:rPr lang="sr-Latn-CS" dirty="0">
                <a:solidFill>
                  <a:srgbClr val="002060"/>
                </a:solidFill>
              </a:rPr>
              <a:t> </a:t>
            </a:r>
            <a:r>
              <a:rPr lang="sr-Latn-CS" dirty="0" err="1">
                <a:solidFill>
                  <a:srgbClr val="002060"/>
                </a:solidFill>
              </a:rPr>
              <a:t>система</a:t>
            </a:r>
            <a:r>
              <a:rPr lang="sr-Latn-CS" dirty="0">
                <a:solidFill>
                  <a:srgbClr val="002060"/>
                </a:solidFill>
              </a:rPr>
              <a:t> и </a:t>
            </a:r>
            <a:r>
              <a:rPr lang="sr-Latn-CS" dirty="0" err="1">
                <a:solidFill>
                  <a:srgbClr val="002060"/>
                </a:solidFill>
              </a:rPr>
              <a:t>демократизације</a:t>
            </a:r>
            <a:r>
              <a:rPr lang="sr-Latn-CS" dirty="0">
                <a:solidFill>
                  <a:srgbClr val="002060"/>
                </a:solidFill>
              </a:rPr>
              <a:t> </a:t>
            </a:r>
            <a:r>
              <a:rPr lang="sr-Latn-CS" dirty="0" err="1">
                <a:solidFill>
                  <a:srgbClr val="002060"/>
                </a:solidFill>
              </a:rPr>
              <a:t>енергетских</a:t>
            </a:r>
            <a:r>
              <a:rPr lang="sr-Latn-CS" dirty="0">
                <a:solidFill>
                  <a:srgbClr val="002060"/>
                </a:solidFill>
              </a:rPr>
              <a:t> </a:t>
            </a:r>
            <a:r>
              <a:rPr lang="sr-Latn-CS" dirty="0" err="1">
                <a:solidFill>
                  <a:srgbClr val="002060"/>
                </a:solidFill>
              </a:rPr>
              <a:t>тржишта</a:t>
            </a:r>
            <a:r>
              <a:rPr lang="sr-Latn-CS" dirty="0">
                <a:solidFill>
                  <a:srgbClr val="002060"/>
                </a:solidFill>
              </a:rPr>
              <a:t> </a:t>
            </a:r>
            <a:r>
              <a:rPr lang="sr-Latn-CS" dirty="0" err="1">
                <a:solidFill>
                  <a:srgbClr val="002060"/>
                </a:solidFill>
              </a:rPr>
              <a:t>кроз</a:t>
            </a:r>
            <a:r>
              <a:rPr lang="sr-Latn-CS" dirty="0">
                <a:solidFill>
                  <a:srgbClr val="002060"/>
                </a:solidFill>
              </a:rPr>
              <a:t> </a:t>
            </a:r>
            <a:r>
              <a:rPr lang="sr-Latn-CS" b="1" dirty="0" err="1">
                <a:solidFill>
                  <a:srgbClr val="002060"/>
                </a:solidFill>
              </a:rPr>
              <a:t>стварање</a:t>
            </a:r>
            <a:r>
              <a:rPr lang="sr-Latn-CS" b="1" dirty="0">
                <a:solidFill>
                  <a:srgbClr val="002060"/>
                </a:solidFill>
              </a:rPr>
              <a:t> </a:t>
            </a:r>
            <a:r>
              <a:rPr lang="sr-Latn-CS" b="1" dirty="0" err="1">
                <a:solidFill>
                  <a:srgbClr val="002060"/>
                </a:solidFill>
              </a:rPr>
              <a:t>интегрисаних</a:t>
            </a:r>
            <a:r>
              <a:rPr lang="sr-Latn-CS" b="1" dirty="0">
                <a:solidFill>
                  <a:srgbClr val="002060"/>
                </a:solidFill>
              </a:rPr>
              <a:t> </a:t>
            </a:r>
            <a:r>
              <a:rPr lang="sr-Latn-CS" b="1" dirty="0" err="1">
                <a:solidFill>
                  <a:srgbClr val="002060"/>
                </a:solidFill>
              </a:rPr>
              <a:t>ланаца</a:t>
            </a:r>
            <a:r>
              <a:rPr lang="sr-Latn-CS" b="1" dirty="0">
                <a:solidFill>
                  <a:srgbClr val="002060"/>
                </a:solidFill>
              </a:rPr>
              <a:t> </a:t>
            </a:r>
            <a:r>
              <a:rPr lang="sr-Latn-CS" b="1" dirty="0" err="1">
                <a:solidFill>
                  <a:srgbClr val="002060"/>
                </a:solidFill>
              </a:rPr>
              <a:t>вредности</a:t>
            </a:r>
            <a:r>
              <a:rPr lang="sr-Latn-CS" b="1" dirty="0">
                <a:solidFill>
                  <a:srgbClr val="002060"/>
                </a:solidFill>
              </a:rPr>
              <a:t> и </a:t>
            </a:r>
            <a:r>
              <a:rPr lang="sr-Latn-CS" b="1" dirty="0" err="1">
                <a:solidFill>
                  <a:srgbClr val="002060"/>
                </a:solidFill>
              </a:rPr>
              <a:t>одрживих</a:t>
            </a:r>
            <a:r>
              <a:rPr lang="sr-Latn-CS" b="1" dirty="0">
                <a:solidFill>
                  <a:srgbClr val="002060"/>
                </a:solidFill>
              </a:rPr>
              <a:t> </a:t>
            </a:r>
            <a:r>
              <a:rPr lang="sr-Latn-CS" b="1" dirty="0" err="1">
                <a:solidFill>
                  <a:srgbClr val="002060"/>
                </a:solidFill>
              </a:rPr>
              <a:t>екосистема</a:t>
            </a:r>
            <a:r>
              <a:rPr lang="sr-Latn-CS" b="1" dirty="0">
                <a:solidFill>
                  <a:srgbClr val="002060"/>
                </a:solidFill>
              </a:rPr>
              <a:t> </a:t>
            </a:r>
            <a:r>
              <a:rPr lang="sr-Latn-CS" b="1" dirty="0" err="1">
                <a:solidFill>
                  <a:srgbClr val="002060"/>
                </a:solidFill>
              </a:rPr>
              <a:t>заинтересованих</a:t>
            </a:r>
            <a:r>
              <a:rPr lang="sr-Latn-CS" b="1" dirty="0">
                <a:solidFill>
                  <a:srgbClr val="002060"/>
                </a:solidFill>
              </a:rPr>
              <a:t> </a:t>
            </a:r>
            <a:r>
              <a:rPr lang="sr-Latn-CS" b="1" dirty="0" err="1">
                <a:solidFill>
                  <a:srgbClr val="002060"/>
                </a:solidFill>
              </a:rPr>
              <a:t>страна</a:t>
            </a:r>
            <a:r>
              <a:rPr lang="sr-Latn-CS" b="1" dirty="0">
                <a:solidFill>
                  <a:srgbClr val="002060"/>
                </a:solidFill>
              </a:rPr>
              <a:t> </a:t>
            </a:r>
            <a:r>
              <a:rPr lang="sr-Latn-CS" b="1" dirty="0" err="1">
                <a:solidFill>
                  <a:srgbClr val="002060"/>
                </a:solidFill>
              </a:rPr>
              <a:t>енергетског</a:t>
            </a:r>
            <a:r>
              <a:rPr lang="sr-Latn-CS" b="1" dirty="0">
                <a:solidFill>
                  <a:srgbClr val="002060"/>
                </a:solidFill>
              </a:rPr>
              <a:t> </a:t>
            </a:r>
            <a:r>
              <a:rPr lang="sr-Latn-CS" b="1" dirty="0" err="1">
                <a:solidFill>
                  <a:srgbClr val="002060"/>
                </a:solidFill>
              </a:rPr>
              <a:t>сектора</a:t>
            </a:r>
            <a:r>
              <a:rPr lang="sr-Latn-CS" b="1" dirty="0">
                <a:solidFill>
                  <a:srgbClr val="002060"/>
                </a:solidFill>
              </a:rPr>
              <a:t> </a:t>
            </a:r>
            <a:r>
              <a:rPr lang="sr-Latn-CS" dirty="0" err="1">
                <a:solidFill>
                  <a:srgbClr val="002060"/>
                </a:solidFill>
              </a:rPr>
              <a:t>око</a:t>
            </a:r>
            <a:r>
              <a:rPr lang="sr-Cyrl-RS" dirty="0">
                <a:solidFill>
                  <a:srgbClr val="002060"/>
                </a:solidFill>
              </a:rPr>
              <a:t> </a:t>
            </a:r>
            <a:r>
              <a:rPr lang="en-GB" dirty="0">
                <a:solidFill>
                  <a:srgbClr val="002060"/>
                </a:solidFill>
              </a:rPr>
              <a:t>BEYOND Big Data Platform </a:t>
            </a:r>
            <a:r>
              <a:rPr lang="sr-Cyrl-RS" dirty="0">
                <a:solidFill>
                  <a:srgbClr val="002060"/>
                </a:solidFill>
              </a:rPr>
              <a:t>и</a:t>
            </a:r>
            <a:r>
              <a:rPr lang="en-GB" dirty="0">
                <a:solidFill>
                  <a:srgbClr val="002060"/>
                </a:solidFill>
              </a:rPr>
              <a:t> AI Analytics Toolkit</a:t>
            </a:r>
            <a:r>
              <a:rPr lang="x-none" dirty="0">
                <a:solidFill>
                  <a:srgbClr val="002060"/>
                </a:solidFill>
              </a:rPr>
              <a:t> </a:t>
            </a:r>
            <a:endParaRPr lang="sr-Latn-RS" dirty="0">
              <a:solidFill>
                <a:srgbClr val="002060"/>
              </a:solidFill>
            </a:endParaRPr>
          </a:p>
          <a:p>
            <a:pPr>
              <a:lnSpc>
                <a:spcPct val="100000"/>
              </a:lnSpc>
            </a:pPr>
            <a:r>
              <a:rPr lang="sr-Latn-CS" dirty="0" err="1">
                <a:solidFill>
                  <a:srgbClr val="002060"/>
                </a:solidFill>
              </a:rPr>
              <a:t>Испоручити</a:t>
            </a:r>
            <a:r>
              <a:rPr lang="sr-Latn-CS" dirty="0">
                <a:solidFill>
                  <a:srgbClr val="002060"/>
                </a:solidFill>
              </a:rPr>
              <a:t> </a:t>
            </a:r>
            <a:r>
              <a:rPr lang="sr-Latn-CS" dirty="0" err="1">
                <a:solidFill>
                  <a:srgbClr val="002060"/>
                </a:solidFill>
              </a:rPr>
              <a:t>референтну</a:t>
            </a:r>
            <a:r>
              <a:rPr lang="sr-Latn-CS" dirty="0">
                <a:solidFill>
                  <a:srgbClr val="002060"/>
                </a:solidFill>
              </a:rPr>
              <a:t> </a:t>
            </a:r>
            <a:r>
              <a:rPr lang="sr-Latn-CS" dirty="0" err="1">
                <a:solidFill>
                  <a:srgbClr val="002060"/>
                </a:solidFill>
              </a:rPr>
              <a:t>архитектуру</a:t>
            </a:r>
            <a:r>
              <a:rPr lang="sr-Latn-CS" dirty="0">
                <a:solidFill>
                  <a:srgbClr val="002060"/>
                </a:solidFill>
              </a:rPr>
              <a:t> </a:t>
            </a:r>
            <a:r>
              <a:rPr lang="sr-Latn-CS" dirty="0" err="1">
                <a:solidFill>
                  <a:srgbClr val="002060"/>
                </a:solidFill>
              </a:rPr>
              <a:t>платформе</a:t>
            </a:r>
            <a:r>
              <a:rPr lang="sr-Latn-CS" dirty="0">
                <a:solidFill>
                  <a:srgbClr val="002060"/>
                </a:solidFill>
              </a:rPr>
              <a:t> </a:t>
            </a:r>
            <a:r>
              <a:rPr lang="sr-Latn-CS" dirty="0" err="1">
                <a:solidFill>
                  <a:srgbClr val="002060"/>
                </a:solidFill>
              </a:rPr>
              <a:t>великих</a:t>
            </a:r>
            <a:r>
              <a:rPr lang="sr-Latn-CS" dirty="0">
                <a:solidFill>
                  <a:srgbClr val="002060"/>
                </a:solidFill>
              </a:rPr>
              <a:t> </a:t>
            </a:r>
            <a:r>
              <a:rPr lang="sr-Latn-CS" dirty="0" err="1">
                <a:solidFill>
                  <a:srgbClr val="002060"/>
                </a:solidFill>
              </a:rPr>
              <a:t>података</a:t>
            </a:r>
            <a:r>
              <a:rPr lang="sr-Latn-CS" dirty="0">
                <a:solidFill>
                  <a:srgbClr val="002060"/>
                </a:solidFill>
              </a:rPr>
              <a:t> и </a:t>
            </a:r>
            <a:r>
              <a:rPr lang="sr-Latn-CS" dirty="0" err="1">
                <a:solidFill>
                  <a:srgbClr val="002060"/>
                </a:solidFill>
              </a:rPr>
              <a:t>имплементацију</a:t>
            </a:r>
            <a:r>
              <a:rPr lang="sr-Latn-CS" dirty="0">
                <a:solidFill>
                  <a:srgbClr val="002060"/>
                </a:solidFill>
              </a:rPr>
              <a:t> </a:t>
            </a:r>
            <a:r>
              <a:rPr lang="sr-Latn-CS" dirty="0" err="1">
                <a:solidFill>
                  <a:srgbClr val="002060"/>
                </a:solidFill>
              </a:rPr>
              <a:t>за</a:t>
            </a:r>
            <a:r>
              <a:rPr lang="sr-Latn-CS" dirty="0">
                <a:solidFill>
                  <a:srgbClr val="002060"/>
                </a:solidFill>
              </a:rPr>
              <a:t> </a:t>
            </a:r>
            <a:r>
              <a:rPr lang="sr-Latn-CS" dirty="0" err="1">
                <a:solidFill>
                  <a:srgbClr val="002060"/>
                </a:solidFill>
              </a:rPr>
              <a:t>ланац</a:t>
            </a:r>
            <a:r>
              <a:rPr lang="sr-Latn-CS" dirty="0">
                <a:solidFill>
                  <a:srgbClr val="002060"/>
                </a:solidFill>
              </a:rPr>
              <a:t> </a:t>
            </a:r>
            <a:r>
              <a:rPr lang="sr-Latn-CS" dirty="0" err="1">
                <a:solidFill>
                  <a:srgbClr val="002060"/>
                </a:solidFill>
              </a:rPr>
              <a:t>вредности</a:t>
            </a:r>
            <a:r>
              <a:rPr lang="sr-Latn-CS" dirty="0">
                <a:solidFill>
                  <a:srgbClr val="002060"/>
                </a:solidFill>
              </a:rPr>
              <a:t> </a:t>
            </a:r>
            <a:r>
              <a:rPr lang="sr-Latn-CS" dirty="0" err="1">
                <a:solidFill>
                  <a:srgbClr val="002060"/>
                </a:solidFill>
              </a:rPr>
              <a:t>података</a:t>
            </a:r>
            <a:r>
              <a:rPr lang="sr-Latn-CS" dirty="0">
                <a:solidFill>
                  <a:srgbClr val="002060"/>
                </a:solidFill>
              </a:rPr>
              <a:t> у </a:t>
            </a:r>
            <a:r>
              <a:rPr lang="sr-Latn-CS" dirty="0" err="1">
                <a:solidFill>
                  <a:srgbClr val="002060"/>
                </a:solidFill>
              </a:rPr>
              <a:t>зградама</a:t>
            </a:r>
            <a:r>
              <a:rPr lang="sr-Latn-CS" dirty="0">
                <a:solidFill>
                  <a:srgbClr val="002060"/>
                </a:solidFill>
              </a:rPr>
              <a:t>, </a:t>
            </a:r>
            <a:r>
              <a:rPr lang="sr-Latn-CS" b="1" dirty="0" err="1">
                <a:solidFill>
                  <a:srgbClr val="002060"/>
                </a:solidFill>
              </a:rPr>
              <a:t>потврђену</a:t>
            </a:r>
            <a:r>
              <a:rPr lang="sr-Latn-CS" b="1" dirty="0">
                <a:solidFill>
                  <a:srgbClr val="002060"/>
                </a:solidFill>
              </a:rPr>
              <a:t> </a:t>
            </a:r>
            <a:r>
              <a:rPr lang="sr-Latn-CS" b="1" dirty="0" err="1">
                <a:solidFill>
                  <a:srgbClr val="002060"/>
                </a:solidFill>
              </a:rPr>
              <a:t>низом</a:t>
            </a:r>
            <a:r>
              <a:rPr lang="sr-Latn-CS" b="1" dirty="0">
                <a:solidFill>
                  <a:srgbClr val="002060"/>
                </a:solidFill>
              </a:rPr>
              <a:t> </a:t>
            </a:r>
            <a:r>
              <a:rPr lang="sr-Latn-CS" b="1" dirty="0" err="1">
                <a:solidFill>
                  <a:srgbClr val="002060"/>
                </a:solidFill>
              </a:rPr>
              <a:t>репрезентативних</a:t>
            </a:r>
            <a:r>
              <a:rPr lang="sr-Latn-CS" b="1" dirty="0">
                <a:solidFill>
                  <a:srgbClr val="002060"/>
                </a:solidFill>
              </a:rPr>
              <a:t>, </a:t>
            </a:r>
            <a:r>
              <a:rPr lang="sr-Latn-CS" b="1" dirty="0" err="1">
                <a:solidFill>
                  <a:srgbClr val="002060"/>
                </a:solidFill>
              </a:rPr>
              <a:t>великих</a:t>
            </a:r>
            <a:r>
              <a:rPr lang="sr-Latn-CS" b="1" dirty="0">
                <a:solidFill>
                  <a:srgbClr val="002060"/>
                </a:solidFill>
              </a:rPr>
              <a:t> и </a:t>
            </a:r>
            <a:r>
              <a:rPr lang="sr-Latn-CS" b="1" dirty="0" err="1">
                <a:solidFill>
                  <a:srgbClr val="002060"/>
                </a:solidFill>
              </a:rPr>
              <a:t>дуготрајних</a:t>
            </a:r>
            <a:r>
              <a:rPr lang="sr-Latn-CS" b="1" dirty="0">
                <a:solidFill>
                  <a:srgbClr val="002060"/>
                </a:solidFill>
              </a:rPr>
              <a:t> </a:t>
            </a:r>
            <a:r>
              <a:rPr lang="sr-Latn-CS" b="1" dirty="0" err="1">
                <a:solidFill>
                  <a:srgbClr val="002060"/>
                </a:solidFill>
              </a:rPr>
              <a:t>демонстраци</a:t>
            </a:r>
            <a:r>
              <a:rPr lang="sr-Cyrl-RS" b="1" dirty="0">
                <a:solidFill>
                  <a:srgbClr val="002060"/>
                </a:solidFill>
              </a:rPr>
              <a:t>оних пројеката</a:t>
            </a:r>
          </a:p>
          <a:p>
            <a:pPr>
              <a:lnSpc>
                <a:spcPct val="100000"/>
              </a:lnSpc>
            </a:pPr>
            <a:r>
              <a:rPr lang="sr-Latn-CS" dirty="0" err="1">
                <a:solidFill>
                  <a:srgbClr val="002060"/>
                </a:solidFill>
              </a:rPr>
              <a:t>Промовисати</a:t>
            </a:r>
            <a:r>
              <a:rPr lang="sr-Latn-CS" dirty="0">
                <a:solidFill>
                  <a:srgbClr val="002060"/>
                </a:solidFill>
              </a:rPr>
              <a:t> </a:t>
            </a:r>
            <a:r>
              <a:rPr lang="sr-Latn-CS" dirty="0" err="1">
                <a:solidFill>
                  <a:srgbClr val="002060"/>
                </a:solidFill>
              </a:rPr>
              <a:t>усвајање</a:t>
            </a:r>
            <a:r>
              <a:rPr lang="sr-Cyrl-RS" dirty="0">
                <a:solidFill>
                  <a:srgbClr val="002060"/>
                </a:solidFill>
              </a:rPr>
              <a:t> </a:t>
            </a:r>
            <a:r>
              <a:rPr lang="en-GB" dirty="0">
                <a:solidFill>
                  <a:srgbClr val="002060"/>
                </a:solidFill>
              </a:rPr>
              <a:t>BEYOND</a:t>
            </a:r>
            <a:r>
              <a:rPr lang="sr-Latn-CS" dirty="0">
                <a:solidFill>
                  <a:srgbClr val="002060"/>
                </a:solidFill>
              </a:rPr>
              <a:t> </a:t>
            </a:r>
            <a:r>
              <a:rPr lang="sr-Latn-CS" dirty="0" err="1">
                <a:solidFill>
                  <a:srgbClr val="002060"/>
                </a:solidFill>
              </a:rPr>
              <a:t>решења</a:t>
            </a:r>
            <a:r>
              <a:rPr lang="sr-Latn-CS" dirty="0">
                <a:solidFill>
                  <a:srgbClr val="002060"/>
                </a:solidFill>
              </a:rPr>
              <a:t> </a:t>
            </a:r>
            <a:r>
              <a:rPr lang="sr-Latn-CS" dirty="0" err="1">
                <a:solidFill>
                  <a:srgbClr val="002060"/>
                </a:solidFill>
              </a:rPr>
              <a:t>као</a:t>
            </a:r>
            <a:r>
              <a:rPr lang="sr-Latn-CS" dirty="0">
                <a:solidFill>
                  <a:srgbClr val="002060"/>
                </a:solidFill>
              </a:rPr>
              <a:t> </a:t>
            </a:r>
            <a:r>
              <a:rPr lang="sr-Latn-CS" dirty="0" err="1">
                <a:solidFill>
                  <a:srgbClr val="002060"/>
                </a:solidFill>
              </a:rPr>
              <a:t>следеће</a:t>
            </a:r>
            <a:r>
              <a:rPr lang="sr-Latn-CS" dirty="0">
                <a:solidFill>
                  <a:srgbClr val="002060"/>
                </a:solidFill>
              </a:rPr>
              <a:t> </a:t>
            </a:r>
            <a:r>
              <a:rPr lang="sr-Latn-CS" dirty="0" err="1">
                <a:solidFill>
                  <a:srgbClr val="002060"/>
                </a:solidFill>
              </a:rPr>
              <a:t>генерације</a:t>
            </a:r>
            <a:r>
              <a:rPr lang="sr-Latn-CS" dirty="0">
                <a:solidFill>
                  <a:srgbClr val="002060"/>
                </a:solidFill>
              </a:rPr>
              <a:t> </a:t>
            </a:r>
            <a:r>
              <a:rPr lang="sr-Latn-CS" dirty="0" err="1">
                <a:solidFill>
                  <a:srgbClr val="002060"/>
                </a:solidFill>
              </a:rPr>
              <a:t>платформе</a:t>
            </a:r>
            <a:r>
              <a:rPr lang="sr-Latn-CS" dirty="0">
                <a:solidFill>
                  <a:srgbClr val="002060"/>
                </a:solidFill>
              </a:rPr>
              <a:t> </a:t>
            </a:r>
            <a:r>
              <a:rPr lang="sr-Latn-CS" dirty="0" err="1">
                <a:solidFill>
                  <a:srgbClr val="002060"/>
                </a:solidFill>
              </a:rPr>
              <a:t>за</a:t>
            </a:r>
            <a:r>
              <a:rPr lang="sr-Latn-CS" dirty="0">
                <a:solidFill>
                  <a:srgbClr val="002060"/>
                </a:solidFill>
              </a:rPr>
              <a:t> </a:t>
            </a:r>
            <a:r>
              <a:rPr lang="sr-Latn-CS" dirty="0" err="1">
                <a:solidFill>
                  <a:srgbClr val="002060"/>
                </a:solidFill>
              </a:rPr>
              <a:t>велике</a:t>
            </a:r>
            <a:r>
              <a:rPr lang="sr-Latn-CS" dirty="0">
                <a:solidFill>
                  <a:srgbClr val="002060"/>
                </a:solidFill>
              </a:rPr>
              <a:t> </a:t>
            </a:r>
            <a:r>
              <a:rPr lang="sr-Latn-CS" dirty="0" err="1">
                <a:solidFill>
                  <a:srgbClr val="002060"/>
                </a:solidFill>
              </a:rPr>
              <a:t>податке</a:t>
            </a:r>
            <a:r>
              <a:rPr lang="sr-Latn-CS" dirty="0">
                <a:solidFill>
                  <a:srgbClr val="002060"/>
                </a:solidFill>
              </a:rPr>
              <a:t> и </a:t>
            </a:r>
            <a:r>
              <a:rPr lang="sr-Latn-CS" dirty="0" err="1">
                <a:solidFill>
                  <a:srgbClr val="002060"/>
                </a:solidFill>
              </a:rPr>
              <a:t>алата</a:t>
            </a:r>
            <a:r>
              <a:rPr lang="sr-Latn-CS" dirty="0">
                <a:solidFill>
                  <a:srgbClr val="002060"/>
                </a:solidFill>
              </a:rPr>
              <a:t> </a:t>
            </a:r>
            <a:r>
              <a:rPr lang="sr-Latn-CS" dirty="0" err="1">
                <a:solidFill>
                  <a:srgbClr val="002060"/>
                </a:solidFill>
              </a:rPr>
              <a:t>за</a:t>
            </a:r>
            <a:r>
              <a:rPr lang="sr-Latn-CS" dirty="0">
                <a:solidFill>
                  <a:srgbClr val="002060"/>
                </a:solidFill>
              </a:rPr>
              <a:t> AI </a:t>
            </a:r>
            <a:r>
              <a:rPr lang="sr-Latn-CS" dirty="0" err="1">
                <a:solidFill>
                  <a:srgbClr val="002060"/>
                </a:solidFill>
              </a:rPr>
              <a:t>аналитику</a:t>
            </a:r>
            <a:r>
              <a:rPr lang="sr-Latn-CS" dirty="0">
                <a:solidFill>
                  <a:srgbClr val="002060"/>
                </a:solidFill>
              </a:rPr>
              <a:t> (</a:t>
            </a:r>
            <a:r>
              <a:rPr lang="sr-Latn-CS" dirty="0" err="1">
                <a:solidFill>
                  <a:srgbClr val="002060"/>
                </a:solidFill>
              </a:rPr>
              <a:t>базиран</a:t>
            </a:r>
            <a:r>
              <a:rPr lang="sr-Cyrl-RS" dirty="0">
                <a:solidFill>
                  <a:srgbClr val="002060"/>
                </a:solidFill>
              </a:rPr>
              <a:t>у</a:t>
            </a:r>
            <a:r>
              <a:rPr lang="sr-Latn-CS" dirty="0">
                <a:solidFill>
                  <a:srgbClr val="002060"/>
                </a:solidFill>
              </a:rPr>
              <a:t> </a:t>
            </a:r>
            <a:r>
              <a:rPr lang="sr-Latn-CS" dirty="0" err="1">
                <a:solidFill>
                  <a:srgbClr val="002060"/>
                </a:solidFill>
              </a:rPr>
              <a:t>на</a:t>
            </a:r>
            <a:r>
              <a:rPr lang="sr-Latn-CS" dirty="0">
                <a:solidFill>
                  <a:srgbClr val="002060"/>
                </a:solidFill>
              </a:rPr>
              <a:t> </a:t>
            </a:r>
            <a:r>
              <a:rPr lang="sr-Latn-CS" dirty="0" err="1">
                <a:solidFill>
                  <a:srgbClr val="002060"/>
                </a:solidFill>
              </a:rPr>
              <a:t>дељењу</a:t>
            </a:r>
            <a:r>
              <a:rPr lang="sr-Latn-CS" dirty="0">
                <a:solidFill>
                  <a:srgbClr val="002060"/>
                </a:solidFill>
              </a:rPr>
              <a:t> </a:t>
            </a:r>
            <a:r>
              <a:rPr lang="sr-Latn-CS" dirty="0" err="1">
                <a:solidFill>
                  <a:srgbClr val="002060"/>
                </a:solidFill>
              </a:rPr>
              <a:t>података</a:t>
            </a:r>
            <a:r>
              <a:rPr lang="sr-Latn-CS" dirty="0">
                <a:solidFill>
                  <a:srgbClr val="002060"/>
                </a:solidFill>
              </a:rPr>
              <a:t>) </a:t>
            </a:r>
            <a:r>
              <a:rPr lang="sr-Latn-CS" dirty="0" err="1">
                <a:solidFill>
                  <a:srgbClr val="002060"/>
                </a:solidFill>
              </a:rPr>
              <a:t>за</a:t>
            </a:r>
            <a:r>
              <a:rPr lang="sr-Latn-CS" dirty="0">
                <a:solidFill>
                  <a:srgbClr val="002060"/>
                </a:solidFill>
              </a:rPr>
              <a:t> </a:t>
            </a:r>
            <a:r>
              <a:rPr lang="sr-Latn-CS" dirty="0" err="1">
                <a:solidFill>
                  <a:srgbClr val="002060"/>
                </a:solidFill>
              </a:rPr>
              <a:t>апликације</a:t>
            </a:r>
            <a:r>
              <a:rPr lang="sr-Latn-CS" dirty="0">
                <a:solidFill>
                  <a:srgbClr val="002060"/>
                </a:solidFill>
              </a:rPr>
              <a:t> </a:t>
            </a:r>
            <a:r>
              <a:rPr lang="en-GB" dirty="0">
                <a:solidFill>
                  <a:srgbClr val="002060"/>
                </a:solidFill>
              </a:rPr>
              <a:t>Energy-as-a-Service (</a:t>
            </a:r>
            <a:r>
              <a:rPr lang="en-GB" dirty="0" err="1">
                <a:solidFill>
                  <a:srgbClr val="002060"/>
                </a:solidFill>
              </a:rPr>
              <a:t>EaaS</a:t>
            </a:r>
            <a:r>
              <a:rPr lang="en-GB" dirty="0">
                <a:solidFill>
                  <a:srgbClr val="002060"/>
                </a:solidFill>
              </a:rPr>
              <a:t>) </a:t>
            </a:r>
            <a:r>
              <a:rPr lang="sr-Latn-CS" dirty="0" err="1">
                <a:solidFill>
                  <a:srgbClr val="002060"/>
                </a:solidFill>
              </a:rPr>
              <a:t>кроз</a:t>
            </a:r>
            <a:r>
              <a:rPr lang="sr-Latn-CS" dirty="0">
                <a:solidFill>
                  <a:srgbClr val="002060"/>
                </a:solidFill>
              </a:rPr>
              <a:t> </a:t>
            </a:r>
            <a:r>
              <a:rPr lang="sr-Latn-CS" dirty="0" err="1">
                <a:solidFill>
                  <a:srgbClr val="002060"/>
                </a:solidFill>
              </a:rPr>
              <a:t>интензивну</a:t>
            </a:r>
            <a:r>
              <a:rPr lang="sr-Latn-CS" dirty="0">
                <a:solidFill>
                  <a:srgbClr val="002060"/>
                </a:solidFill>
              </a:rPr>
              <a:t> </a:t>
            </a:r>
            <a:r>
              <a:rPr lang="sr-Latn-CS" dirty="0" err="1">
                <a:solidFill>
                  <a:srgbClr val="002060"/>
                </a:solidFill>
              </a:rPr>
              <a:t>дисеминацију</a:t>
            </a:r>
            <a:r>
              <a:rPr lang="sr-Latn-CS" dirty="0">
                <a:solidFill>
                  <a:srgbClr val="002060"/>
                </a:solidFill>
              </a:rPr>
              <a:t> и </a:t>
            </a:r>
            <a:r>
              <a:rPr lang="sr-Latn-CS" dirty="0" err="1">
                <a:solidFill>
                  <a:srgbClr val="002060"/>
                </a:solidFill>
              </a:rPr>
              <a:t>пренос</a:t>
            </a:r>
            <a:r>
              <a:rPr lang="sr-Latn-CS" dirty="0">
                <a:solidFill>
                  <a:srgbClr val="002060"/>
                </a:solidFill>
              </a:rPr>
              <a:t> </a:t>
            </a:r>
            <a:r>
              <a:rPr lang="sr-Latn-CS" dirty="0" err="1">
                <a:solidFill>
                  <a:srgbClr val="002060"/>
                </a:solidFill>
              </a:rPr>
              <a:t>знања</a:t>
            </a:r>
            <a:r>
              <a:rPr lang="sr-Latn-CS" dirty="0">
                <a:solidFill>
                  <a:srgbClr val="002060"/>
                </a:solidFill>
              </a:rPr>
              <a:t> о </a:t>
            </a:r>
            <a:r>
              <a:rPr lang="sr-Latn-CS" dirty="0" err="1">
                <a:solidFill>
                  <a:srgbClr val="002060"/>
                </a:solidFill>
              </a:rPr>
              <a:t>резултатима</a:t>
            </a:r>
            <a:r>
              <a:rPr lang="sr-Latn-CS" dirty="0">
                <a:solidFill>
                  <a:srgbClr val="002060"/>
                </a:solidFill>
              </a:rPr>
              <a:t> </a:t>
            </a:r>
            <a:r>
              <a:rPr lang="sr-Latn-CS" dirty="0" err="1">
                <a:solidFill>
                  <a:srgbClr val="002060"/>
                </a:solidFill>
              </a:rPr>
              <a:t>пројекта</a:t>
            </a:r>
            <a:r>
              <a:rPr lang="sr-Latn-CS" dirty="0">
                <a:solidFill>
                  <a:srgbClr val="002060"/>
                </a:solidFill>
              </a:rPr>
              <a:t> </a:t>
            </a:r>
            <a:r>
              <a:rPr lang="sr-Latn-CS" dirty="0" err="1">
                <a:solidFill>
                  <a:srgbClr val="002060"/>
                </a:solidFill>
              </a:rPr>
              <a:t>према</a:t>
            </a:r>
            <a:r>
              <a:rPr lang="sr-Latn-CS" dirty="0">
                <a:solidFill>
                  <a:srgbClr val="002060"/>
                </a:solidFill>
              </a:rPr>
              <a:t> </a:t>
            </a:r>
            <a:r>
              <a:rPr lang="sr-Latn-CS" dirty="0" err="1">
                <a:solidFill>
                  <a:srgbClr val="002060"/>
                </a:solidFill>
              </a:rPr>
              <a:t>циљаним</a:t>
            </a:r>
            <a:r>
              <a:rPr lang="sr-Latn-CS" dirty="0">
                <a:solidFill>
                  <a:srgbClr val="002060"/>
                </a:solidFill>
              </a:rPr>
              <a:t> </a:t>
            </a:r>
            <a:r>
              <a:rPr lang="sr-Latn-CS" dirty="0" err="1">
                <a:solidFill>
                  <a:srgbClr val="002060"/>
                </a:solidFill>
              </a:rPr>
              <a:t>заинтересованим</a:t>
            </a:r>
            <a:r>
              <a:rPr lang="sr-Latn-CS" dirty="0">
                <a:solidFill>
                  <a:srgbClr val="002060"/>
                </a:solidFill>
              </a:rPr>
              <a:t> </a:t>
            </a:r>
            <a:r>
              <a:rPr lang="sr-Latn-CS" dirty="0" err="1">
                <a:solidFill>
                  <a:srgbClr val="002060"/>
                </a:solidFill>
              </a:rPr>
              <a:t>странама</a:t>
            </a:r>
            <a:r>
              <a:rPr lang="sr-Latn-CS" dirty="0">
                <a:solidFill>
                  <a:srgbClr val="002060"/>
                </a:solidFill>
              </a:rPr>
              <a:t>, </a:t>
            </a:r>
            <a:r>
              <a:rPr lang="sr-Latn-CS" dirty="0" err="1">
                <a:solidFill>
                  <a:srgbClr val="002060"/>
                </a:solidFill>
              </a:rPr>
              <a:t>допирући</a:t>
            </a:r>
            <a:r>
              <a:rPr lang="sr-Latn-CS" dirty="0">
                <a:solidFill>
                  <a:srgbClr val="002060"/>
                </a:solidFill>
              </a:rPr>
              <a:t> </a:t>
            </a:r>
            <a:r>
              <a:rPr lang="sr-Latn-CS" dirty="0" err="1">
                <a:solidFill>
                  <a:srgbClr val="002060"/>
                </a:solidFill>
              </a:rPr>
              <a:t>до</a:t>
            </a:r>
            <a:r>
              <a:rPr lang="sr-Latn-CS" dirty="0">
                <a:solidFill>
                  <a:srgbClr val="002060"/>
                </a:solidFill>
              </a:rPr>
              <a:t> </a:t>
            </a:r>
            <a:r>
              <a:rPr lang="sr-Latn-CS" dirty="0" err="1">
                <a:solidFill>
                  <a:srgbClr val="002060"/>
                </a:solidFill>
              </a:rPr>
              <a:t>међународне</a:t>
            </a:r>
            <a:r>
              <a:rPr lang="sr-Latn-CS" dirty="0">
                <a:solidFill>
                  <a:srgbClr val="002060"/>
                </a:solidFill>
              </a:rPr>
              <a:t> </a:t>
            </a:r>
            <a:r>
              <a:rPr lang="sr-Latn-CS" dirty="0" err="1">
                <a:solidFill>
                  <a:srgbClr val="002060"/>
                </a:solidFill>
              </a:rPr>
              <a:t>публике</a:t>
            </a:r>
            <a:r>
              <a:rPr lang="sr-Latn-CS" dirty="0">
                <a:solidFill>
                  <a:srgbClr val="002060"/>
                </a:solidFill>
              </a:rPr>
              <a:t> </a:t>
            </a:r>
            <a:r>
              <a:rPr lang="sr-Latn-CS" dirty="0" err="1">
                <a:solidFill>
                  <a:srgbClr val="002060"/>
                </a:solidFill>
              </a:rPr>
              <a:t>унутар</a:t>
            </a:r>
            <a:r>
              <a:rPr lang="sr-Latn-CS" dirty="0">
                <a:solidFill>
                  <a:srgbClr val="002060"/>
                </a:solidFill>
              </a:rPr>
              <a:t> и </a:t>
            </a:r>
            <a:r>
              <a:rPr lang="sr-Latn-CS" dirty="0" err="1">
                <a:solidFill>
                  <a:srgbClr val="002060"/>
                </a:solidFill>
              </a:rPr>
              <a:t>изван</a:t>
            </a:r>
            <a:r>
              <a:rPr lang="sr-Latn-CS" dirty="0">
                <a:solidFill>
                  <a:srgbClr val="002060"/>
                </a:solidFill>
              </a:rPr>
              <a:t> ЕУ</a:t>
            </a:r>
            <a:endParaRPr lang="en-US" dirty="0">
              <a:solidFill>
                <a:srgbClr val="002060"/>
              </a:solidFill>
            </a:endParaRPr>
          </a:p>
          <a:p>
            <a:pPr>
              <a:lnSpc>
                <a:spcPct val="100000"/>
              </a:lnSpc>
            </a:pPr>
            <a:endParaRPr lang="en-GB" i="1" dirty="0">
              <a:solidFill>
                <a:srgbClr val="002060"/>
              </a:solidFill>
            </a:endParaRPr>
          </a:p>
        </p:txBody>
      </p:sp>
      <p:grpSp>
        <p:nvGrpSpPr>
          <p:cNvPr id="4" name="Group 3">
            <a:extLst>
              <a:ext uri="{FF2B5EF4-FFF2-40B4-BE49-F238E27FC236}">
                <a16:creationId xmlns:a16="http://schemas.microsoft.com/office/drawing/2014/main" xmlns="" id="{70D89885-FC36-4CC6-B0EB-E62F8B0C65A9}"/>
              </a:ext>
            </a:extLst>
          </p:cNvPr>
          <p:cNvGrpSpPr/>
          <p:nvPr/>
        </p:nvGrpSpPr>
        <p:grpSpPr>
          <a:xfrm>
            <a:off x="-8235" y="8957"/>
            <a:ext cx="12200235" cy="791517"/>
            <a:chOff x="-8235" y="8957"/>
            <a:chExt cx="12200235" cy="791517"/>
          </a:xfrm>
        </p:grpSpPr>
        <p:cxnSp>
          <p:nvCxnSpPr>
            <p:cNvPr id="7" name="Straight Connector 6">
              <a:extLst>
                <a:ext uri="{FF2B5EF4-FFF2-40B4-BE49-F238E27FC236}">
                  <a16:creationId xmlns:a16="http://schemas.microsoft.com/office/drawing/2014/main" xmlns="" id="{2354C4C4-23AF-472C-828F-8F47BCFD8DA7}"/>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56D8F63F-467F-469B-8ABF-C33B03E6C315}"/>
                </a:ext>
              </a:extLst>
            </p:cNvPr>
            <p:cNvPicPr>
              <a:picLocks noChangeAspect="1"/>
            </p:cNvPicPr>
            <p:nvPr/>
          </p:nvPicPr>
          <p:blipFill>
            <a:blip r:embed="rId2"/>
            <a:stretch>
              <a:fillRect/>
            </a:stretch>
          </p:blipFill>
          <p:spPr>
            <a:xfrm>
              <a:off x="-8235" y="8957"/>
              <a:ext cx="2629954" cy="791509"/>
            </a:xfrm>
            <a:prstGeom prst="rect">
              <a:avLst/>
            </a:prstGeom>
          </p:spPr>
        </p:pic>
      </p:grpSp>
      <p:grpSp>
        <p:nvGrpSpPr>
          <p:cNvPr id="9" name="Group 8">
            <a:extLst>
              <a:ext uri="{FF2B5EF4-FFF2-40B4-BE49-F238E27FC236}">
                <a16:creationId xmlns:a16="http://schemas.microsoft.com/office/drawing/2014/main" xmlns="" id="{5D7A3D65-514A-4C84-BF02-9A57E75D52F0}"/>
              </a:ext>
            </a:extLst>
          </p:cNvPr>
          <p:cNvGrpSpPr/>
          <p:nvPr/>
        </p:nvGrpSpPr>
        <p:grpSpPr>
          <a:xfrm>
            <a:off x="-8235" y="6553203"/>
            <a:ext cx="12200235" cy="272980"/>
            <a:chOff x="-8235" y="6553203"/>
            <a:chExt cx="12200235" cy="272980"/>
          </a:xfrm>
        </p:grpSpPr>
        <p:grpSp>
          <p:nvGrpSpPr>
            <p:cNvPr id="10" name="Group 9">
              <a:extLst>
                <a:ext uri="{FF2B5EF4-FFF2-40B4-BE49-F238E27FC236}">
                  <a16:creationId xmlns:a16="http://schemas.microsoft.com/office/drawing/2014/main" xmlns="" id="{DCCD5E98-3CD5-4A1D-A586-FA3A37B16803}"/>
                </a:ext>
              </a:extLst>
            </p:cNvPr>
            <p:cNvGrpSpPr/>
            <p:nvPr/>
          </p:nvGrpSpPr>
          <p:grpSpPr>
            <a:xfrm>
              <a:off x="2803954" y="6595351"/>
              <a:ext cx="9221176" cy="230832"/>
              <a:chOff x="4038432" y="6618610"/>
              <a:chExt cx="7947981" cy="217548"/>
            </a:xfrm>
          </p:grpSpPr>
          <p:pic>
            <p:nvPicPr>
              <p:cNvPr id="12" name="Imagen 7">
                <a:extLst>
                  <a:ext uri="{FF2B5EF4-FFF2-40B4-BE49-F238E27FC236}">
                    <a16:creationId xmlns:a16="http://schemas.microsoft.com/office/drawing/2014/main" xmlns="" id="{DE4DAC65-EF67-447F-AE3B-3BC76C5B7FA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3">
                <a:extLst>
                  <a:ext uri="{FF2B5EF4-FFF2-40B4-BE49-F238E27FC236}">
                    <a16:creationId xmlns:a16="http://schemas.microsoft.com/office/drawing/2014/main" xmlns="" id="{73CCFEE9-CA41-4135-974C-1E961A507FB6}"/>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11" name="Straight Connector 10">
              <a:extLst>
                <a:ext uri="{FF2B5EF4-FFF2-40B4-BE49-F238E27FC236}">
                  <a16:creationId xmlns:a16="http://schemas.microsoft.com/office/drawing/2014/main" xmlns="" id="{3247609F-4202-448E-9BF2-04DF0D78F75A}"/>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1479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xmlns="" id="{1E10ECB0-2F42-090D-BB41-7108FD2AEBAE}"/>
              </a:ext>
            </a:extLst>
          </p:cNvPr>
          <p:cNvSpPr>
            <a:spLocks noGrp="1"/>
          </p:cNvSpPr>
          <p:nvPr>
            <p:ph type="title" idx="4294967295"/>
          </p:nvPr>
        </p:nvSpPr>
        <p:spPr>
          <a:xfrm>
            <a:off x="1662960" y="110710"/>
            <a:ext cx="9602788" cy="612775"/>
          </a:xfrm>
          <a:prstGeom prst="rect">
            <a:avLst/>
          </a:prstGeom>
        </p:spPr>
        <p:txBody>
          <a:bodyPr/>
          <a:lstStyle/>
          <a:p>
            <a:pPr algn="ctr"/>
            <a:r>
              <a:rPr lang="en-US" b="1" dirty="0">
                <a:solidFill>
                  <a:srgbClr val="00B0F0"/>
                </a:solidFill>
              </a:rPr>
              <a:t>BEYOND </a:t>
            </a:r>
            <a:r>
              <a:rPr lang="sr-Cyrl-RS" b="1" dirty="0">
                <a:solidFill>
                  <a:srgbClr val="00B0F0"/>
                </a:solidFill>
              </a:rPr>
              <a:t>ТЕХНИЧКЕ НОВИНЕ - укратко</a:t>
            </a:r>
            <a:endParaRPr lang="en-US" b="1" dirty="0">
              <a:solidFill>
                <a:srgbClr val="00B0F0"/>
              </a:solidFill>
            </a:endParaRPr>
          </a:p>
        </p:txBody>
      </p:sp>
      <p:graphicFrame>
        <p:nvGraphicFramePr>
          <p:cNvPr id="6" name="Diagram 5">
            <a:extLst>
              <a:ext uri="{FF2B5EF4-FFF2-40B4-BE49-F238E27FC236}">
                <a16:creationId xmlns:a16="http://schemas.microsoft.com/office/drawing/2014/main" xmlns="" id="{4481C237-5257-ED08-94C1-63D543E82273}"/>
              </a:ext>
            </a:extLst>
          </p:cNvPr>
          <p:cNvGraphicFramePr/>
          <p:nvPr>
            <p:extLst>
              <p:ext uri="{D42A27DB-BD31-4B8C-83A1-F6EECF244321}">
                <p14:modId xmlns:p14="http://schemas.microsoft.com/office/powerpoint/2010/main" val="1730656429"/>
              </p:ext>
            </p:extLst>
          </p:nvPr>
        </p:nvGraphicFramePr>
        <p:xfrm>
          <a:off x="522515" y="1026006"/>
          <a:ext cx="11112760" cy="4985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xmlns="" id="{63326B57-D193-FC6C-31FA-9D7237E0472E}"/>
              </a:ext>
            </a:extLst>
          </p:cNvPr>
          <p:cNvGraphicFramePr/>
          <p:nvPr>
            <p:extLst>
              <p:ext uri="{D42A27DB-BD31-4B8C-83A1-F6EECF244321}">
                <p14:modId xmlns:p14="http://schemas.microsoft.com/office/powerpoint/2010/main" val="1678581586"/>
              </p:ext>
            </p:extLst>
          </p:nvPr>
        </p:nvGraphicFramePr>
        <p:xfrm>
          <a:off x="2929966" y="4948612"/>
          <a:ext cx="6722033" cy="7790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7" name="Group 6">
            <a:extLst>
              <a:ext uri="{FF2B5EF4-FFF2-40B4-BE49-F238E27FC236}">
                <a16:creationId xmlns:a16="http://schemas.microsoft.com/office/drawing/2014/main" xmlns="" id="{124AEF5F-6C72-403C-9348-51C189B072B0}"/>
              </a:ext>
            </a:extLst>
          </p:cNvPr>
          <p:cNvGrpSpPr/>
          <p:nvPr/>
        </p:nvGrpSpPr>
        <p:grpSpPr>
          <a:xfrm>
            <a:off x="-8235" y="8957"/>
            <a:ext cx="12200235" cy="791517"/>
            <a:chOff x="-8235" y="8957"/>
            <a:chExt cx="12200235" cy="791517"/>
          </a:xfrm>
        </p:grpSpPr>
        <p:cxnSp>
          <p:nvCxnSpPr>
            <p:cNvPr id="8" name="Straight Connector 7">
              <a:extLst>
                <a:ext uri="{FF2B5EF4-FFF2-40B4-BE49-F238E27FC236}">
                  <a16:creationId xmlns:a16="http://schemas.microsoft.com/office/drawing/2014/main" xmlns="" id="{FD91B8C5-3560-4E49-9DAB-33E21C0986D6}"/>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1583CD40-87DB-4DCD-A882-7FAAE2CE33F5}"/>
                </a:ext>
              </a:extLst>
            </p:cNvPr>
            <p:cNvPicPr>
              <a:picLocks noChangeAspect="1"/>
            </p:cNvPicPr>
            <p:nvPr/>
          </p:nvPicPr>
          <p:blipFill>
            <a:blip r:embed="rId12"/>
            <a:stretch>
              <a:fillRect/>
            </a:stretch>
          </p:blipFill>
          <p:spPr>
            <a:xfrm>
              <a:off x="-8235" y="8957"/>
              <a:ext cx="2629954" cy="791509"/>
            </a:xfrm>
            <a:prstGeom prst="rect">
              <a:avLst/>
            </a:prstGeom>
          </p:spPr>
        </p:pic>
      </p:grpSp>
      <p:grpSp>
        <p:nvGrpSpPr>
          <p:cNvPr id="10" name="Group 9">
            <a:extLst>
              <a:ext uri="{FF2B5EF4-FFF2-40B4-BE49-F238E27FC236}">
                <a16:creationId xmlns:a16="http://schemas.microsoft.com/office/drawing/2014/main" xmlns="" id="{AE7DC850-09B7-4823-8549-FCA38009967B}"/>
              </a:ext>
            </a:extLst>
          </p:cNvPr>
          <p:cNvGrpSpPr/>
          <p:nvPr/>
        </p:nvGrpSpPr>
        <p:grpSpPr>
          <a:xfrm>
            <a:off x="-8235" y="6224728"/>
            <a:ext cx="12200235" cy="272980"/>
            <a:chOff x="-8235" y="6553203"/>
            <a:chExt cx="12200235" cy="272980"/>
          </a:xfrm>
        </p:grpSpPr>
        <p:grpSp>
          <p:nvGrpSpPr>
            <p:cNvPr id="11" name="Group 10">
              <a:extLst>
                <a:ext uri="{FF2B5EF4-FFF2-40B4-BE49-F238E27FC236}">
                  <a16:creationId xmlns:a16="http://schemas.microsoft.com/office/drawing/2014/main" xmlns="" id="{75A64AE6-A88A-46FD-9897-29FC3916C6D4}"/>
                </a:ext>
              </a:extLst>
            </p:cNvPr>
            <p:cNvGrpSpPr/>
            <p:nvPr/>
          </p:nvGrpSpPr>
          <p:grpSpPr>
            <a:xfrm>
              <a:off x="2803954" y="6595351"/>
              <a:ext cx="9221176" cy="230832"/>
              <a:chOff x="4038432" y="6618610"/>
              <a:chExt cx="7947981" cy="217548"/>
            </a:xfrm>
          </p:grpSpPr>
          <p:pic>
            <p:nvPicPr>
              <p:cNvPr id="13" name="Imagen 7">
                <a:extLst>
                  <a:ext uri="{FF2B5EF4-FFF2-40B4-BE49-F238E27FC236}">
                    <a16:creationId xmlns:a16="http://schemas.microsoft.com/office/drawing/2014/main" xmlns="" id="{ADE04849-4C85-4C36-A7C5-FD6381FC45D9}"/>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3">
                <a:extLst>
                  <a:ext uri="{FF2B5EF4-FFF2-40B4-BE49-F238E27FC236}">
                    <a16:creationId xmlns:a16="http://schemas.microsoft.com/office/drawing/2014/main" xmlns="" id="{255ECEED-21E6-4CFE-B1DB-DBB5352A5F4B}"/>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12" name="Straight Connector 11">
              <a:extLst>
                <a:ext uri="{FF2B5EF4-FFF2-40B4-BE49-F238E27FC236}">
                  <a16:creationId xmlns:a16="http://schemas.microsoft.com/office/drawing/2014/main" xmlns="" id="{DB4A3653-ED07-4CE0-BC68-39EFE23E6DEE}"/>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734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graphicEl>
                                              <a:dgm id="{B6AB8429-BD06-344D-8DCC-9EF48D3F88AB}"/>
                                            </p:graphicEl>
                                          </p:spTgt>
                                        </p:tgtEl>
                                        <p:attrNameLst>
                                          <p:attrName>style.visibility</p:attrName>
                                        </p:attrNameLst>
                                      </p:cBhvr>
                                      <p:to>
                                        <p:strVal val="visible"/>
                                      </p:to>
                                    </p:set>
                                    <p:animEffect transition="in" filter="randombar(horizontal)">
                                      <p:cBhvr>
                                        <p:cTn id="7" dur="500"/>
                                        <p:tgtEl>
                                          <p:spTgt spid="6">
                                            <p:graphicEl>
                                              <a:dgm id="{B6AB8429-BD06-344D-8DCC-9EF48D3F88A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graphicEl>
                                              <a:dgm id="{9448C3B5-303A-B549-BC64-A7143910F34A}"/>
                                            </p:graphicEl>
                                          </p:spTgt>
                                        </p:tgtEl>
                                        <p:attrNameLst>
                                          <p:attrName>style.visibility</p:attrName>
                                        </p:attrNameLst>
                                      </p:cBhvr>
                                      <p:to>
                                        <p:strVal val="visible"/>
                                      </p:to>
                                    </p:set>
                                    <p:animEffect transition="in" filter="randombar(horizontal)">
                                      <p:cBhvr>
                                        <p:cTn id="12" dur="500"/>
                                        <p:tgtEl>
                                          <p:spTgt spid="6">
                                            <p:graphicEl>
                                              <a:dgm id="{9448C3B5-303A-B549-BC64-A7143910F34A}"/>
                                            </p:graphic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graphicEl>
                                              <a:dgm id="{949D941B-AE8E-9F40-8E0B-81A3DAB0F3FB}"/>
                                            </p:graphicEl>
                                          </p:spTgt>
                                        </p:tgtEl>
                                        <p:attrNameLst>
                                          <p:attrName>style.visibility</p:attrName>
                                        </p:attrNameLst>
                                      </p:cBhvr>
                                      <p:to>
                                        <p:strVal val="visible"/>
                                      </p:to>
                                    </p:set>
                                    <p:animEffect transition="in" filter="randombar(horizontal)">
                                      <p:cBhvr>
                                        <p:cTn id="15" dur="500"/>
                                        <p:tgtEl>
                                          <p:spTgt spid="6">
                                            <p:graphicEl>
                                              <a:dgm id="{949D941B-AE8E-9F40-8E0B-81A3DAB0F3FB}"/>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graphicEl>
                                              <a:dgm id="{A0660461-317D-2947-BA81-CB7D68FF9B8A}"/>
                                            </p:graphicEl>
                                          </p:spTgt>
                                        </p:tgtEl>
                                        <p:attrNameLst>
                                          <p:attrName>style.visibility</p:attrName>
                                        </p:attrNameLst>
                                      </p:cBhvr>
                                      <p:to>
                                        <p:strVal val="visible"/>
                                      </p:to>
                                    </p:set>
                                    <p:animEffect transition="in" filter="randombar(horizontal)">
                                      <p:cBhvr>
                                        <p:cTn id="20" dur="500"/>
                                        <p:tgtEl>
                                          <p:spTgt spid="6">
                                            <p:graphicEl>
                                              <a:dgm id="{A0660461-317D-2947-BA81-CB7D68FF9B8A}"/>
                                            </p:graphic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graphicEl>
                                              <a:dgm id="{43C96515-3DA4-0E42-AECD-BCBD80472A10}"/>
                                            </p:graphicEl>
                                          </p:spTgt>
                                        </p:tgtEl>
                                        <p:attrNameLst>
                                          <p:attrName>style.visibility</p:attrName>
                                        </p:attrNameLst>
                                      </p:cBhvr>
                                      <p:to>
                                        <p:strVal val="visible"/>
                                      </p:to>
                                    </p:set>
                                    <p:animEffect transition="in" filter="randombar(horizontal)">
                                      <p:cBhvr>
                                        <p:cTn id="23" dur="500"/>
                                        <p:tgtEl>
                                          <p:spTgt spid="6">
                                            <p:graphicEl>
                                              <a:dgm id="{43C96515-3DA4-0E42-AECD-BCBD80472A1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graphicEl>
                                              <a:dgm id="{60F3CE51-0647-B14F-9573-D27C72A55F0A}"/>
                                            </p:graphicEl>
                                          </p:spTgt>
                                        </p:tgtEl>
                                        <p:attrNameLst>
                                          <p:attrName>style.visibility</p:attrName>
                                        </p:attrNameLst>
                                      </p:cBhvr>
                                      <p:to>
                                        <p:strVal val="visible"/>
                                      </p:to>
                                    </p:set>
                                    <p:animEffect transition="in" filter="randombar(horizontal)">
                                      <p:cBhvr>
                                        <p:cTn id="28" dur="500"/>
                                        <p:tgtEl>
                                          <p:spTgt spid="6">
                                            <p:graphicEl>
                                              <a:dgm id="{60F3CE51-0647-B14F-9573-D27C72A55F0A}"/>
                                            </p:graphic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
                                            <p:graphicEl>
                                              <a:dgm id="{AA9FF543-C849-FC4C-880D-A68B15E23FDD}"/>
                                            </p:graphicEl>
                                          </p:spTgt>
                                        </p:tgtEl>
                                        <p:attrNameLst>
                                          <p:attrName>style.visibility</p:attrName>
                                        </p:attrNameLst>
                                      </p:cBhvr>
                                      <p:to>
                                        <p:strVal val="visible"/>
                                      </p:to>
                                    </p:set>
                                    <p:animEffect transition="in" filter="randombar(horizontal)">
                                      <p:cBhvr>
                                        <p:cTn id="31" dur="500"/>
                                        <p:tgtEl>
                                          <p:spTgt spid="6">
                                            <p:graphicEl>
                                              <a:dgm id="{AA9FF543-C849-FC4C-880D-A68B15E23FD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
                                            <p:graphicEl>
                                              <a:dgm id="{E5BB9CBB-A08E-2D4E-AC12-2E639415C65C}"/>
                                            </p:graphicEl>
                                          </p:spTgt>
                                        </p:tgtEl>
                                        <p:attrNameLst>
                                          <p:attrName>style.visibility</p:attrName>
                                        </p:attrNameLst>
                                      </p:cBhvr>
                                      <p:to>
                                        <p:strVal val="visible"/>
                                      </p:to>
                                    </p:set>
                                    <p:animEffect transition="in" filter="randombar(horizontal)">
                                      <p:cBhvr>
                                        <p:cTn id="36" dur="500"/>
                                        <p:tgtEl>
                                          <p:spTgt spid="6">
                                            <p:graphicEl>
                                              <a:dgm id="{E5BB9CBB-A08E-2D4E-AC12-2E639415C65C}"/>
                                            </p:graphic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
                                            <p:graphicEl>
                                              <a:dgm id="{2ED49DBD-B4D3-0142-B232-F1593A39489B}"/>
                                            </p:graphicEl>
                                          </p:spTgt>
                                        </p:tgtEl>
                                        <p:attrNameLst>
                                          <p:attrName>style.visibility</p:attrName>
                                        </p:attrNameLst>
                                      </p:cBhvr>
                                      <p:to>
                                        <p:strVal val="visible"/>
                                      </p:to>
                                    </p:set>
                                    <p:animEffect transition="in" filter="randombar(horizontal)">
                                      <p:cBhvr>
                                        <p:cTn id="39" dur="500"/>
                                        <p:tgtEl>
                                          <p:spTgt spid="6">
                                            <p:graphicEl>
                                              <a:dgm id="{2ED49DBD-B4D3-0142-B232-F1593A39489B}"/>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6">
                                            <p:graphicEl>
                                              <a:dgm id="{C0BAACF5-BF14-054C-924D-59FC56BA8F08}"/>
                                            </p:graphicEl>
                                          </p:spTgt>
                                        </p:tgtEl>
                                        <p:attrNameLst>
                                          <p:attrName>style.visibility</p:attrName>
                                        </p:attrNameLst>
                                      </p:cBhvr>
                                      <p:to>
                                        <p:strVal val="visible"/>
                                      </p:to>
                                    </p:set>
                                    <p:animEffect transition="in" filter="randombar(horizontal)">
                                      <p:cBhvr>
                                        <p:cTn id="44" dur="500"/>
                                        <p:tgtEl>
                                          <p:spTgt spid="6">
                                            <p:graphicEl>
                                              <a:dgm id="{C0BAACF5-BF14-054C-924D-59FC56BA8F08}"/>
                                            </p:graphic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6">
                                            <p:graphicEl>
                                              <a:dgm id="{4B40D9C7-874B-4346-9672-144DE5247514}"/>
                                            </p:graphicEl>
                                          </p:spTgt>
                                        </p:tgtEl>
                                        <p:attrNameLst>
                                          <p:attrName>style.visibility</p:attrName>
                                        </p:attrNameLst>
                                      </p:cBhvr>
                                      <p:to>
                                        <p:strVal val="visible"/>
                                      </p:to>
                                    </p:set>
                                    <p:animEffect transition="in" filter="randombar(horizontal)">
                                      <p:cBhvr>
                                        <p:cTn id="47" dur="500"/>
                                        <p:tgtEl>
                                          <p:spTgt spid="6">
                                            <p:graphicEl>
                                              <a:dgm id="{4B40D9C7-874B-4346-9672-144DE5247514}"/>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graphicEl>
                                              <a:dgm id="{74431A3B-36F4-B04F-BD1B-28EC90BF0894}"/>
                                            </p:graphicEl>
                                          </p:spTgt>
                                        </p:tgtEl>
                                        <p:attrNameLst>
                                          <p:attrName>style.visibility</p:attrName>
                                        </p:attrNameLst>
                                      </p:cBhvr>
                                      <p:to>
                                        <p:strVal val="visible"/>
                                      </p:to>
                                    </p:set>
                                    <p:animEffect transition="in" filter="randombar(horizontal)">
                                      <p:cBhvr>
                                        <p:cTn id="52" dur="500"/>
                                        <p:tgtEl>
                                          <p:spTgt spid="3">
                                            <p:graphicEl>
                                              <a:dgm id="{74431A3B-36F4-B04F-BD1B-28EC90BF0894}"/>
                                            </p:graphic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
                                            <p:graphicEl>
                                              <a:dgm id="{F0FDF714-50C7-2D4A-B1FF-395D6A359165}"/>
                                            </p:graphicEl>
                                          </p:spTgt>
                                        </p:tgtEl>
                                        <p:attrNameLst>
                                          <p:attrName>style.visibility</p:attrName>
                                        </p:attrNameLst>
                                      </p:cBhvr>
                                      <p:to>
                                        <p:strVal val="visible"/>
                                      </p:to>
                                    </p:set>
                                    <p:animEffect transition="in" filter="randombar(horizontal)">
                                      <p:cBhvr>
                                        <p:cTn id="55" dur="500"/>
                                        <p:tgtEl>
                                          <p:spTgt spid="3">
                                            <p:graphicEl>
                                              <a:dgm id="{F0FDF714-50C7-2D4A-B1FF-395D6A359165}"/>
                                            </p:graphicEl>
                                          </p:spTgt>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
                                            <p:graphicEl>
                                              <a:dgm id="{584F0AFE-A058-A74D-BDB8-19A6B74A4495}"/>
                                            </p:graphicEl>
                                          </p:spTgt>
                                        </p:tgtEl>
                                        <p:attrNameLst>
                                          <p:attrName>style.visibility</p:attrName>
                                        </p:attrNameLst>
                                      </p:cBhvr>
                                      <p:to>
                                        <p:strVal val="visible"/>
                                      </p:to>
                                    </p:set>
                                    <p:animEffect transition="in" filter="randombar(horizontal)">
                                      <p:cBhvr>
                                        <p:cTn id="58" dur="500"/>
                                        <p:tgtEl>
                                          <p:spTgt spid="3">
                                            <p:graphicEl>
                                              <a:dgm id="{584F0AFE-A058-A74D-BDB8-19A6B74A4495}"/>
                                            </p:graphicEl>
                                          </p:spTgt>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
                                            <p:graphicEl>
                                              <a:dgm id="{BE82C93B-A7AD-1346-959C-CBC1D9128B20}"/>
                                            </p:graphicEl>
                                          </p:spTgt>
                                        </p:tgtEl>
                                        <p:attrNameLst>
                                          <p:attrName>style.visibility</p:attrName>
                                        </p:attrNameLst>
                                      </p:cBhvr>
                                      <p:to>
                                        <p:strVal val="visible"/>
                                      </p:to>
                                    </p:set>
                                    <p:animEffect transition="in" filter="randombar(horizontal)">
                                      <p:cBhvr>
                                        <p:cTn id="61" dur="500"/>
                                        <p:tgtEl>
                                          <p:spTgt spid="3">
                                            <p:graphicEl>
                                              <a:dgm id="{BE82C93B-A7AD-1346-959C-CBC1D9128B20}"/>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
                                            <p:graphicEl>
                                              <a:dgm id="{71902BF2-BA98-C44D-9445-CDA324D71DCF}"/>
                                            </p:graphicEl>
                                          </p:spTgt>
                                        </p:tgtEl>
                                        <p:attrNameLst>
                                          <p:attrName>style.visibility</p:attrName>
                                        </p:attrNameLst>
                                      </p:cBhvr>
                                      <p:to>
                                        <p:strVal val="visible"/>
                                      </p:to>
                                    </p:set>
                                    <p:animEffect transition="in" filter="randombar(horizontal)">
                                      <p:cBhvr>
                                        <p:cTn id="66" dur="500"/>
                                        <p:tgtEl>
                                          <p:spTgt spid="3">
                                            <p:graphicEl>
                                              <a:dgm id="{71902BF2-BA98-C44D-9445-CDA324D71DCF}"/>
                                            </p:graphicEl>
                                          </p:spTgt>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3">
                                            <p:graphicEl>
                                              <a:dgm id="{86F408E0-F9B7-8D4C-90A3-2CA8F20B314D}"/>
                                            </p:graphicEl>
                                          </p:spTgt>
                                        </p:tgtEl>
                                        <p:attrNameLst>
                                          <p:attrName>style.visibility</p:attrName>
                                        </p:attrNameLst>
                                      </p:cBhvr>
                                      <p:to>
                                        <p:strVal val="visible"/>
                                      </p:to>
                                    </p:set>
                                    <p:animEffect transition="in" filter="randombar(horizontal)">
                                      <p:cBhvr>
                                        <p:cTn id="69" dur="500"/>
                                        <p:tgtEl>
                                          <p:spTgt spid="3">
                                            <p:graphicEl>
                                              <a:dgm id="{86F408E0-F9B7-8D4C-90A3-2CA8F20B314D}"/>
                                            </p:graphicEl>
                                          </p:spTgt>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3">
                                            <p:graphicEl>
                                              <a:dgm id="{594E7486-84B3-D142-93CB-61DFA5C3A87F}"/>
                                            </p:graphicEl>
                                          </p:spTgt>
                                        </p:tgtEl>
                                        <p:attrNameLst>
                                          <p:attrName>style.visibility</p:attrName>
                                        </p:attrNameLst>
                                      </p:cBhvr>
                                      <p:to>
                                        <p:strVal val="visible"/>
                                      </p:to>
                                    </p:set>
                                    <p:animEffect transition="in" filter="randombar(horizontal)">
                                      <p:cBhvr>
                                        <p:cTn id="72" dur="500"/>
                                        <p:tgtEl>
                                          <p:spTgt spid="3">
                                            <p:graphicEl>
                                              <a:dgm id="{594E7486-84B3-D142-93CB-61DFA5C3A87F}"/>
                                            </p:graphicEl>
                                          </p:spTgt>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3">
                                            <p:graphicEl>
                                              <a:dgm id="{2292F65E-F5B9-244E-9DA5-50C883DE007D}"/>
                                            </p:graphicEl>
                                          </p:spTgt>
                                        </p:tgtEl>
                                        <p:attrNameLst>
                                          <p:attrName>style.visibility</p:attrName>
                                        </p:attrNameLst>
                                      </p:cBhvr>
                                      <p:to>
                                        <p:strVal val="visible"/>
                                      </p:to>
                                    </p:set>
                                    <p:animEffect transition="in" filter="randombar(horizontal)">
                                      <p:cBhvr>
                                        <p:cTn id="75" dur="500"/>
                                        <p:tgtEl>
                                          <p:spTgt spid="3">
                                            <p:graphicEl>
                                              <a:dgm id="{2292F65E-F5B9-244E-9DA5-50C883DE007D}"/>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3">
                                            <p:graphicEl>
                                              <a:dgm id="{30C050D4-636B-8F4A-B793-64E634C74DF8}"/>
                                            </p:graphicEl>
                                          </p:spTgt>
                                        </p:tgtEl>
                                        <p:attrNameLst>
                                          <p:attrName>style.visibility</p:attrName>
                                        </p:attrNameLst>
                                      </p:cBhvr>
                                      <p:to>
                                        <p:strVal val="visible"/>
                                      </p:to>
                                    </p:set>
                                    <p:animEffect transition="in" filter="randombar(horizontal)">
                                      <p:cBhvr>
                                        <p:cTn id="80" dur="500"/>
                                        <p:tgtEl>
                                          <p:spTgt spid="3">
                                            <p:graphicEl>
                                              <a:dgm id="{30C050D4-636B-8F4A-B793-64E634C74DF8}"/>
                                            </p:graphicEl>
                                          </p:spTgt>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3">
                                            <p:graphicEl>
                                              <a:dgm id="{EA515CF1-240C-CE4C-AB36-8BC6615162EB}"/>
                                            </p:graphicEl>
                                          </p:spTgt>
                                        </p:tgtEl>
                                        <p:attrNameLst>
                                          <p:attrName>style.visibility</p:attrName>
                                        </p:attrNameLst>
                                      </p:cBhvr>
                                      <p:to>
                                        <p:strVal val="visible"/>
                                      </p:to>
                                    </p:set>
                                    <p:animEffect transition="in" filter="randombar(horizontal)">
                                      <p:cBhvr>
                                        <p:cTn id="83" dur="500"/>
                                        <p:tgtEl>
                                          <p:spTgt spid="3">
                                            <p:graphicEl>
                                              <a:dgm id="{EA515CF1-240C-CE4C-AB36-8BC6615162EB}"/>
                                            </p:graphicEl>
                                          </p:spTgt>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3">
                                            <p:graphicEl>
                                              <a:dgm id="{332A9E2D-6DE4-F048-82FB-AFD68E6A98CC}"/>
                                            </p:graphicEl>
                                          </p:spTgt>
                                        </p:tgtEl>
                                        <p:attrNameLst>
                                          <p:attrName>style.visibility</p:attrName>
                                        </p:attrNameLst>
                                      </p:cBhvr>
                                      <p:to>
                                        <p:strVal val="visible"/>
                                      </p:to>
                                    </p:set>
                                    <p:animEffect transition="in" filter="randombar(horizontal)">
                                      <p:cBhvr>
                                        <p:cTn id="86" dur="500"/>
                                        <p:tgtEl>
                                          <p:spTgt spid="3">
                                            <p:graphicEl>
                                              <a:dgm id="{332A9E2D-6DE4-F048-82FB-AFD68E6A98CC}"/>
                                            </p:graphicEl>
                                          </p:spTgt>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3">
                                            <p:graphicEl>
                                              <a:dgm id="{0AABD705-B14E-7F46-9BBC-0A056D6EC4DE}"/>
                                            </p:graphicEl>
                                          </p:spTgt>
                                        </p:tgtEl>
                                        <p:attrNameLst>
                                          <p:attrName>style.visibility</p:attrName>
                                        </p:attrNameLst>
                                      </p:cBhvr>
                                      <p:to>
                                        <p:strVal val="visible"/>
                                      </p:to>
                                    </p:set>
                                    <p:animEffect transition="in" filter="randombar(horizontal)">
                                      <p:cBhvr>
                                        <p:cTn id="89" dur="500"/>
                                        <p:tgtEl>
                                          <p:spTgt spid="3">
                                            <p:graphicEl>
                                              <a:dgm id="{0AABD705-B14E-7F46-9BBC-0A056D6EC4DE}"/>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3">
                                            <p:graphicEl>
                                              <a:dgm id="{AEFA17DA-8CEF-C14C-B654-6B4B188EE691}"/>
                                            </p:graphicEl>
                                          </p:spTgt>
                                        </p:tgtEl>
                                        <p:attrNameLst>
                                          <p:attrName>style.visibility</p:attrName>
                                        </p:attrNameLst>
                                      </p:cBhvr>
                                      <p:to>
                                        <p:strVal val="visible"/>
                                      </p:to>
                                    </p:set>
                                    <p:animEffect transition="in" filter="randombar(horizontal)">
                                      <p:cBhvr>
                                        <p:cTn id="94" dur="500"/>
                                        <p:tgtEl>
                                          <p:spTgt spid="3">
                                            <p:graphicEl>
                                              <a:dgm id="{AEFA17DA-8CEF-C14C-B654-6B4B188EE691}"/>
                                            </p:graphicEl>
                                          </p:spTgt>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3">
                                            <p:graphicEl>
                                              <a:dgm id="{381797F7-FCE6-604A-8C3E-834F6045DBAA}"/>
                                            </p:graphicEl>
                                          </p:spTgt>
                                        </p:tgtEl>
                                        <p:attrNameLst>
                                          <p:attrName>style.visibility</p:attrName>
                                        </p:attrNameLst>
                                      </p:cBhvr>
                                      <p:to>
                                        <p:strVal val="visible"/>
                                      </p:to>
                                    </p:set>
                                    <p:animEffect transition="in" filter="randombar(horizontal)">
                                      <p:cBhvr>
                                        <p:cTn id="97" dur="500"/>
                                        <p:tgtEl>
                                          <p:spTgt spid="3">
                                            <p:graphicEl>
                                              <a:dgm id="{381797F7-FCE6-604A-8C3E-834F6045DBAA}"/>
                                            </p:graphicEl>
                                          </p:spTgt>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3">
                                            <p:graphicEl>
                                              <a:dgm id="{67AB28BA-1380-E74A-8EEB-713E5F12A89A}"/>
                                            </p:graphicEl>
                                          </p:spTgt>
                                        </p:tgtEl>
                                        <p:attrNameLst>
                                          <p:attrName>style.visibility</p:attrName>
                                        </p:attrNameLst>
                                      </p:cBhvr>
                                      <p:to>
                                        <p:strVal val="visible"/>
                                      </p:to>
                                    </p:set>
                                    <p:animEffect transition="in" filter="randombar(horizontal)">
                                      <p:cBhvr>
                                        <p:cTn id="100" dur="500"/>
                                        <p:tgtEl>
                                          <p:spTgt spid="3">
                                            <p:graphicEl>
                                              <a:dgm id="{67AB28BA-1380-E74A-8EEB-713E5F12A89A}"/>
                                            </p:graphicEl>
                                          </p:spTgt>
                                        </p:tgtEl>
                                      </p:cBhvr>
                                    </p:animEffect>
                                  </p:childTnLst>
                                </p:cTn>
                              </p:par>
                              <p:par>
                                <p:cTn id="101" presetID="14" presetClass="entr" presetSubtype="10" fill="hold" grpId="0" nodeType="withEffect">
                                  <p:stCondLst>
                                    <p:cond delay="0"/>
                                  </p:stCondLst>
                                  <p:childTnLst>
                                    <p:set>
                                      <p:cBhvr>
                                        <p:cTn id="102" dur="1" fill="hold">
                                          <p:stCondLst>
                                            <p:cond delay="0"/>
                                          </p:stCondLst>
                                        </p:cTn>
                                        <p:tgtEl>
                                          <p:spTgt spid="3">
                                            <p:graphicEl>
                                              <a:dgm id="{8E566387-EB23-F84C-8414-AB5FB0BDAD09}"/>
                                            </p:graphicEl>
                                          </p:spTgt>
                                        </p:tgtEl>
                                        <p:attrNameLst>
                                          <p:attrName>style.visibility</p:attrName>
                                        </p:attrNameLst>
                                      </p:cBhvr>
                                      <p:to>
                                        <p:strVal val="visible"/>
                                      </p:to>
                                    </p:set>
                                    <p:animEffect transition="in" filter="randombar(horizontal)">
                                      <p:cBhvr>
                                        <p:cTn id="103" dur="500"/>
                                        <p:tgtEl>
                                          <p:spTgt spid="3">
                                            <p:graphicEl>
                                              <a:dgm id="{8E566387-EB23-F84C-8414-AB5FB0BDAD0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Graphic spid="3"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529E81F-9BA8-BAED-992C-E5239F2C3440}"/>
              </a:ext>
            </a:extLst>
          </p:cNvPr>
          <p:cNvSpPr>
            <a:spLocks noGrp="1"/>
          </p:cNvSpPr>
          <p:nvPr>
            <p:ph idx="4294967295"/>
          </p:nvPr>
        </p:nvSpPr>
        <p:spPr>
          <a:xfrm>
            <a:off x="8007659" y="1061114"/>
            <a:ext cx="4017472" cy="4764038"/>
          </a:xfrm>
          <a:prstGeom prst="rect">
            <a:avLst/>
          </a:prstGeom>
        </p:spPr>
        <p:txBody>
          <a:bodyPr/>
          <a:lstStyle/>
          <a:p>
            <a:endParaRPr lang="sr-Cyrl-RS" b="1" dirty="0">
              <a:solidFill>
                <a:srgbClr val="002060"/>
              </a:solidFill>
            </a:endParaRPr>
          </a:p>
          <a:p>
            <a:r>
              <a:rPr lang="sr-Latn-CS" b="1" dirty="0" err="1">
                <a:solidFill>
                  <a:srgbClr val="002060"/>
                </a:solidFill>
              </a:rPr>
              <a:t>Интероперабилан</a:t>
            </a:r>
            <a:r>
              <a:rPr lang="sr-Latn-CS" b="1" dirty="0">
                <a:solidFill>
                  <a:srgbClr val="002060"/>
                </a:solidFill>
              </a:rPr>
              <a:t> </a:t>
            </a:r>
            <a:r>
              <a:rPr lang="sr-Latn-CS" b="1" dirty="0" err="1">
                <a:solidFill>
                  <a:srgbClr val="002060"/>
                </a:solidFill>
              </a:rPr>
              <a:t>дизајн</a:t>
            </a:r>
            <a:endParaRPr lang="sr-Cyrl-RS" b="1" dirty="0">
              <a:solidFill>
                <a:srgbClr val="002060"/>
              </a:solidFill>
            </a:endParaRPr>
          </a:p>
          <a:p>
            <a:r>
              <a:rPr lang="sr-Latn-CS" b="1" dirty="0" err="1">
                <a:solidFill>
                  <a:srgbClr val="002060"/>
                </a:solidFill>
              </a:rPr>
              <a:t>Безбедно</a:t>
            </a:r>
            <a:r>
              <a:rPr lang="sr-Cyrl-RS" b="1" dirty="0" err="1">
                <a:solidFill>
                  <a:srgbClr val="002060"/>
                </a:solidFill>
              </a:rPr>
              <a:t>сно</a:t>
            </a:r>
            <a:r>
              <a:rPr lang="sr-Latn-CS" b="1" dirty="0">
                <a:solidFill>
                  <a:srgbClr val="002060"/>
                </a:solidFill>
              </a:rPr>
              <a:t> </a:t>
            </a:r>
            <a:r>
              <a:rPr lang="sr-Latn-CS" b="1" dirty="0" err="1">
                <a:solidFill>
                  <a:srgbClr val="002060"/>
                </a:solidFill>
              </a:rPr>
              <a:t>дизајниран</a:t>
            </a:r>
            <a:endParaRPr lang="sr-Cyrl-RS" b="1" dirty="0">
              <a:solidFill>
                <a:srgbClr val="002060"/>
              </a:solidFill>
            </a:endParaRPr>
          </a:p>
          <a:p>
            <a:r>
              <a:rPr lang="sr-Cyrl-RS" b="1" dirty="0">
                <a:solidFill>
                  <a:srgbClr val="002060"/>
                </a:solidFill>
              </a:rPr>
              <a:t>Рад у </a:t>
            </a:r>
            <a:r>
              <a:rPr lang="sr-Cyrl-RS" b="1" dirty="0" err="1">
                <a:solidFill>
                  <a:srgbClr val="002060"/>
                </a:solidFill>
              </a:rPr>
              <a:t>Клауд</a:t>
            </a:r>
            <a:r>
              <a:rPr lang="sr-Cyrl-RS" b="1" dirty="0">
                <a:solidFill>
                  <a:srgbClr val="002060"/>
                </a:solidFill>
              </a:rPr>
              <a:t>-у / претходно дефинисано разврставање</a:t>
            </a:r>
            <a:r>
              <a:rPr lang="sr-Latn-CS" b="1" dirty="0">
                <a:solidFill>
                  <a:srgbClr val="002060"/>
                </a:solidFill>
              </a:rPr>
              <a:t> </a:t>
            </a:r>
            <a:endParaRPr lang="sr-Cyrl-RS" b="1" dirty="0">
              <a:solidFill>
                <a:srgbClr val="002060"/>
              </a:solidFill>
            </a:endParaRPr>
          </a:p>
          <a:p>
            <a:r>
              <a:rPr lang="sr-Latn-CS" b="1" dirty="0" err="1">
                <a:solidFill>
                  <a:srgbClr val="002060"/>
                </a:solidFill>
              </a:rPr>
              <a:t>Засновано</a:t>
            </a:r>
            <a:r>
              <a:rPr lang="sr-Latn-CS" b="1" dirty="0">
                <a:solidFill>
                  <a:srgbClr val="002060"/>
                </a:solidFill>
              </a:rPr>
              <a:t> </a:t>
            </a:r>
            <a:r>
              <a:rPr lang="sr-Latn-CS" b="1" dirty="0" err="1">
                <a:solidFill>
                  <a:srgbClr val="002060"/>
                </a:solidFill>
              </a:rPr>
              <a:t>на</a:t>
            </a:r>
            <a:r>
              <a:rPr lang="sr-Latn-CS" b="1" dirty="0">
                <a:solidFill>
                  <a:srgbClr val="002060"/>
                </a:solidFill>
              </a:rPr>
              <a:t> </a:t>
            </a:r>
            <a:r>
              <a:rPr lang="en-GB" b="1" dirty="0" err="1">
                <a:solidFill>
                  <a:srgbClr val="002060"/>
                </a:solidFill>
              </a:rPr>
              <a:t>SotA</a:t>
            </a:r>
            <a:r>
              <a:rPr lang="sr-Latn-CS" b="1" dirty="0">
                <a:solidFill>
                  <a:srgbClr val="002060"/>
                </a:solidFill>
              </a:rPr>
              <a:t> </a:t>
            </a:r>
            <a:r>
              <a:rPr lang="sr-Cyrl-RS" b="1" dirty="0">
                <a:solidFill>
                  <a:srgbClr val="002060"/>
                </a:solidFill>
              </a:rPr>
              <a:t>а</a:t>
            </a:r>
            <a:r>
              <a:rPr lang="sr-Latn-CS" b="1" dirty="0" err="1">
                <a:solidFill>
                  <a:srgbClr val="002060"/>
                </a:solidFill>
              </a:rPr>
              <a:t>ртефактима</a:t>
            </a:r>
            <a:r>
              <a:rPr lang="sr-Latn-CS" b="1" dirty="0">
                <a:solidFill>
                  <a:srgbClr val="002060"/>
                </a:solidFill>
              </a:rPr>
              <a:t> </a:t>
            </a:r>
            <a:endParaRPr lang="sr-Cyrl-RS" b="1" dirty="0">
              <a:solidFill>
                <a:srgbClr val="002060"/>
              </a:solidFill>
            </a:endParaRPr>
          </a:p>
          <a:p>
            <a:r>
              <a:rPr lang="sr-Latn-CS" b="1" dirty="0" err="1">
                <a:solidFill>
                  <a:srgbClr val="002060"/>
                </a:solidFill>
              </a:rPr>
              <a:t>Надограђује</a:t>
            </a:r>
            <a:r>
              <a:rPr lang="sr-Latn-CS" b="1" dirty="0">
                <a:solidFill>
                  <a:srgbClr val="002060"/>
                </a:solidFill>
              </a:rPr>
              <a:t> </a:t>
            </a:r>
            <a:r>
              <a:rPr lang="sr-Latn-CS" b="1" dirty="0" err="1">
                <a:solidFill>
                  <a:srgbClr val="002060"/>
                </a:solidFill>
              </a:rPr>
              <a:t>се</a:t>
            </a:r>
            <a:r>
              <a:rPr lang="sr-Latn-CS" b="1" dirty="0">
                <a:solidFill>
                  <a:srgbClr val="002060"/>
                </a:solidFill>
              </a:rPr>
              <a:t> </a:t>
            </a:r>
            <a:r>
              <a:rPr lang="sr-Latn-CS" b="1" dirty="0" err="1">
                <a:solidFill>
                  <a:srgbClr val="002060"/>
                </a:solidFill>
              </a:rPr>
              <a:t>на</a:t>
            </a:r>
            <a:r>
              <a:rPr lang="sr-Latn-CS" b="1" dirty="0">
                <a:solidFill>
                  <a:srgbClr val="002060"/>
                </a:solidFill>
              </a:rPr>
              <a:t> </a:t>
            </a:r>
            <a:r>
              <a:rPr lang="sr-Latn-CS" b="1" dirty="0" err="1">
                <a:solidFill>
                  <a:srgbClr val="002060"/>
                </a:solidFill>
              </a:rPr>
              <a:t>постојећ</a:t>
            </a:r>
            <a:r>
              <a:rPr lang="sr-Cyrl-RS" b="1" dirty="0">
                <a:solidFill>
                  <a:srgbClr val="002060"/>
                </a:solidFill>
              </a:rPr>
              <a:t>у технику и уређаје</a:t>
            </a:r>
          </a:p>
          <a:p>
            <a:r>
              <a:rPr lang="sr-Latn-CS" b="1" dirty="0" err="1">
                <a:solidFill>
                  <a:srgbClr val="002060"/>
                </a:solidFill>
              </a:rPr>
              <a:t>Циљ</a:t>
            </a:r>
            <a:r>
              <a:rPr lang="sr-Latn-CS" b="1" dirty="0">
                <a:solidFill>
                  <a:srgbClr val="002060"/>
                </a:solidFill>
              </a:rPr>
              <a:t> </a:t>
            </a:r>
            <a:r>
              <a:rPr lang="sr-Latn-CS" b="1" dirty="0" err="1">
                <a:solidFill>
                  <a:srgbClr val="002060"/>
                </a:solidFill>
              </a:rPr>
              <a:t>је</a:t>
            </a:r>
            <a:r>
              <a:rPr lang="sr-Latn-CS" b="1" dirty="0">
                <a:solidFill>
                  <a:srgbClr val="002060"/>
                </a:solidFill>
              </a:rPr>
              <a:t> </a:t>
            </a:r>
            <a:r>
              <a:rPr lang="sr-Latn-CS" b="1" dirty="0" err="1">
                <a:solidFill>
                  <a:srgbClr val="002060"/>
                </a:solidFill>
              </a:rPr>
              <a:t>коначно</a:t>
            </a:r>
            <a:r>
              <a:rPr lang="sr-Latn-CS" b="1" dirty="0">
                <a:solidFill>
                  <a:srgbClr val="002060"/>
                </a:solidFill>
              </a:rPr>
              <a:t> </a:t>
            </a:r>
            <a:r>
              <a:rPr lang="sr-Latn-CS" b="1" dirty="0" err="1">
                <a:solidFill>
                  <a:srgbClr val="002060"/>
                </a:solidFill>
              </a:rPr>
              <a:t>висок</a:t>
            </a:r>
            <a:r>
              <a:rPr lang="sr-Latn-CS" b="1" dirty="0">
                <a:solidFill>
                  <a:srgbClr val="002060"/>
                </a:solidFill>
              </a:rPr>
              <a:t> ТРЛ</a:t>
            </a:r>
            <a:endParaRPr lang="en-GB" b="1" dirty="0">
              <a:solidFill>
                <a:srgbClr val="002060"/>
              </a:solidFill>
            </a:endParaRPr>
          </a:p>
        </p:txBody>
      </p:sp>
      <p:pic>
        <p:nvPicPr>
          <p:cNvPr id="6" name="Picture 5" descr="Diagram&#10;&#10;Description automatically generated">
            <a:extLst>
              <a:ext uri="{FF2B5EF4-FFF2-40B4-BE49-F238E27FC236}">
                <a16:creationId xmlns:a16="http://schemas.microsoft.com/office/drawing/2014/main" xmlns="" id="{6B753DBC-3A1E-7345-0225-0CE944FC17A6}"/>
              </a:ext>
            </a:extLst>
          </p:cNvPr>
          <p:cNvPicPr>
            <a:picLocks noChangeAspect="1"/>
          </p:cNvPicPr>
          <p:nvPr/>
        </p:nvPicPr>
        <p:blipFill>
          <a:blip r:embed="rId2"/>
          <a:stretch>
            <a:fillRect/>
          </a:stretch>
        </p:blipFill>
        <p:spPr>
          <a:xfrm>
            <a:off x="166870" y="886229"/>
            <a:ext cx="7925011" cy="5341331"/>
          </a:xfrm>
          <a:prstGeom prst="rect">
            <a:avLst/>
          </a:prstGeom>
        </p:spPr>
      </p:pic>
      <p:sp>
        <p:nvSpPr>
          <p:cNvPr id="2" name="Title 1">
            <a:extLst>
              <a:ext uri="{FF2B5EF4-FFF2-40B4-BE49-F238E27FC236}">
                <a16:creationId xmlns:a16="http://schemas.microsoft.com/office/drawing/2014/main" xmlns="" id="{4C78494F-DE2C-1A88-1C9B-7E156DA0885E}"/>
              </a:ext>
            </a:extLst>
          </p:cNvPr>
          <p:cNvSpPr>
            <a:spLocks noGrp="1"/>
          </p:cNvSpPr>
          <p:nvPr>
            <p:ph type="title" idx="4294967295"/>
          </p:nvPr>
        </p:nvSpPr>
        <p:spPr>
          <a:xfrm>
            <a:off x="1094759" y="94720"/>
            <a:ext cx="9603275" cy="614219"/>
          </a:xfrm>
          <a:prstGeom prst="rect">
            <a:avLst/>
          </a:prstGeom>
        </p:spPr>
        <p:txBody>
          <a:bodyPr/>
          <a:lstStyle/>
          <a:p>
            <a:pPr algn="ctr"/>
            <a:r>
              <a:rPr lang="sr-Latn-CS" b="1" dirty="0" err="1">
                <a:solidFill>
                  <a:srgbClr val="00B0F0"/>
                </a:solidFill>
              </a:rPr>
              <a:t>Референтна</a:t>
            </a:r>
            <a:r>
              <a:rPr lang="sr-Latn-CS" dirty="0"/>
              <a:t> </a:t>
            </a:r>
            <a:r>
              <a:rPr lang="sr-Latn-CS" b="1" dirty="0" err="1">
                <a:solidFill>
                  <a:srgbClr val="00B0F0"/>
                </a:solidFill>
              </a:rPr>
              <a:t>архитектура</a:t>
            </a:r>
            <a:endParaRPr lang="en-GB" b="1" dirty="0">
              <a:solidFill>
                <a:srgbClr val="00B0F0"/>
              </a:solidFill>
            </a:endParaRPr>
          </a:p>
        </p:txBody>
      </p:sp>
      <p:grpSp>
        <p:nvGrpSpPr>
          <p:cNvPr id="5" name="Group 4">
            <a:extLst>
              <a:ext uri="{FF2B5EF4-FFF2-40B4-BE49-F238E27FC236}">
                <a16:creationId xmlns:a16="http://schemas.microsoft.com/office/drawing/2014/main" xmlns="" id="{D1D03759-448B-4220-88A1-DC4AF25EE02E}"/>
              </a:ext>
            </a:extLst>
          </p:cNvPr>
          <p:cNvGrpSpPr/>
          <p:nvPr/>
        </p:nvGrpSpPr>
        <p:grpSpPr>
          <a:xfrm>
            <a:off x="-8235" y="8957"/>
            <a:ext cx="12200235" cy="791517"/>
            <a:chOff x="-8235" y="8957"/>
            <a:chExt cx="12200235" cy="791517"/>
          </a:xfrm>
        </p:grpSpPr>
        <p:cxnSp>
          <p:nvCxnSpPr>
            <p:cNvPr id="7" name="Straight Connector 6">
              <a:extLst>
                <a:ext uri="{FF2B5EF4-FFF2-40B4-BE49-F238E27FC236}">
                  <a16:creationId xmlns:a16="http://schemas.microsoft.com/office/drawing/2014/main" xmlns="" id="{9B33B4E5-C966-4CE6-9DCD-F4F90721630C}"/>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DDC7646A-FD3E-4037-A12E-75E7389DBFE9}"/>
                </a:ext>
              </a:extLst>
            </p:cNvPr>
            <p:cNvPicPr>
              <a:picLocks noChangeAspect="1"/>
            </p:cNvPicPr>
            <p:nvPr/>
          </p:nvPicPr>
          <p:blipFill>
            <a:blip r:embed="rId3"/>
            <a:stretch>
              <a:fillRect/>
            </a:stretch>
          </p:blipFill>
          <p:spPr>
            <a:xfrm>
              <a:off x="-8235" y="8957"/>
              <a:ext cx="2629954" cy="791509"/>
            </a:xfrm>
            <a:prstGeom prst="rect">
              <a:avLst/>
            </a:prstGeom>
          </p:spPr>
        </p:pic>
      </p:grpSp>
      <p:grpSp>
        <p:nvGrpSpPr>
          <p:cNvPr id="9" name="Group 8">
            <a:extLst>
              <a:ext uri="{FF2B5EF4-FFF2-40B4-BE49-F238E27FC236}">
                <a16:creationId xmlns:a16="http://schemas.microsoft.com/office/drawing/2014/main" xmlns="" id="{6ED2DE40-7C34-455F-8F3C-1090B28A678D}"/>
              </a:ext>
            </a:extLst>
          </p:cNvPr>
          <p:cNvGrpSpPr/>
          <p:nvPr/>
        </p:nvGrpSpPr>
        <p:grpSpPr>
          <a:xfrm>
            <a:off x="-8235" y="6553203"/>
            <a:ext cx="12200235" cy="272980"/>
            <a:chOff x="-8235" y="6553203"/>
            <a:chExt cx="12200235" cy="272980"/>
          </a:xfrm>
        </p:grpSpPr>
        <p:grpSp>
          <p:nvGrpSpPr>
            <p:cNvPr id="10" name="Group 9">
              <a:extLst>
                <a:ext uri="{FF2B5EF4-FFF2-40B4-BE49-F238E27FC236}">
                  <a16:creationId xmlns:a16="http://schemas.microsoft.com/office/drawing/2014/main" xmlns="" id="{BB4E2DDF-B8E0-4D24-B5E6-467D2479BA76}"/>
                </a:ext>
              </a:extLst>
            </p:cNvPr>
            <p:cNvGrpSpPr/>
            <p:nvPr/>
          </p:nvGrpSpPr>
          <p:grpSpPr>
            <a:xfrm>
              <a:off x="2803954" y="6595351"/>
              <a:ext cx="9221176" cy="230832"/>
              <a:chOff x="4038432" y="6618610"/>
              <a:chExt cx="7947981" cy="217548"/>
            </a:xfrm>
          </p:grpSpPr>
          <p:pic>
            <p:nvPicPr>
              <p:cNvPr id="12" name="Imagen 7">
                <a:extLst>
                  <a:ext uri="{FF2B5EF4-FFF2-40B4-BE49-F238E27FC236}">
                    <a16:creationId xmlns:a16="http://schemas.microsoft.com/office/drawing/2014/main" xmlns="" id="{A6323573-512F-413D-97F7-5B2A778CD8E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3">
                <a:extLst>
                  <a:ext uri="{FF2B5EF4-FFF2-40B4-BE49-F238E27FC236}">
                    <a16:creationId xmlns:a16="http://schemas.microsoft.com/office/drawing/2014/main" xmlns="" id="{8502A63B-9DD8-4844-B8BE-B8D395B05F01}"/>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11" name="Straight Connector 10">
              <a:extLst>
                <a:ext uri="{FF2B5EF4-FFF2-40B4-BE49-F238E27FC236}">
                  <a16:creationId xmlns:a16="http://schemas.microsoft.com/office/drawing/2014/main" xmlns="" id="{959AC545-19E7-4AE4-A218-FE027ACD9F72}"/>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650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80A138-98A0-6CDD-3984-847AB197F7D4}"/>
              </a:ext>
            </a:extLst>
          </p:cNvPr>
          <p:cNvSpPr>
            <a:spLocks noGrp="1"/>
          </p:cNvSpPr>
          <p:nvPr>
            <p:ph type="title" idx="4294967295"/>
          </p:nvPr>
        </p:nvSpPr>
        <p:spPr>
          <a:xfrm>
            <a:off x="2803954" y="133906"/>
            <a:ext cx="7929591" cy="614219"/>
          </a:xfrm>
          <a:prstGeom prst="rect">
            <a:avLst/>
          </a:prstGeom>
        </p:spPr>
        <p:txBody>
          <a:bodyPr/>
          <a:lstStyle/>
          <a:p>
            <a:pPr algn="ctr"/>
            <a:r>
              <a:rPr lang="sr-Cyrl-RS" b="1" dirty="0">
                <a:solidFill>
                  <a:srgbClr val="00B0F0"/>
                </a:solidFill>
              </a:rPr>
              <a:t>А</a:t>
            </a:r>
            <a:r>
              <a:rPr lang="sr-Latn-CS" b="1" dirty="0" err="1">
                <a:solidFill>
                  <a:srgbClr val="00B0F0"/>
                </a:solidFill>
              </a:rPr>
              <a:t>пликације</a:t>
            </a:r>
            <a:r>
              <a:rPr lang="sr-Latn-CS" b="1" dirty="0">
                <a:solidFill>
                  <a:srgbClr val="00B0F0"/>
                </a:solidFill>
              </a:rPr>
              <a:t> </a:t>
            </a:r>
            <a:r>
              <a:rPr lang="sr-Latn-CS" b="1" dirty="0" err="1">
                <a:solidFill>
                  <a:srgbClr val="00B0F0"/>
                </a:solidFill>
              </a:rPr>
              <a:t>са</a:t>
            </a:r>
            <a:r>
              <a:rPr lang="sr-Latn-CS" b="1" dirty="0">
                <a:solidFill>
                  <a:srgbClr val="00B0F0"/>
                </a:solidFill>
              </a:rPr>
              <a:t> </a:t>
            </a:r>
            <a:r>
              <a:rPr lang="sr-Latn-CS" b="1" dirty="0" err="1">
                <a:solidFill>
                  <a:srgbClr val="00B0F0"/>
                </a:solidFill>
              </a:rPr>
              <a:t>додатном</a:t>
            </a:r>
            <a:r>
              <a:rPr lang="sr-Latn-CS" b="1" dirty="0">
                <a:solidFill>
                  <a:srgbClr val="00B0F0"/>
                </a:solidFill>
              </a:rPr>
              <a:t> </a:t>
            </a:r>
            <a:r>
              <a:rPr lang="sr-Latn-CS" b="1" dirty="0" err="1">
                <a:solidFill>
                  <a:srgbClr val="00B0F0"/>
                </a:solidFill>
              </a:rPr>
              <a:t>вредношћу</a:t>
            </a:r>
            <a:endParaRPr lang="en-GB" b="1" dirty="0">
              <a:solidFill>
                <a:srgbClr val="00B0F0"/>
              </a:solidFill>
            </a:endParaRPr>
          </a:p>
        </p:txBody>
      </p:sp>
      <p:grpSp>
        <p:nvGrpSpPr>
          <p:cNvPr id="4" name="Group 3">
            <a:extLst>
              <a:ext uri="{FF2B5EF4-FFF2-40B4-BE49-F238E27FC236}">
                <a16:creationId xmlns:a16="http://schemas.microsoft.com/office/drawing/2014/main" xmlns="" id="{08A6737F-8192-4519-9D51-75580F8238B0}"/>
              </a:ext>
            </a:extLst>
          </p:cNvPr>
          <p:cNvGrpSpPr/>
          <p:nvPr/>
        </p:nvGrpSpPr>
        <p:grpSpPr>
          <a:xfrm>
            <a:off x="-8235" y="8957"/>
            <a:ext cx="12200235" cy="791517"/>
            <a:chOff x="-8235" y="8957"/>
            <a:chExt cx="12200235" cy="791517"/>
          </a:xfrm>
        </p:grpSpPr>
        <p:cxnSp>
          <p:nvCxnSpPr>
            <p:cNvPr id="6" name="Straight Connector 5">
              <a:extLst>
                <a:ext uri="{FF2B5EF4-FFF2-40B4-BE49-F238E27FC236}">
                  <a16:creationId xmlns:a16="http://schemas.microsoft.com/office/drawing/2014/main" xmlns="" id="{EA1E93EF-4554-497F-A91D-60F3E5144AF0}"/>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73D646ED-1C9D-4983-B660-010BEB09BEFB}"/>
                </a:ext>
              </a:extLst>
            </p:cNvPr>
            <p:cNvPicPr>
              <a:picLocks noChangeAspect="1"/>
            </p:cNvPicPr>
            <p:nvPr/>
          </p:nvPicPr>
          <p:blipFill>
            <a:blip r:embed="rId2"/>
            <a:stretch>
              <a:fillRect/>
            </a:stretch>
          </p:blipFill>
          <p:spPr>
            <a:xfrm>
              <a:off x="-8235" y="8957"/>
              <a:ext cx="2629954" cy="791509"/>
            </a:xfrm>
            <a:prstGeom prst="rect">
              <a:avLst/>
            </a:prstGeom>
          </p:spPr>
        </p:pic>
      </p:grpSp>
      <p:grpSp>
        <p:nvGrpSpPr>
          <p:cNvPr id="8" name="Group 7">
            <a:extLst>
              <a:ext uri="{FF2B5EF4-FFF2-40B4-BE49-F238E27FC236}">
                <a16:creationId xmlns:a16="http://schemas.microsoft.com/office/drawing/2014/main" xmlns="" id="{218E3795-90BB-4DF1-9B32-066630F3E8A9}"/>
              </a:ext>
            </a:extLst>
          </p:cNvPr>
          <p:cNvGrpSpPr/>
          <p:nvPr/>
        </p:nvGrpSpPr>
        <p:grpSpPr>
          <a:xfrm>
            <a:off x="-8235" y="6553203"/>
            <a:ext cx="12200235" cy="272980"/>
            <a:chOff x="-8235" y="6553203"/>
            <a:chExt cx="12200235" cy="272980"/>
          </a:xfrm>
        </p:grpSpPr>
        <p:grpSp>
          <p:nvGrpSpPr>
            <p:cNvPr id="9" name="Group 8">
              <a:extLst>
                <a:ext uri="{FF2B5EF4-FFF2-40B4-BE49-F238E27FC236}">
                  <a16:creationId xmlns:a16="http://schemas.microsoft.com/office/drawing/2014/main" xmlns="" id="{636B00CA-D721-4F9E-891D-27CBF50F749B}"/>
                </a:ext>
              </a:extLst>
            </p:cNvPr>
            <p:cNvGrpSpPr/>
            <p:nvPr/>
          </p:nvGrpSpPr>
          <p:grpSpPr>
            <a:xfrm>
              <a:off x="2803954" y="6595351"/>
              <a:ext cx="9221176" cy="230832"/>
              <a:chOff x="4038432" y="6618610"/>
              <a:chExt cx="7947981" cy="217548"/>
            </a:xfrm>
          </p:grpSpPr>
          <p:pic>
            <p:nvPicPr>
              <p:cNvPr id="11" name="Imagen 7">
                <a:extLst>
                  <a:ext uri="{FF2B5EF4-FFF2-40B4-BE49-F238E27FC236}">
                    <a16:creationId xmlns:a16="http://schemas.microsoft.com/office/drawing/2014/main" xmlns="" id="{8023E358-4305-493C-B92B-11ED01B9B9F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3">
                <a:extLst>
                  <a:ext uri="{FF2B5EF4-FFF2-40B4-BE49-F238E27FC236}">
                    <a16:creationId xmlns:a16="http://schemas.microsoft.com/office/drawing/2014/main" xmlns="" id="{537DE08C-6D90-4534-AB7A-583B85A11006}"/>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10" name="Straight Connector 9">
              <a:extLst>
                <a:ext uri="{FF2B5EF4-FFF2-40B4-BE49-F238E27FC236}">
                  <a16:creationId xmlns:a16="http://schemas.microsoft.com/office/drawing/2014/main" xmlns="" id="{1799BE4D-C91B-41B9-96EF-C43044DB316A}"/>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graphicFrame>
        <p:nvGraphicFramePr>
          <p:cNvPr id="3" name="Table 2">
            <a:extLst>
              <a:ext uri="{FF2B5EF4-FFF2-40B4-BE49-F238E27FC236}">
                <a16:creationId xmlns:a16="http://schemas.microsoft.com/office/drawing/2014/main" xmlns="" id="{7929CF62-425A-4A34-AE5A-6CFF9DD93C04}"/>
              </a:ext>
            </a:extLst>
          </p:cNvPr>
          <p:cNvGraphicFramePr>
            <a:graphicFrameLocks noGrp="1"/>
          </p:cNvGraphicFramePr>
          <p:nvPr>
            <p:extLst>
              <p:ext uri="{D42A27DB-BD31-4B8C-83A1-F6EECF244321}">
                <p14:modId xmlns:p14="http://schemas.microsoft.com/office/powerpoint/2010/main" val="682285614"/>
              </p:ext>
            </p:extLst>
          </p:nvPr>
        </p:nvGraphicFramePr>
        <p:xfrm>
          <a:off x="871812" y="1020898"/>
          <a:ext cx="10440140" cy="5207182"/>
        </p:xfrm>
        <a:graphic>
          <a:graphicData uri="http://schemas.openxmlformats.org/drawingml/2006/table">
            <a:tbl>
              <a:tblPr firstRow="1" bandRow="1">
                <a:tableStyleId>{5C22544A-7EE6-4342-B048-85BDC9FD1C3A}</a:tableStyleId>
              </a:tblPr>
              <a:tblGrid>
                <a:gridCol w="1061199">
                  <a:extLst>
                    <a:ext uri="{9D8B030D-6E8A-4147-A177-3AD203B41FA5}">
                      <a16:colId xmlns:a16="http://schemas.microsoft.com/office/drawing/2014/main" xmlns="" val="223346959"/>
                    </a:ext>
                  </a:extLst>
                </a:gridCol>
                <a:gridCol w="5987671">
                  <a:extLst>
                    <a:ext uri="{9D8B030D-6E8A-4147-A177-3AD203B41FA5}">
                      <a16:colId xmlns:a16="http://schemas.microsoft.com/office/drawing/2014/main" xmlns="" val="3777023948"/>
                    </a:ext>
                  </a:extLst>
                </a:gridCol>
                <a:gridCol w="3391270">
                  <a:extLst>
                    <a:ext uri="{9D8B030D-6E8A-4147-A177-3AD203B41FA5}">
                      <a16:colId xmlns:a16="http://schemas.microsoft.com/office/drawing/2014/main" xmlns="" val="3498427314"/>
                    </a:ext>
                  </a:extLst>
                </a:gridCol>
              </a:tblGrid>
              <a:tr h="445346">
                <a:tc>
                  <a:txBody>
                    <a:bodyPr/>
                    <a:lstStyle/>
                    <a:p>
                      <a:pPr algn="ctr">
                        <a:spcAft>
                          <a:spcPts val="0"/>
                        </a:spcAft>
                      </a:pPr>
                      <a:r>
                        <a:rPr lang="sr-Cyrl-CS" sz="1600">
                          <a:effectLst/>
                        </a:rPr>
                        <a:t>р.б.</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lgn="ctr">
                        <a:spcAft>
                          <a:spcPts val="0"/>
                        </a:spcAft>
                      </a:pPr>
                      <a:r>
                        <a:rPr lang="sr-Cyrl-CS" sz="1600">
                          <a:effectLst/>
                        </a:rPr>
                        <a:t>Назив апликације </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lgn="ctr">
                        <a:spcAft>
                          <a:spcPts val="0"/>
                        </a:spcAft>
                      </a:pPr>
                      <a:r>
                        <a:rPr lang="sr-Cyrl-CS" sz="1600">
                          <a:effectLst/>
                        </a:rPr>
                        <a:t>Циљна група</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extLst>
                  <a:ext uri="{0D108BD9-81ED-4DB2-BD59-A6C34878D82A}">
                    <a16:rowId xmlns:a16="http://schemas.microsoft.com/office/drawing/2014/main" xmlns="" val="3337291182"/>
                  </a:ext>
                </a:extLst>
              </a:tr>
              <a:tr h="705830">
                <a:tc>
                  <a:txBody>
                    <a:bodyPr/>
                    <a:lstStyle/>
                    <a:p>
                      <a:pPr>
                        <a:spcAft>
                          <a:spcPts val="0"/>
                        </a:spcAft>
                      </a:pPr>
                      <a:r>
                        <a:rPr lang="sr-Cyrl-RS" sz="1600">
                          <a:effectLst/>
                        </a:rPr>
                        <a:t>1</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spcAft>
                          <a:spcPts val="0"/>
                        </a:spcAft>
                      </a:pPr>
                      <a:r>
                        <a:rPr lang="sr-Cyrl-RS" sz="1600">
                          <a:effectLst/>
                        </a:rPr>
                        <a:t>Модул за процену утицаја за холистичку енергетску оптимизацију и креирање политике на урбаном нивоу</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lgn="ctr">
                        <a:spcAft>
                          <a:spcPts val="0"/>
                        </a:spcAft>
                      </a:pPr>
                      <a:r>
                        <a:rPr lang="sr-Cyrl-RS" sz="1600">
                          <a:effectLst/>
                        </a:rPr>
                        <a:t>Градске власти</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extLst>
                  <a:ext uri="{0D108BD9-81ED-4DB2-BD59-A6C34878D82A}">
                    <a16:rowId xmlns:a16="http://schemas.microsoft.com/office/drawing/2014/main" xmlns="" val="1236117166"/>
                  </a:ext>
                </a:extLst>
              </a:tr>
              <a:tr h="705830">
                <a:tc>
                  <a:txBody>
                    <a:bodyPr/>
                    <a:lstStyle/>
                    <a:p>
                      <a:pPr>
                        <a:spcAft>
                          <a:spcPts val="0"/>
                        </a:spcAft>
                      </a:pPr>
                      <a:r>
                        <a:rPr lang="sr-Cyrl-RS" sz="1600">
                          <a:effectLst/>
                        </a:rPr>
                        <a:t>2</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spcAft>
                          <a:spcPts val="0"/>
                        </a:spcAft>
                      </a:pPr>
                      <a:r>
                        <a:rPr lang="sr-Cyrl-RS" sz="1600">
                          <a:effectLst/>
                        </a:rPr>
                        <a:t>Модул информисаног одлучивања за димензионисање и планирање енергетске инфраструктуре</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lgn="ctr">
                        <a:spcAft>
                          <a:spcPts val="0"/>
                        </a:spcAft>
                      </a:pPr>
                      <a:r>
                        <a:rPr lang="sr-Cyrl-RS" sz="1600">
                          <a:effectLst/>
                        </a:rPr>
                        <a:t>Оператери мрежа (даљинско грејање/електрична енергија)</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extLst>
                  <a:ext uri="{0D108BD9-81ED-4DB2-BD59-A6C34878D82A}">
                    <a16:rowId xmlns:a16="http://schemas.microsoft.com/office/drawing/2014/main" xmlns="" val="3248180806"/>
                  </a:ext>
                </a:extLst>
              </a:tr>
              <a:tr h="357116">
                <a:tc>
                  <a:txBody>
                    <a:bodyPr/>
                    <a:lstStyle/>
                    <a:p>
                      <a:pPr>
                        <a:spcAft>
                          <a:spcPts val="0"/>
                        </a:spcAft>
                      </a:pPr>
                      <a:r>
                        <a:rPr lang="sr-Cyrl-RS" sz="1600">
                          <a:effectLst/>
                        </a:rPr>
                        <a:t>3</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spcAft>
                          <a:spcPts val="0"/>
                        </a:spcAft>
                      </a:pPr>
                      <a:r>
                        <a:rPr lang="sr-Cyrl-RS" sz="1600">
                          <a:effectLst/>
                        </a:rPr>
                        <a:t>Модул подршке за напредно реновирање</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lgn="ctr">
                        <a:spcAft>
                          <a:spcPts val="0"/>
                        </a:spcAft>
                      </a:pPr>
                      <a:r>
                        <a:rPr lang="en-US" sz="1600">
                          <a:effectLst/>
                        </a:rPr>
                        <a:t>ESCO</a:t>
                      </a:r>
                      <a:r>
                        <a:rPr lang="sr-Cyrl-RS" sz="1600">
                          <a:effectLst/>
                        </a:rPr>
                        <a:t> и грађевинске компаније</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extLst>
                  <a:ext uri="{0D108BD9-81ED-4DB2-BD59-A6C34878D82A}">
                    <a16:rowId xmlns:a16="http://schemas.microsoft.com/office/drawing/2014/main" xmlns="" val="232722704"/>
                  </a:ext>
                </a:extLst>
              </a:tr>
              <a:tr h="705830">
                <a:tc>
                  <a:txBody>
                    <a:bodyPr/>
                    <a:lstStyle/>
                    <a:p>
                      <a:pPr>
                        <a:spcAft>
                          <a:spcPts val="0"/>
                        </a:spcAft>
                      </a:pPr>
                      <a:r>
                        <a:rPr lang="sr-Cyrl-RS" sz="1600">
                          <a:effectLst/>
                        </a:rPr>
                        <a:t>4</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spcAft>
                          <a:spcPts val="0"/>
                        </a:spcAft>
                      </a:pPr>
                      <a:r>
                        <a:rPr lang="en-US" sz="1600">
                          <a:effectLst/>
                        </a:rPr>
                        <a:t>Digital Twin </a:t>
                      </a:r>
                      <a:r>
                        <a:rPr lang="sr-Cyrl-RS" sz="1600">
                          <a:effectLst/>
                        </a:rPr>
                        <a:t>модул зграда за максимизацију сопствене потрошње и предиктивно одржавање</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lgn="ctr">
                        <a:spcAft>
                          <a:spcPts val="0"/>
                        </a:spcAft>
                      </a:pPr>
                      <a:r>
                        <a:rPr lang="en-US" sz="1600">
                          <a:effectLst/>
                        </a:rPr>
                        <a:t>ESCO</a:t>
                      </a:r>
                      <a:r>
                        <a:rPr lang="sr-Cyrl-RS" sz="1600">
                          <a:effectLst/>
                        </a:rPr>
                        <a:t>, менаџери објеката</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extLst>
                  <a:ext uri="{0D108BD9-81ED-4DB2-BD59-A6C34878D82A}">
                    <a16:rowId xmlns:a16="http://schemas.microsoft.com/office/drawing/2014/main" xmlns="" val="561549380"/>
                  </a:ext>
                </a:extLst>
              </a:tr>
              <a:tr h="504165">
                <a:tc>
                  <a:txBody>
                    <a:bodyPr/>
                    <a:lstStyle/>
                    <a:p>
                      <a:pPr>
                        <a:spcAft>
                          <a:spcPts val="0"/>
                        </a:spcAft>
                      </a:pPr>
                      <a:r>
                        <a:rPr lang="sr-Cyrl-RS" sz="1600">
                          <a:effectLst/>
                        </a:rPr>
                        <a:t>5</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spcAft>
                          <a:spcPts val="0"/>
                        </a:spcAft>
                      </a:pPr>
                      <a:r>
                        <a:rPr lang="sr-Cyrl-RS" sz="1600">
                          <a:effectLst/>
                        </a:rPr>
                        <a:t>Портфолио Аналитика зграде и модул за управљање</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lgn="ctr">
                        <a:spcAft>
                          <a:spcPts val="0"/>
                        </a:spcAft>
                      </a:pPr>
                      <a:r>
                        <a:rPr lang="sr-Cyrl-RS" sz="1600">
                          <a:effectLst/>
                        </a:rPr>
                        <a:t>Продавци</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extLst>
                  <a:ext uri="{0D108BD9-81ED-4DB2-BD59-A6C34878D82A}">
                    <a16:rowId xmlns:a16="http://schemas.microsoft.com/office/drawing/2014/main" xmlns="" val="1546985625"/>
                  </a:ext>
                </a:extLst>
              </a:tr>
              <a:tr h="504165">
                <a:tc>
                  <a:txBody>
                    <a:bodyPr/>
                    <a:lstStyle/>
                    <a:p>
                      <a:pPr>
                        <a:spcAft>
                          <a:spcPts val="0"/>
                        </a:spcAft>
                      </a:pPr>
                      <a:r>
                        <a:rPr lang="sr-Cyrl-RS" sz="1600">
                          <a:effectLst/>
                        </a:rPr>
                        <a:t>6</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spcAft>
                          <a:spcPts val="0"/>
                        </a:spcAft>
                      </a:pPr>
                      <a:r>
                        <a:rPr lang="sr-Cyrl-RS" sz="1600">
                          <a:effectLst/>
                        </a:rPr>
                        <a:t>Персонализована енергетска аналитика и модул аутоматизације усмерен на човека</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lgn="ctr">
                        <a:spcAft>
                          <a:spcPts val="0"/>
                        </a:spcAft>
                      </a:pPr>
                      <a:r>
                        <a:rPr lang="sr-Cyrl-RS" sz="1600">
                          <a:effectLst/>
                        </a:rPr>
                        <a:t>Прозјумери</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extLst>
                  <a:ext uri="{0D108BD9-81ED-4DB2-BD59-A6C34878D82A}">
                    <a16:rowId xmlns:a16="http://schemas.microsoft.com/office/drawing/2014/main" xmlns="" val="1541526867"/>
                  </a:ext>
                </a:extLst>
              </a:tr>
              <a:tr h="504165">
                <a:tc>
                  <a:txBody>
                    <a:bodyPr/>
                    <a:lstStyle/>
                    <a:p>
                      <a:pPr>
                        <a:spcAft>
                          <a:spcPts val="0"/>
                        </a:spcAft>
                      </a:pPr>
                      <a:r>
                        <a:rPr lang="sr-Cyrl-RS" sz="1600">
                          <a:effectLst/>
                        </a:rPr>
                        <a:t>7</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spcAft>
                          <a:spcPts val="0"/>
                        </a:spcAft>
                      </a:pPr>
                      <a:r>
                        <a:rPr lang="sr-Cyrl-RS" sz="1600">
                          <a:effectLst/>
                        </a:rPr>
                        <a:t>Сертификација енергетских перформанси зграде</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lgn="ctr">
                        <a:spcAft>
                          <a:spcPts val="0"/>
                        </a:spcAft>
                      </a:pPr>
                      <a:r>
                        <a:rPr lang="en-US" sz="1600">
                          <a:effectLst/>
                        </a:rPr>
                        <a:t>ESCO</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extLst>
                  <a:ext uri="{0D108BD9-81ED-4DB2-BD59-A6C34878D82A}">
                    <a16:rowId xmlns:a16="http://schemas.microsoft.com/office/drawing/2014/main" xmlns="" val="1539682265"/>
                  </a:ext>
                </a:extLst>
              </a:tr>
              <a:tr h="705830">
                <a:tc>
                  <a:txBody>
                    <a:bodyPr/>
                    <a:lstStyle/>
                    <a:p>
                      <a:pPr>
                        <a:spcAft>
                          <a:spcPts val="0"/>
                        </a:spcAft>
                      </a:pPr>
                      <a:r>
                        <a:rPr lang="sr-Cyrl-RS" sz="1600">
                          <a:effectLst/>
                        </a:rPr>
                        <a:t>8</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spcAft>
                          <a:spcPts val="0"/>
                        </a:spcAft>
                      </a:pPr>
                      <a:r>
                        <a:rPr lang="sr-Cyrl-RS" sz="1600">
                          <a:effectLst/>
                        </a:rPr>
                        <a:t>Оптимална ВПП конфигурација и модул одговора на потражњу оријентисан на потр</a:t>
                      </a:r>
                      <a:endParaRPr lang="en-US" sz="1600">
                        <a:effectLst/>
                        <a:latin typeface="Times New Roman" panose="02020603050405020304" pitchFamily="18" charset="0"/>
                        <a:ea typeface="Times New Roman" panose="02020603050405020304" pitchFamily="18" charset="0"/>
                      </a:endParaRPr>
                    </a:p>
                  </a:txBody>
                  <a:tcPr marL="85390" marR="85390" marT="42695" marB="42695" anchor="ctr"/>
                </a:tc>
                <a:tc>
                  <a:txBody>
                    <a:bodyPr/>
                    <a:lstStyle/>
                    <a:p>
                      <a:pPr algn="ctr">
                        <a:spcAft>
                          <a:spcPts val="0"/>
                        </a:spcAft>
                      </a:pPr>
                      <a:r>
                        <a:rPr lang="sr-Cyrl-RS" sz="1600" dirty="0" err="1">
                          <a:effectLst/>
                        </a:rPr>
                        <a:t>Агрегатори</a:t>
                      </a:r>
                      <a:endParaRPr lang="en-US" sz="1600" dirty="0">
                        <a:effectLst/>
                        <a:latin typeface="Times New Roman" panose="02020603050405020304" pitchFamily="18" charset="0"/>
                        <a:ea typeface="Times New Roman" panose="02020603050405020304" pitchFamily="18" charset="0"/>
                      </a:endParaRPr>
                    </a:p>
                  </a:txBody>
                  <a:tcPr marL="85390" marR="85390" marT="42695" marB="42695" anchor="ctr"/>
                </a:tc>
                <a:extLst>
                  <a:ext uri="{0D108BD9-81ED-4DB2-BD59-A6C34878D82A}">
                    <a16:rowId xmlns:a16="http://schemas.microsoft.com/office/drawing/2014/main" xmlns="" val="1700391286"/>
                  </a:ext>
                </a:extLst>
              </a:tr>
            </a:tbl>
          </a:graphicData>
        </a:graphic>
      </p:graphicFrame>
    </p:spTree>
    <p:extLst>
      <p:ext uri="{BB962C8B-B14F-4D97-AF65-F5344CB8AC3E}">
        <p14:creationId xmlns:p14="http://schemas.microsoft.com/office/powerpoint/2010/main" val="807261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7" name="Group 16">
            <a:extLst>
              <a:ext uri="{FF2B5EF4-FFF2-40B4-BE49-F238E27FC236}">
                <a16:creationId xmlns:a16="http://schemas.microsoft.com/office/drawing/2014/main" xmlns="" id="{AF4B3DAF-B0C2-4075-A8A2-12AEA16B2007}"/>
              </a:ext>
            </a:extLst>
          </p:cNvPr>
          <p:cNvGrpSpPr/>
          <p:nvPr/>
        </p:nvGrpSpPr>
        <p:grpSpPr>
          <a:xfrm>
            <a:off x="-8235" y="8957"/>
            <a:ext cx="12200235" cy="791517"/>
            <a:chOff x="-8235" y="8957"/>
            <a:chExt cx="12200235" cy="791517"/>
          </a:xfrm>
        </p:grpSpPr>
        <p:cxnSp>
          <p:nvCxnSpPr>
            <p:cNvPr id="18" name="Straight Connector 17">
              <a:extLst>
                <a:ext uri="{FF2B5EF4-FFF2-40B4-BE49-F238E27FC236}">
                  <a16:creationId xmlns:a16="http://schemas.microsoft.com/office/drawing/2014/main" xmlns="" id="{E3C1D822-D57B-420B-BD1D-2D31FF8AA763}"/>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xmlns="" id="{E497AFEE-0CEE-4A42-8B7F-4C1484A7BDB4}"/>
                </a:ext>
              </a:extLst>
            </p:cNvPr>
            <p:cNvPicPr>
              <a:picLocks noChangeAspect="1"/>
            </p:cNvPicPr>
            <p:nvPr/>
          </p:nvPicPr>
          <p:blipFill>
            <a:blip r:embed="rId3"/>
            <a:stretch>
              <a:fillRect/>
            </a:stretch>
          </p:blipFill>
          <p:spPr>
            <a:xfrm>
              <a:off x="-8235" y="8957"/>
              <a:ext cx="2629954" cy="791509"/>
            </a:xfrm>
            <a:prstGeom prst="rect">
              <a:avLst/>
            </a:prstGeom>
          </p:spPr>
        </p:pic>
      </p:grpSp>
      <p:grpSp>
        <p:nvGrpSpPr>
          <p:cNvPr id="20" name="Group 19">
            <a:extLst>
              <a:ext uri="{FF2B5EF4-FFF2-40B4-BE49-F238E27FC236}">
                <a16:creationId xmlns:a16="http://schemas.microsoft.com/office/drawing/2014/main" xmlns="" id="{25C3D5AB-5B56-4DF2-BAD4-CB99A03CB10C}"/>
              </a:ext>
            </a:extLst>
          </p:cNvPr>
          <p:cNvGrpSpPr/>
          <p:nvPr/>
        </p:nvGrpSpPr>
        <p:grpSpPr>
          <a:xfrm>
            <a:off x="-8235" y="6553203"/>
            <a:ext cx="12200235" cy="272980"/>
            <a:chOff x="-8235" y="6553203"/>
            <a:chExt cx="12200235" cy="272980"/>
          </a:xfrm>
        </p:grpSpPr>
        <p:grpSp>
          <p:nvGrpSpPr>
            <p:cNvPr id="21" name="Group 20">
              <a:extLst>
                <a:ext uri="{FF2B5EF4-FFF2-40B4-BE49-F238E27FC236}">
                  <a16:creationId xmlns:a16="http://schemas.microsoft.com/office/drawing/2014/main" xmlns="" id="{E90F0DF1-E26A-4FF8-B62C-8269BE9E3FE5}"/>
                </a:ext>
              </a:extLst>
            </p:cNvPr>
            <p:cNvGrpSpPr/>
            <p:nvPr/>
          </p:nvGrpSpPr>
          <p:grpSpPr>
            <a:xfrm>
              <a:off x="2803954" y="6595351"/>
              <a:ext cx="9221176" cy="230832"/>
              <a:chOff x="4038432" y="6618610"/>
              <a:chExt cx="7947981" cy="217548"/>
            </a:xfrm>
          </p:grpSpPr>
          <p:pic>
            <p:nvPicPr>
              <p:cNvPr id="23" name="Imagen 7">
                <a:extLst>
                  <a:ext uri="{FF2B5EF4-FFF2-40B4-BE49-F238E27FC236}">
                    <a16:creationId xmlns:a16="http://schemas.microsoft.com/office/drawing/2014/main" xmlns="" id="{6FAAA198-C5E7-49DD-9959-6FB81FA11DB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24" name="Rectángulo 3">
                <a:extLst>
                  <a:ext uri="{FF2B5EF4-FFF2-40B4-BE49-F238E27FC236}">
                    <a16:creationId xmlns:a16="http://schemas.microsoft.com/office/drawing/2014/main" xmlns="" id="{9C246C15-9021-4E5C-B08D-50B318776A83}"/>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22" name="Straight Connector 21">
              <a:extLst>
                <a:ext uri="{FF2B5EF4-FFF2-40B4-BE49-F238E27FC236}">
                  <a16:creationId xmlns:a16="http://schemas.microsoft.com/office/drawing/2014/main" xmlns="" id="{06A3331B-01DB-4927-874F-9F08E1CF9BB0}"/>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25" name="Title 1"/>
          <p:cNvSpPr txBox="1">
            <a:spLocks/>
          </p:cNvSpPr>
          <p:nvPr/>
        </p:nvSpPr>
        <p:spPr>
          <a:xfrm>
            <a:off x="2178170" y="-76791"/>
            <a:ext cx="8229600" cy="984919"/>
          </a:xfrm>
          <a:prstGeom prst="rect">
            <a:avLst/>
          </a:prstGeom>
          <a:noFill/>
          <a:ln w="571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sr-Cyrl-RS" sz="3600" b="1" dirty="0">
                <a:solidFill>
                  <a:srgbClr val="0070C0"/>
                </a:solidFill>
                <a:latin typeface="+mn-lt"/>
              </a:rPr>
              <a:t>УРБАНЕ СРЕДИНЕ И ЗГРАДЕ </a:t>
            </a:r>
            <a:endParaRPr lang="en-US" sz="3600" b="1" dirty="0">
              <a:solidFill>
                <a:srgbClr val="0070C0"/>
              </a:solidFill>
              <a:latin typeface="+mn-lt"/>
            </a:endParaRPr>
          </a:p>
        </p:txBody>
      </p:sp>
      <p:pic>
        <p:nvPicPr>
          <p:cNvPr id="27" name="Content Placeholder 5" descr="A picture containing outdoor, factory, building, city&#10;&#10;Description automatically generated"/>
          <p:cNvPicPr>
            <a:picLocks noChangeAspect="1"/>
          </p:cNvPicPr>
          <p:nvPr/>
        </p:nvPicPr>
        <p:blipFill>
          <a:blip r:embed="rId5"/>
          <a:stretch/>
        </p:blipFill>
        <p:spPr bwMode="auto">
          <a:xfrm>
            <a:off x="878391" y="1652709"/>
            <a:ext cx="2340417" cy="1562486"/>
          </a:xfrm>
          <a:prstGeom prst="rect">
            <a:avLst/>
          </a:prstGeom>
        </p:spPr>
      </p:pic>
      <p:sp>
        <p:nvSpPr>
          <p:cNvPr id="28" name="TextBox 6"/>
          <p:cNvSpPr>
            <a:spLocks/>
          </p:cNvSpPr>
          <p:nvPr/>
        </p:nvSpPr>
        <p:spPr bwMode="auto">
          <a:xfrm>
            <a:off x="763605" y="1006378"/>
            <a:ext cx="2781852" cy="646331"/>
          </a:xfrm>
          <a:prstGeom prst="rect">
            <a:avLst/>
          </a:prstGeom>
          <a:noFill/>
        </p:spPr>
        <p:txBody>
          <a:bodyPr wrap="square" rtlCol="0">
            <a:spAutoFit/>
          </a:bodyPr>
          <a:lstStyle/>
          <a:p>
            <a:pPr algn="ctr">
              <a:defRPr/>
            </a:pPr>
            <a:r>
              <a:rPr lang="sr-Cyrl-RS" b="1" dirty="0">
                <a:solidFill>
                  <a:srgbClr val="002060"/>
                </a:solidFill>
              </a:rPr>
              <a:t>Велики градови – огромни потрошачи</a:t>
            </a:r>
            <a:r>
              <a:rPr lang="en-US" b="1" dirty="0">
                <a:solidFill>
                  <a:srgbClr val="002060"/>
                </a:solidFill>
              </a:rPr>
              <a:t>…</a:t>
            </a:r>
            <a:endParaRPr b="1" dirty="0">
              <a:solidFill>
                <a:srgbClr val="002060"/>
              </a:solidFill>
            </a:endParaRPr>
          </a:p>
        </p:txBody>
      </p:sp>
      <p:sp>
        <p:nvSpPr>
          <p:cNvPr id="29" name="TextBox 9"/>
          <p:cNvSpPr>
            <a:spLocks/>
          </p:cNvSpPr>
          <p:nvPr/>
        </p:nvSpPr>
        <p:spPr bwMode="auto">
          <a:xfrm>
            <a:off x="3779332" y="1107154"/>
            <a:ext cx="4669293" cy="369332"/>
          </a:xfrm>
          <a:prstGeom prst="rect">
            <a:avLst/>
          </a:prstGeom>
          <a:noFill/>
        </p:spPr>
        <p:txBody>
          <a:bodyPr wrap="square" rtlCol="0">
            <a:spAutoFit/>
          </a:bodyPr>
          <a:lstStyle/>
          <a:p>
            <a:pPr algn="ctr">
              <a:defRPr/>
            </a:pPr>
            <a:r>
              <a:rPr lang="sr-Cyrl-RS" b="1" dirty="0">
                <a:solidFill>
                  <a:srgbClr val="002060"/>
                </a:solidFill>
              </a:rPr>
              <a:t>Њено височанство... Енергија</a:t>
            </a:r>
            <a:r>
              <a:rPr lang="en-US" b="1" dirty="0">
                <a:solidFill>
                  <a:srgbClr val="002060"/>
                </a:solidFill>
              </a:rPr>
              <a:t>…</a:t>
            </a:r>
            <a:endParaRPr b="1" dirty="0">
              <a:solidFill>
                <a:srgbClr val="002060"/>
              </a:solidFill>
            </a:endParaRPr>
          </a:p>
        </p:txBody>
      </p:sp>
      <p:grpSp>
        <p:nvGrpSpPr>
          <p:cNvPr id="30" name="Group 16"/>
          <p:cNvGrpSpPr/>
          <p:nvPr/>
        </p:nvGrpSpPr>
        <p:grpSpPr bwMode="auto">
          <a:xfrm>
            <a:off x="3764480" y="1640207"/>
            <a:ext cx="4684145" cy="1564248"/>
            <a:chOff x="3903134" y="2211928"/>
            <a:chExt cx="4684145" cy="1564248"/>
          </a:xfrm>
        </p:grpSpPr>
        <p:pic>
          <p:nvPicPr>
            <p:cNvPr id="31" name="Picture 30" descr="A picture containing sky, outdoor, outdoor object, pylon&#10;&#10;Description automatically generated"/>
            <p:cNvPicPr>
              <a:picLocks noChangeAspect="1"/>
            </p:cNvPicPr>
            <p:nvPr/>
          </p:nvPicPr>
          <p:blipFill>
            <a:blip r:embed="rId6"/>
            <a:stretch/>
          </p:blipFill>
          <p:spPr bwMode="auto">
            <a:xfrm>
              <a:off x="3903134" y="2213690"/>
              <a:ext cx="2343729" cy="1562486"/>
            </a:xfrm>
            <a:prstGeom prst="rect">
              <a:avLst/>
            </a:prstGeom>
          </p:spPr>
        </p:pic>
        <p:pic>
          <p:nvPicPr>
            <p:cNvPr id="32" name="Picture 13" descr="A picture containing stove, kitchen appliance, appliance&#10;&#10;Description automatically generated"/>
            <p:cNvPicPr>
              <a:picLocks noChangeAspect="1"/>
            </p:cNvPicPr>
            <p:nvPr/>
          </p:nvPicPr>
          <p:blipFill>
            <a:blip r:embed="rId7"/>
            <a:stretch/>
          </p:blipFill>
          <p:spPr bwMode="auto">
            <a:xfrm>
              <a:off x="6246863" y="2211928"/>
              <a:ext cx="2340417" cy="1562486"/>
            </a:xfrm>
            <a:prstGeom prst="rect">
              <a:avLst/>
            </a:prstGeom>
          </p:spPr>
        </p:pic>
      </p:grpSp>
      <p:pic>
        <p:nvPicPr>
          <p:cNvPr id="33" name="Picture 15" descr="A picture containing text&#10;&#10;Description automatically generated"/>
          <p:cNvPicPr>
            <a:picLocks noChangeAspect="1"/>
          </p:cNvPicPr>
          <p:nvPr/>
        </p:nvPicPr>
        <p:blipFill>
          <a:blip r:embed="rId8"/>
          <a:stretch/>
        </p:blipFill>
        <p:spPr bwMode="auto">
          <a:xfrm>
            <a:off x="9009151" y="1652709"/>
            <a:ext cx="2340417" cy="1573226"/>
          </a:xfrm>
          <a:prstGeom prst="rect">
            <a:avLst/>
          </a:prstGeom>
        </p:spPr>
      </p:pic>
      <p:sp>
        <p:nvSpPr>
          <p:cNvPr id="34" name="TextBox 17"/>
          <p:cNvSpPr>
            <a:spLocks/>
          </p:cNvSpPr>
          <p:nvPr/>
        </p:nvSpPr>
        <p:spPr bwMode="auto">
          <a:xfrm>
            <a:off x="8743802" y="993876"/>
            <a:ext cx="2871114" cy="646331"/>
          </a:xfrm>
          <a:prstGeom prst="rect">
            <a:avLst/>
          </a:prstGeom>
          <a:noFill/>
        </p:spPr>
        <p:txBody>
          <a:bodyPr wrap="square" rtlCol="0">
            <a:spAutoFit/>
          </a:bodyPr>
          <a:lstStyle/>
          <a:p>
            <a:pPr algn="ctr">
              <a:defRPr/>
            </a:pPr>
            <a:r>
              <a:rPr lang="sr-Cyrl-RS" b="1" dirty="0">
                <a:solidFill>
                  <a:srgbClr val="002060"/>
                </a:solidFill>
              </a:rPr>
              <a:t>Велика количина података</a:t>
            </a:r>
            <a:r>
              <a:rPr lang="en-US" b="1" dirty="0">
                <a:solidFill>
                  <a:srgbClr val="002060"/>
                </a:solidFill>
              </a:rPr>
              <a:t>…</a:t>
            </a:r>
            <a:endParaRPr b="1" dirty="0">
              <a:solidFill>
                <a:srgbClr val="002060"/>
              </a:solidFill>
            </a:endParaRPr>
          </a:p>
        </p:txBody>
      </p:sp>
      <p:pic>
        <p:nvPicPr>
          <p:cNvPr id="35" name="Picture 19"/>
          <p:cNvPicPr>
            <a:picLocks noChangeAspect="1"/>
          </p:cNvPicPr>
          <p:nvPr/>
        </p:nvPicPr>
        <p:blipFill>
          <a:blip r:embed="rId9"/>
          <a:stretch/>
        </p:blipFill>
        <p:spPr bwMode="auto">
          <a:xfrm>
            <a:off x="878391" y="4189554"/>
            <a:ext cx="2340418" cy="1769119"/>
          </a:xfrm>
          <a:prstGeom prst="rect">
            <a:avLst/>
          </a:prstGeom>
        </p:spPr>
      </p:pic>
      <p:pic>
        <p:nvPicPr>
          <p:cNvPr id="36" name="Picture 23" descr="A seedling growing out of a pot&#10;&#10;Description automatically generated with low confidence"/>
          <p:cNvPicPr>
            <a:picLocks noChangeAspect="1"/>
          </p:cNvPicPr>
          <p:nvPr/>
        </p:nvPicPr>
        <p:blipFill>
          <a:blip r:embed="rId10"/>
          <a:stretch/>
        </p:blipFill>
        <p:spPr bwMode="auto">
          <a:xfrm>
            <a:off x="9009151" y="4191774"/>
            <a:ext cx="2340417" cy="1955729"/>
          </a:xfrm>
          <a:prstGeom prst="rect">
            <a:avLst/>
          </a:prstGeom>
        </p:spPr>
      </p:pic>
      <p:sp>
        <p:nvSpPr>
          <p:cNvPr id="37" name="TextBox 17"/>
          <p:cNvSpPr>
            <a:spLocks/>
          </p:cNvSpPr>
          <p:nvPr/>
        </p:nvSpPr>
        <p:spPr bwMode="auto">
          <a:xfrm>
            <a:off x="8743802" y="3256804"/>
            <a:ext cx="2871114" cy="923330"/>
          </a:xfrm>
          <a:prstGeom prst="rect">
            <a:avLst/>
          </a:prstGeom>
          <a:noFill/>
        </p:spPr>
        <p:txBody>
          <a:bodyPr wrap="square" rtlCol="0">
            <a:spAutoFit/>
          </a:bodyPr>
          <a:lstStyle/>
          <a:p>
            <a:pPr algn="ctr">
              <a:defRPr/>
            </a:pPr>
            <a:r>
              <a:rPr lang="sr-Cyrl-RS" b="1" dirty="0">
                <a:solidFill>
                  <a:srgbClr val="002060"/>
                </a:solidFill>
              </a:rPr>
              <a:t>Размишљати „зелено“ у градовима </a:t>
            </a:r>
          </a:p>
          <a:p>
            <a:pPr algn="ctr">
              <a:defRPr/>
            </a:pPr>
            <a:r>
              <a:rPr lang="sr-Cyrl-RS" b="1" dirty="0">
                <a:solidFill>
                  <a:srgbClr val="002060"/>
                </a:solidFill>
              </a:rPr>
              <a:t>није грех... </a:t>
            </a:r>
            <a:endParaRPr b="1" dirty="0">
              <a:solidFill>
                <a:srgbClr val="002060"/>
              </a:solidFill>
            </a:endParaRPr>
          </a:p>
        </p:txBody>
      </p:sp>
      <p:pic>
        <p:nvPicPr>
          <p:cNvPr id="38" name="Picture 37"/>
          <p:cNvPicPr>
            <a:picLocks noChangeAspect="1"/>
          </p:cNvPicPr>
          <p:nvPr/>
        </p:nvPicPr>
        <p:blipFill>
          <a:blip r:embed="rId11"/>
          <a:stretch>
            <a:fillRect/>
          </a:stretch>
        </p:blipFill>
        <p:spPr>
          <a:xfrm>
            <a:off x="3718909" y="3510951"/>
            <a:ext cx="4729718" cy="2512887"/>
          </a:xfrm>
          <a:prstGeom prst="rect">
            <a:avLst/>
          </a:prstGeom>
        </p:spPr>
      </p:pic>
      <p:sp>
        <p:nvSpPr>
          <p:cNvPr id="39" name="TextBox 20"/>
          <p:cNvSpPr>
            <a:spLocks/>
          </p:cNvSpPr>
          <p:nvPr/>
        </p:nvSpPr>
        <p:spPr bwMode="auto">
          <a:xfrm>
            <a:off x="402786" y="3256804"/>
            <a:ext cx="3361694" cy="923330"/>
          </a:xfrm>
          <a:prstGeom prst="rect">
            <a:avLst/>
          </a:prstGeom>
          <a:noFill/>
        </p:spPr>
        <p:txBody>
          <a:bodyPr wrap="square" rtlCol="0">
            <a:spAutoFit/>
          </a:bodyPr>
          <a:lstStyle/>
          <a:p>
            <a:pPr algn="ctr">
              <a:defRPr/>
            </a:pPr>
            <a:r>
              <a:rPr lang="sr-Cyrl-RS" b="1" dirty="0">
                <a:solidFill>
                  <a:srgbClr val="002060"/>
                </a:solidFill>
              </a:rPr>
              <a:t>Зграде, станови, канцеларије постају „паметне“</a:t>
            </a:r>
            <a:r>
              <a:rPr lang="en-US" b="1" dirty="0">
                <a:solidFill>
                  <a:srgbClr val="002060"/>
                </a:solidFill>
              </a:rPr>
              <a:t>!</a:t>
            </a:r>
            <a:endParaRPr b="1" dirty="0">
              <a:solidFill>
                <a:srgbClr val="00206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xmlns="" id="{583108F8-454F-AE42-E9EE-47DD5173550C}"/>
              </a:ext>
            </a:extLst>
          </p:cNvPr>
          <p:cNvSpPr>
            <a:spLocks noGrp="1"/>
          </p:cNvSpPr>
          <p:nvPr>
            <p:ph type="title" idx="4294967295"/>
          </p:nvPr>
        </p:nvSpPr>
        <p:spPr>
          <a:xfrm>
            <a:off x="1130270" y="92954"/>
            <a:ext cx="9602788" cy="612775"/>
          </a:xfrm>
          <a:prstGeom prst="rect">
            <a:avLst/>
          </a:prstGeom>
        </p:spPr>
        <p:txBody>
          <a:bodyPr/>
          <a:lstStyle/>
          <a:p>
            <a:pPr algn="ctr"/>
            <a:r>
              <a:rPr lang="sr-Cyrl-RS" b="1" dirty="0">
                <a:solidFill>
                  <a:srgbClr val="00B0F0"/>
                </a:solidFill>
              </a:rPr>
              <a:t>Пилот локације</a:t>
            </a:r>
            <a:endParaRPr lang="en-US" b="1" dirty="0">
              <a:solidFill>
                <a:srgbClr val="00B0F0"/>
              </a:solidFill>
            </a:endParaRPr>
          </a:p>
        </p:txBody>
      </p:sp>
      <p:sp>
        <p:nvSpPr>
          <p:cNvPr id="6" name="Θέση περιεχομένου 2">
            <a:extLst>
              <a:ext uri="{FF2B5EF4-FFF2-40B4-BE49-F238E27FC236}">
                <a16:creationId xmlns:a16="http://schemas.microsoft.com/office/drawing/2014/main" xmlns="" id="{B4DC2058-9F32-9503-79FE-871DA2D10007}"/>
              </a:ext>
            </a:extLst>
          </p:cNvPr>
          <p:cNvSpPr>
            <a:spLocks noGrp="1"/>
          </p:cNvSpPr>
          <p:nvPr>
            <p:ph idx="4294967295"/>
          </p:nvPr>
        </p:nvSpPr>
        <p:spPr>
          <a:xfrm>
            <a:off x="349752" y="1486692"/>
            <a:ext cx="4980372" cy="4399711"/>
          </a:xfrm>
          <a:prstGeom prst="rect">
            <a:avLst/>
          </a:prstGeom>
        </p:spPr>
        <p:txBody>
          <a:bodyPr>
            <a:noAutofit/>
          </a:bodyPr>
          <a:lstStyle/>
          <a:p>
            <a:pPr lvl="0"/>
            <a:r>
              <a:rPr lang="sr-Latn-RS" sz="2400" b="1" dirty="0" err="1"/>
              <a:t>Грчка</a:t>
            </a:r>
            <a:r>
              <a:rPr lang="sr-Latn-RS" sz="2400" dirty="0"/>
              <a:t>: </a:t>
            </a:r>
            <a:r>
              <a:rPr lang="en-US" sz="2400" dirty="0" err="1">
                <a:solidFill>
                  <a:srgbClr val="0070C0"/>
                </a:solidFill>
              </a:rPr>
              <a:t>Mytilineos</a:t>
            </a:r>
            <a:r>
              <a:rPr lang="sr-Latn-RS" sz="2400" dirty="0"/>
              <a:t> </a:t>
            </a:r>
            <a:r>
              <a:rPr lang="sr-Latn-RS" dirty="0"/>
              <a:t>(</a:t>
            </a:r>
            <a:r>
              <a:rPr lang="sr-Latn-RS" dirty="0" err="1"/>
              <a:t>Продавац</a:t>
            </a:r>
            <a:r>
              <a:rPr lang="sr-Latn-RS" dirty="0"/>
              <a:t>) </a:t>
            </a:r>
            <a:endParaRPr lang="en-US" dirty="0"/>
          </a:p>
          <a:p>
            <a:pPr lvl="0"/>
            <a:r>
              <a:rPr lang="sr-Latn-RS" sz="2400" b="1" dirty="0" err="1"/>
              <a:t>Шпанија</a:t>
            </a:r>
            <a:r>
              <a:rPr lang="sr-Latn-RS" sz="2400" dirty="0"/>
              <a:t>: </a:t>
            </a:r>
            <a:r>
              <a:rPr lang="en-US" sz="2400" dirty="0">
                <a:solidFill>
                  <a:srgbClr val="0070C0"/>
                </a:solidFill>
              </a:rPr>
              <a:t>CUERVA</a:t>
            </a:r>
            <a:r>
              <a:rPr lang="sr-Latn-RS" sz="2400" dirty="0"/>
              <a:t> </a:t>
            </a:r>
            <a:r>
              <a:rPr lang="sr-Latn-RS" dirty="0"/>
              <a:t>(</a:t>
            </a:r>
            <a:r>
              <a:rPr lang="sr-Latn-RS" dirty="0" err="1"/>
              <a:t>продавац</a:t>
            </a:r>
            <a:r>
              <a:rPr lang="sr-Latn-RS" dirty="0"/>
              <a:t>)</a:t>
            </a:r>
            <a:r>
              <a:rPr lang="sr-Cyrl-RS" dirty="0"/>
              <a:t> / </a:t>
            </a:r>
            <a:r>
              <a:rPr lang="en-US" sz="2400" dirty="0">
                <a:solidFill>
                  <a:srgbClr val="0070C0"/>
                </a:solidFill>
              </a:rPr>
              <a:t>URBENER</a:t>
            </a:r>
            <a:r>
              <a:rPr lang="sr-Latn-RS" sz="2400" dirty="0"/>
              <a:t> </a:t>
            </a:r>
            <a:r>
              <a:rPr lang="sr-Latn-RS" dirty="0"/>
              <a:t>(</a:t>
            </a:r>
            <a:r>
              <a:rPr lang="sr-Latn-RS" dirty="0" err="1"/>
              <a:t>агрегатор</a:t>
            </a:r>
            <a:r>
              <a:rPr lang="sr-Latn-RS" dirty="0"/>
              <a:t>) </a:t>
            </a:r>
            <a:endParaRPr lang="en-US" dirty="0"/>
          </a:p>
          <a:p>
            <a:pPr lvl="0"/>
            <a:r>
              <a:rPr lang="sr-Latn-RS" sz="2400" b="1" dirty="0" err="1"/>
              <a:t>Финска</a:t>
            </a:r>
            <a:r>
              <a:rPr lang="sr-Latn-RS" sz="2400" dirty="0"/>
              <a:t>: </a:t>
            </a:r>
            <a:r>
              <a:rPr lang="en-US" sz="2400" dirty="0">
                <a:solidFill>
                  <a:srgbClr val="0070C0"/>
                </a:solidFill>
              </a:rPr>
              <a:t>FVH</a:t>
            </a:r>
            <a:r>
              <a:rPr lang="sr-Latn-RS" sz="2400" dirty="0"/>
              <a:t> </a:t>
            </a:r>
            <a:r>
              <a:rPr lang="sr-Latn-RS" dirty="0"/>
              <a:t>(</a:t>
            </a:r>
            <a:r>
              <a:rPr lang="sr-Latn-RS" dirty="0" err="1"/>
              <a:t>Градска</a:t>
            </a:r>
            <a:r>
              <a:rPr lang="sr-Latn-RS" dirty="0"/>
              <a:t> </a:t>
            </a:r>
            <a:r>
              <a:rPr lang="sr-Latn-RS" dirty="0" err="1"/>
              <a:t>агенција</a:t>
            </a:r>
            <a:r>
              <a:rPr lang="sr-Latn-RS" dirty="0"/>
              <a:t>/</a:t>
            </a:r>
            <a:r>
              <a:rPr lang="sr-Latn-RS" dirty="0" err="1"/>
              <a:t>Управљање</a:t>
            </a:r>
            <a:r>
              <a:rPr lang="sr-Latn-RS" dirty="0"/>
              <a:t> </a:t>
            </a:r>
            <a:r>
              <a:rPr lang="sr-Latn-RS" dirty="0" err="1"/>
              <a:t>зградама</a:t>
            </a:r>
            <a:r>
              <a:rPr lang="sr-Latn-RS" dirty="0"/>
              <a:t>)</a:t>
            </a:r>
            <a:endParaRPr lang="en-US" dirty="0"/>
          </a:p>
          <a:p>
            <a:pPr lvl="0"/>
            <a:r>
              <a:rPr lang="sr-Latn-RS" sz="2400" b="1" dirty="0" err="1"/>
              <a:t>Србија</a:t>
            </a:r>
            <a:r>
              <a:rPr lang="sr-Latn-RS" sz="2400" dirty="0"/>
              <a:t>: </a:t>
            </a:r>
            <a:r>
              <a:rPr lang="sr-Cyrl-RS" sz="2400" dirty="0">
                <a:solidFill>
                  <a:srgbClr val="0070C0"/>
                </a:solidFill>
              </a:rPr>
              <a:t>ЈКП „</a:t>
            </a:r>
            <a:r>
              <a:rPr lang="sr-Latn-RS" sz="2400" dirty="0">
                <a:solidFill>
                  <a:srgbClr val="0070C0"/>
                </a:solidFill>
              </a:rPr>
              <a:t>БЕО</a:t>
            </a:r>
            <a:r>
              <a:rPr lang="sr-Cyrl-RS" sz="2400" dirty="0">
                <a:solidFill>
                  <a:srgbClr val="0070C0"/>
                </a:solidFill>
              </a:rPr>
              <a:t>ГРАДСКЕ ЕЛЕКТРАНЕ“</a:t>
            </a:r>
            <a:r>
              <a:rPr lang="sr-Latn-RS" sz="2400" dirty="0">
                <a:solidFill>
                  <a:srgbClr val="0070C0"/>
                </a:solidFill>
              </a:rPr>
              <a:t> </a:t>
            </a:r>
            <a:r>
              <a:rPr lang="sr-Latn-RS" dirty="0"/>
              <a:t>(</a:t>
            </a:r>
            <a:r>
              <a:rPr lang="sr-Latn-RS" dirty="0" err="1"/>
              <a:t>Оператор</a:t>
            </a:r>
            <a:r>
              <a:rPr lang="sr-Latn-RS" dirty="0"/>
              <a:t> </a:t>
            </a:r>
            <a:r>
              <a:rPr lang="sr-Latn-RS" dirty="0" err="1"/>
              <a:t>мреже</a:t>
            </a:r>
            <a:r>
              <a:rPr lang="sr-Latn-RS" dirty="0"/>
              <a:t> </a:t>
            </a:r>
            <a:r>
              <a:rPr lang="sr-Latn-RS" dirty="0" err="1"/>
              <a:t>даљинског</a:t>
            </a:r>
            <a:r>
              <a:rPr lang="sr-Latn-RS" dirty="0"/>
              <a:t> </a:t>
            </a:r>
            <a:r>
              <a:rPr lang="sr-Latn-RS" dirty="0" err="1"/>
              <a:t>грејања</a:t>
            </a:r>
            <a:r>
              <a:rPr lang="sr-Latn-RS" dirty="0"/>
              <a:t> / </a:t>
            </a:r>
            <a:r>
              <a:rPr lang="sr-Latn-RS" dirty="0" err="1"/>
              <a:t>продавац</a:t>
            </a:r>
            <a:r>
              <a:rPr lang="sr-Cyrl-RS" dirty="0"/>
              <a:t> енергетске услуге</a:t>
            </a:r>
            <a:r>
              <a:rPr lang="sr-Latn-RS" dirty="0"/>
              <a:t>)</a:t>
            </a:r>
            <a:endParaRPr lang="en-US" dirty="0"/>
          </a:p>
        </p:txBody>
      </p:sp>
      <p:pic>
        <p:nvPicPr>
          <p:cNvPr id="7" name="Picture 6">
            <a:extLst>
              <a:ext uri="{FF2B5EF4-FFF2-40B4-BE49-F238E27FC236}">
                <a16:creationId xmlns:a16="http://schemas.microsoft.com/office/drawing/2014/main" xmlns="" id="{274652AA-EA31-8928-6AC3-FBFC216A64FF}"/>
              </a:ext>
            </a:extLst>
          </p:cNvPr>
          <p:cNvPicPr>
            <a:picLocks noChangeAspect="1"/>
          </p:cNvPicPr>
          <p:nvPr/>
        </p:nvPicPr>
        <p:blipFill>
          <a:blip r:embed="rId2"/>
          <a:stretch>
            <a:fillRect/>
          </a:stretch>
        </p:blipFill>
        <p:spPr>
          <a:xfrm>
            <a:off x="5450990" y="1547966"/>
            <a:ext cx="2834236" cy="1790044"/>
          </a:xfrm>
          <a:prstGeom prst="rect">
            <a:avLst/>
          </a:prstGeom>
        </p:spPr>
      </p:pic>
      <p:pic>
        <p:nvPicPr>
          <p:cNvPr id="8" name="Picture 7">
            <a:extLst>
              <a:ext uri="{FF2B5EF4-FFF2-40B4-BE49-F238E27FC236}">
                <a16:creationId xmlns:a16="http://schemas.microsoft.com/office/drawing/2014/main" xmlns="" id="{0B7074A8-7076-22A1-E933-B1DE8AB65F7D}"/>
              </a:ext>
            </a:extLst>
          </p:cNvPr>
          <p:cNvPicPr>
            <a:picLocks noChangeAspect="1"/>
          </p:cNvPicPr>
          <p:nvPr/>
        </p:nvPicPr>
        <p:blipFill>
          <a:blip r:embed="rId3"/>
          <a:stretch>
            <a:fillRect/>
          </a:stretch>
        </p:blipFill>
        <p:spPr>
          <a:xfrm>
            <a:off x="8526958" y="1547966"/>
            <a:ext cx="3147332" cy="1790044"/>
          </a:xfrm>
          <a:prstGeom prst="rect">
            <a:avLst/>
          </a:prstGeom>
        </p:spPr>
      </p:pic>
      <p:pic>
        <p:nvPicPr>
          <p:cNvPr id="9" name="Picture 8">
            <a:extLst>
              <a:ext uri="{FF2B5EF4-FFF2-40B4-BE49-F238E27FC236}">
                <a16:creationId xmlns:a16="http://schemas.microsoft.com/office/drawing/2014/main" xmlns="" id="{A14E6C28-8838-0AB0-35AB-B3FC96D1DF37}"/>
              </a:ext>
            </a:extLst>
          </p:cNvPr>
          <p:cNvPicPr>
            <a:picLocks noChangeAspect="1"/>
          </p:cNvPicPr>
          <p:nvPr/>
        </p:nvPicPr>
        <p:blipFill>
          <a:blip r:embed="rId4"/>
          <a:stretch>
            <a:fillRect/>
          </a:stretch>
        </p:blipFill>
        <p:spPr>
          <a:xfrm>
            <a:off x="5450990" y="3686548"/>
            <a:ext cx="2885968" cy="1916093"/>
          </a:xfrm>
          <a:prstGeom prst="rect">
            <a:avLst/>
          </a:prstGeom>
        </p:spPr>
      </p:pic>
      <p:pic>
        <p:nvPicPr>
          <p:cNvPr id="10" name="Picture 9">
            <a:extLst>
              <a:ext uri="{FF2B5EF4-FFF2-40B4-BE49-F238E27FC236}">
                <a16:creationId xmlns:a16="http://schemas.microsoft.com/office/drawing/2014/main" xmlns="" id="{8D77C658-FD9D-94A2-2A93-2FC6DF5B5563}"/>
              </a:ext>
            </a:extLst>
          </p:cNvPr>
          <p:cNvPicPr>
            <a:picLocks noChangeAspect="1"/>
          </p:cNvPicPr>
          <p:nvPr/>
        </p:nvPicPr>
        <p:blipFill>
          <a:blip r:embed="rId5"/>
          <a:stretch>
            <a:fillRect/>
          </a:stretch>
        </p:blipFill>
        <p:spPr>
          <a:xfrm>
            <a:off x="8571436" y="3711235"/>
            <a:ext cx="3102854" cy="1891405"/>
          </a:xfrm>
          <a:prstGeom prst="rect">
            <a:avLst/>
          </a:prstGeom>
        </p:spPr>
      </p:pic>
      <p:grpSp>
        <p:nvGrpSpPr>
          <p:cNvPr id="11" name="Group 10">
            <a:extLst>
              <a:ext uri="{FF2B5EF4-FFF2-40B4-BE49-F238E27FC236}">
                <a16:creationId xmlns:a16="http://schemas.microsoft.com/office/drawing/2014/main" xmlns="" id="{756E9385-75E2-4D77-8A06-5DE8638C60CC}"/>
              </a:ext>
            </a:extLst>
          </p:cNvPr>
          <p:cNvGrpSpPr/>
          <p:nvPr/>
        </p:nvGrpSpPr>
        <p:grpSpPr>
          <a:xfrm>
            <a:off x="-8235" y="8957"/>
            <a:ext cx="12200235" cy="791517"/>
            <a:chOff x="-8235" y="8957"/>
            <a:chExt cx="12200235" cy="791517"/>
          </a:xfrm>
        </p:grpSpPr>
        <p:cxnSp>
          <p:nvCxnSpPr>
            <p:cNvPr id="12" name="Straight Connector 11">
              <a:extLst>
                <a:ext uri="{FF2B5EF4-FFF2-40B4-BE49-F238E27FC236}">
                  <a16:creationId xmlns:a16="http://schemas.microsoft.com/office/drawing/2014/main" xmlns="" id="{01D22CA7-2416-4410-AD79-77171068A35D}"/>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90F63277-8536-4177-8067-4FB672961834}"/>
                </a:ext>
              </a:extLst>
            </p:cNvPr>
            <p:cNvPicPr>
              <a:picLocks noChangeAspect="1"/>
            </p:cNvPicPr>
            <p:nvPr/>
          </p:nvPicPr>
          <p:blipFill>
            <a:blip r:embed="rId6"/>
            <a:stretch>
              <a:fillRect/>
            </a:stretch>
          </p:blipFill>
          <p:spPr>
            <a:xfrm>
              <a:off x="-8235" y="8957"/>
              <a:ext cx="2629954" cy="791509"/>
            </a:xfrm>
            <a:prstGeom prst="rect">
              <a:avLst/>
            </a:prstGeom>
          </p:spPr>
        </p:pic>
      </p:grpSp>
      <p:grpSp>
        <p:nvGrpSpPr>
          <p:cNvPr id="14" name="Group 13">
            <a:extLst>
              <a:ext uri="{FF2B5EF4-FFF2-40B4-BE49-F238E27FC236}">
                <a16:creationId xmlns:a16="http://schemas.microsoft.com/office/drawing/2014/main" xmlns="" id="{3EC2F710-9642-4820-9051-0F7EB5CC5518}"/>
              </a:ext>
            </a:extLst>
          </p:cNvPr>
          <p:cNvGrpSpPr/>
          <p:nvPr/>
        </p:nvGrpSpPr>
        <p:grpSpPr>
          <a:xfrm>
            <a:off x="-8235" y="6553203"/>
            <a:ext cx="12200235" cy="272980"/>
            <a:chOff x="-8235" y="6553203"/>
            <a:chExt cx="12200235" cy="272980"/>
          </a:xfrm>
        </p:grpSpPr>
        <p:grpSp>
          <p:nvGrpSpPr>
            <p:cNvPr id="15" name="Group 14">
              <a:extLst>
                <a:ext uri="{FF2B5EF4-FFF2-40B4-BE49-F238E27FC236}">
                  <a16:creationId xmlns:a16="http://schemas.microsoft.com/office/drawing/2014/main" xmlns="" id="{8A446A7A-9681-492D-8D4B-FFA8C18EA5CA}"/>
                </a:ext>
              </a:extLst>
            </p:cNvPr>
            <p:cNvGrpSpPr/>
            <p:nvPr/>
          </p:nvGrpSpPr>
          <p:grpSpPr>
            <a:xfrm>
              <a:off x="2803954" y="6595351"/>
              <a:ext cx="9221176" cy="230832"/>
              <a:chOff x="4038432" y="6618610"/>
              <a:chExt cx="7947981" cy="217548"/>
            </a:xfrm>
          </p:grpSpPr>
          <p:pic>
            <p:nvPicPr>
              <p:cNvPr id="17" name="Imagen 7">
                <a:extLst>
                  <a:ext uri="{FF2B5EF4-FFF2-40B4-BE49-F238E27FC236}">
                    <a16:creationId xmlns:a16="http://schemas.microsoft.com/office/drawing/2014/main" xmlns="" id="{D7F90B8A-DFEB-46EB-9664-82017C1FECA8}"/>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3">
                <a:extLst>
                  <a:ext uri="{FF2B5EF4-FFF2-40B4-BE49-F238E27FC236}">
                    <a16:creationId xmlns:a16="http://schemas.microsoft.com/office/drawing/2014/main" xmlns="" id="{2D2CB83F-F7A4-49DC-870D-CC95A00B2516}"/>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16" name="Straight Connector 15">
              <a:extLst>
                <a:ext uri="{FF2B5EF4-FFF2-40B4-BE49-F238E27FC236}">
                  <a16:creationId xmlns:a16="http://schemas.microsoft.com/office/drawing/2014/main" xmlns="" id="{7BF00405-7BA3-4756-A980-741DA56AD427}"/>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xmlns="" id="{FAC30961-A1D3-4221-AECA-8478BABAD123}"/>
              </a:ext>
            </a:extLst>
          </p:cNvPr>
          <p:cNvPicPr>
            <a:picLocks noChangeAspect="1"/>
          </p:cNvPicPr>
          <p:nvPr/>
        </p:nvPicPr>
        <p:blipFill rotWithShape="1">
          <a:blip r:embed="rId8"/>
          <a:srcRect t="21486" b="22499"/>
          <a:stretch/>
        </p:blipFill>
        <p:spPr>
          <a:xfrm>
            <a:off x="4453824" y="1580230"/>
            <a:ext cx="876300" cy="490864"/>
          </a:xfrm>
          <a:prstGeom prst="rect">
            <a:avLst/>
          </a:prstGeom>
          <a:ln>
            <a:solidFill>
              <a:srgbClr val="002060"/>
            </a:solidFill>
          </a:ln>
        </p:spPr>
      </p:pic>
      <p:pic>
        <p:nvPicPr>
          <p:cNvPr id="19" name="Picture 18">
            <a:extLst>
              <a:ext uri="{FF2B5EF4-FFF2-40B4-BE49-F238E27FC236}">
                <a16:creationId xmlns:a16="http://schemas.microsoft.com/office/drawing/2014/main" xmlns="" id="{3D5057E3-FB53-4DC8-931F-71F9CE53BD7C}"/>
              </a:ext>
            </a:extLst>
          </p:cNvPr>
          <p:cNvPicPr>
            <a:picLocks noChangeAspect="1"/>
          </p:cNvPicPr>
          <p:nvPr/>
        </p:nvPicPr>
        <p:blipFill rotWithShape="1">
          <a:blip r:embed="rId9"/>
          <a:srcRect t="22183" b="21888"/>
          <a:stretch/>
        </p:blipFill>
        <p:spPr>
          <a:xfrm>
            <a:off x="4399368" y="3318409"/>
            <a:ext cx="876300" cy="490116"/>
          </a:xfrm>
          <a:prstGeom prst="rect">
            <a:avLst/>
          </a:prstGeom>
          <a:ln>
            <a:solidFill>
              <a:srgbClr val="002060"/>
            </a:solidFill>
          </a:ln>
        </p:spPr>
      </p:pic>
      <p:pic>
        <p:nvPicPr>
          <p:cNvPr id="21" name="Picture 20">
            <a:extLst>
              <a:ext uri="{FF2B5EF4-FFF2-40B4-BE49-F238E27FC236}">
                <a16:creationId xmlns:a16="http://schemas.microsoft.com/office/drawing/2014/main" xmlns="" id="{10465D9B-416E-44CD-8668-D2F585D0EC14}"/>
              </a:ext>
            </a:extLst>
          </p:cNvPr>
          <p:cNvPicPr>
            <a:picLocks noChangeAspect="1"/>
          </p:cNvPicPr>
          <p:nvPr/>
        </p:nvPicPr>
        <p:blipFill rotWithShape="1">
          <a:blip r:embed="rId10"/>
          <a:srcRect t="19523" b="20773"/>
          <a:stretch/>
        </p:blipFill>
        <p:spPr>
          <a:xfrm>
            <a:off x="4453824" y="2362992"/>
            <a:ext cx="876300" cy="523192"/>
          </a:xfrm>
          <a:prstGeom prst="rect">
            <a:avLst/>
          </a:prstGeom>
          <a:ln>
            <a:solidFill>
              <a:srgbClr val="002060"/>
            </a:solidFill>
          </a:ln>
        </p:spPr>
      </p:pic>
      <p:pic>
        <p:nvPicPr>
          <p:cNvPr id="23" name="Picture 22">
            <a:extLst>
              <a:ext uri="{FF2B5EF4-FFF2-40B4-BE49-F238E27FC236}">
                <a16:creationId xmlns:a16="http://schemas.microsoft.com/office/drawing/2014/main" xmlns="" id="{9D7875A3-0A62-4AC2-A2AC-B486F7F8147B}"/>
              </a:ext>
            </a:extLst>
          </p:cNvPr>
          <p:cNvPicPr>
            <a:picLocks noChangeAspect="1"/>
          </p:cNvPicPr>
          <p:nvPr/>
        </p:nvPicPr>
        <p:blipFill>
          <a:blip r:embed="rId11"/>
          <a:stretch>
            <a:fillRect/>
          </a:stretch>
        </p:blipFill>
        <p:spPr>
          <a:xfrm>
            <a:off x="4399368" y="4118379"/>
            <a:ext cx="991189" cy="615455"/>
          </a:xfrm>
          <a:prstGeom prst="rect">
            <a:avLst/>
          </a:prstGeom>
          <a:ln>
            <a:solidFill>
              <a:srgbClr val="002060"/>
            </a:solidFill>
          </a:ln>
        </p:spPr>
      </p:pic>
    </p:spTree>
    <p:extLst>
      <p:ext uri="{BB962C8B-B14F-4D97-AF65-F5344CB8AC3E}">
        <p14:creationId xmlns:p14="http://schemas.microsoft.com/office/powerpoint/2010/main" val="3870663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F9B17C-75A9-478D-1938-28BA220144AF}"/>
              </a:ext>
            </a:extLst>
          </p:cNvPr>
          <p:cNvSpPr>
            <a:spLocks noGrp="1"/>
          </p:cNvSpPr>
          <p:nvPr>
            <p:ph type="title" idx="4294967295"/>
          </p:nvPr>
        </p:nvSpPr>
        <p:spPr>
          <a:xfrm>
            <a:off x="2467992" y="64897"/>
            <a:ext cx="8265553" cy="614219"/>
          </a:xfrm>
          <a:prstGeom prst="rect">
            <a:avLst/>
          </a:prstGeom>
        </p:spPr>
        <p:txBody>
          <a:bodyPr/>
          <a:lstStyle/>
          <a:p>
            <a:pPr algn="ctr"/>
            <a:r>
              <a:rPr lang="sr-Cyrl-RS" b="1" dirty="0">
                <a:solidFill>
                  <a:srgbClr val="00B0F0"/>
                </a:solidFill>
              </a:rPr>
              <a:t>ЗАКЉУЧАК</a:t>
            </a:r>
            <a:r>
              <a:rPr lang="en-GB" b="1" dirty="0">
                <a:solidFill>
                  <a:srgbClr val="00B0F0"/>
                </a:solidFill>
              </a:rPr>
              <a:t/>
            </a:r>
            <a:br>
              <a:rPr lang="en-GB" b="1" dirty="0">
                <a:solidFill>
                  <a:srgbClr val="00B0F0"/>
                </a:solidFill>
              </a:rPr>
            </a:br>
            <a:endParaRPr lang="en-GB" b="1" dirty="0">
              <a:solidFill>
                <a:srgbClr val="00B0F0"/>
              </a:solidFill>
            </a:endParaRPr>
          </a:p>
        </p:txBody>
      </p:sp>
      <p:sp>
        <p:nvSpPr>
          <p:cNvPr id="3" name="Content Placeholder 2">
            <a:extLst>
              <a:ext uri="{FF2B5EF4-FFF2-40B4-BE49-F238E27FC236}">
                <a16:creationId xmlns:a16="http://schemas.microsoft.com/office/drawing/2014/main" xmlns="" id="{829D3622-3885-8A7D-3937-CDCEA8D40894}"/>
              </a:ext>
            </a:extLst>
          </p:cNvPr>
          <p:cNvSpPr>
            <a:spLocks noGrp="1"/>
          </p:cNvSpPr>
          <p:nvPr>
            <p:ph idx="4294967295"/>
          </p:nvPr>
        </p:nvSpPr>
        <p:spPr>
          <a:xfrm>
            <a:off x="221943" y="1065320"/>
            <a:ext cx="11683012" cy="5065566"/>
          </a:xfrm>
          <a:prstGeom prst="rect">
            <a:avLst/>
          </a:prstGeom>
        </p:spPr>
        <p:txBody>
          <a:bodyPr>
            <a:noAutofit/>
          </a:bodyPr>
          <a:lstStyle/>
          <a:p>
            <a:r>
              <a:rPr lang="sr-Cyrl-RS" sz="2200" b="1" dirty="0">
                <a:solidFill>
                  <a:srgbClr val="002060"/>
                </a:solidFill>
              </a:rPr>
              <a:t>Концепт пројекта </a:t>
            </a:r>
            <a:r>
              <a:rPr lang="en-US" sz="2200" b="1" dirty="0">
                <a:solidFill>
                  <a:srgbClr val="002060"/>
                </a:solidFill>
              </a:rPr>
              <a:t>BEYOND H2020 </a:t>
            </a:r>
            <a:r>
              <a:rPr lang="sr-Cyrl-RS" sz="2200" b="1" dirty="0">
                <a:solidFill>
                  <a:srgbClr val="002060"/>
                </a:solidFill>
              </a:rPr>
              <a:t>развија и нуди платформу за велике податке и скуп технологија које омогућавају потрошачу података да претражује, проналази и користи податке које генеришу зграде (власници података). </a:t>
            </a:r>
          </a:p>
          <a:p>
            <a:r>
              <a:rPr lang="sr-Cyrl-RS" sz="2200" b="1" dirty="0">
                <a:solidFill>
                  <a:srgbClr val="002060"/>
                </a:solidFill>
              </a:rPr>
              <a:t>На основу њих, потрошачи података могу да покрећу аналитику и симулације и да их искористе током рада зграда у реалном времену како би оптимизовали њихов рад и енергетске перформансе.</a:t>
            </a:r>
            <a:endParaRPr lang="en-US" sz="2200" b="1" dirty="0">
              <a:solidFill>
                <a:srgbClr val="002060"/>
              </a:solidFill>
            </a:endParaRPr>
          </a:p>
          <a:p>
            <a:r>
              <a:rPr lang="sr-Latn-RS" sz="2200" b="1" dirty="0" err="1">
                <a:solidFill>
                  <a:srgbClr val="002060"/>
                </a:solidFill>
              </a:rPr>
              <a:t>Прилагођавање</a:t>
            </a:r>
            <a:r>
              <a:rPr lang="sr-Latn-RS" sz="2200" b="1" dirty="0">
                <a:solidFill>
                  <a:srgbClr val="002060"/>
                </a:solidFill>
              </a:rPr>
              <a:t> </a:t>
            </a:r>
            <a:r>
              <a:rPr lang="sr-Latn-RS" sz="2200" b="1" dirty="0" err="1">
                <a:solidFill>
                  <a:srgbClr val="002060"/>
                </a:solidFill>
              </a:rPr>
              <a:t>потребама</a:t>
            </a:r>
            <a:r>
              <a:rPr lang="sr-Latn-RS" sz="2200" b="1" dirty="0">
                <a:solidFill>
                  <a:srgbClr val="002060"/>
                </a:solidFill>
              </a:rPr>
              <a:t> </a:t>
            </a:r>
            <a:r>
              <a:rPr lang="sr-Latn-RS" sz="2200" b="1" dirty="0" err="1">
                <a:solidFill>
                  <a:srgbClr val="002060"/>
                </a:solidFill>
              </a:rPr>
              <a:t>заинтересованих</a:t>
            </a:r>
            <a:r>
              <a:rPr lang="sr-Latn-RS" sz="2200" b="1" dirty="0">
                <a:solidFill>
                  <a:srgbClr val="002060"/>
                </a:solidFill>
              </a:rPr>
              <a:t> </a:t>
            </a:r>
            <a:r>
              <a:rPr lang="sr-Latn-RS" sz="2200" b="1" dirty="0" err="1">
                <a:solidFill>
                  <a:srgbClr val="002060"/>
                </a:solidFill>
              </a:rPr>
              <a:t>страна</a:t>
            </a:r>
            <a:r>
              <a:rPr lang="sr-Latn-RS" sz="2200" b="1" dirty="0">
                <a:solidFill>
                  <a:srgbClr val="002060"/>
                </a:solidFill>
              </a:rPr>
              <a:t> у </a:t>
            </a:r>
            <a:r>
              <a:rPr lang="sr-Latn-RS" sz="2200" b="1" dirty="0" err="1">
                <a:solidFill>
                  <a:srgbClr val="002060"/>
                </a:solidFill>
              </a:rPr>
              <a:t>грађевинском</a:t>
            </a:r>
            <a:r>
              <a:rPr lang="sr-Latn-RS" sz="2200" b="1" dirty="0">
                <a:solidFill>
                  <a:srgbClr val="002060"/>
                </a:solidFill>
              </a:rPr>
              <a:t> </a:t>
            </a:r>
            <a:r>
              <a:rPr lang="sr-Latn-RS" sz="2200" b="1" dirty="0" err="1">
                <a:solidFill>
                  <a:srgbClr val="002060"/>
                </a:solidFill>
              </a:rPr>
              <a:t>сектору</a:t>
            </a:r>
            <a:r>
              <a:rPr lang="sr-Latn-RS" sz="2200" b="1" dirty="0">
                <a:solidFill>
                  <a:srgbClr val="002060"/>
                </a:solidFill>
              </a:rPr>
              <a:t> </a:t>
            </a:r>
            <a:r>
              <a:rPr lang="sr-Latn-RS" sz="2200" b="1" dirty="0" err="1">
                <a:solidFill>
                  <a:srgbClr val="002060"/>
                </a:solidFill>
              </a:rPr>
              <a:t>захтева</a:t>
            </a:r>
            <a:r>
              <a:rPr lang="sr-Latn-RS" sz="2200" b="1" dirty="0">
                <a:solidFill>
                  <a:srgbClr val="002060"/>
                </a:solidFill>
              </a:rPr>
              <a:t> </a:t>
            </a:r>
            <a:r>
              <a:rPr lang="sr-Latn-RS" sz="2200" b="1" dirty="0" err="1">
                <a:solidFill>
                  <a:srgbClr val="002060"/>
                </a:solidFill>
              </a:rPr>
              <a:t>велику</a:t>
            </a:r>
            <a:r>
              <a:rPr lang="sr-Latn-RS" sz="2200" b="1" dirty="0">
                <a:solidFill>
                  <a:srgbClr val="002060"/>
                </a:solidFill>
              </a:rPr>
              <a:t> </a:t>
            </a:r>
            <a:r>
              <a:rPr lang="sr-Latn-RS" sz="2200" b="1" dirty="0" err="1">
                <a:solidFill>
                  <a:srgbClr val="002060"/>
                </a:solidFill>
              </a:rPr>
              <a:t>флексибилност</a:t>
            </a:r>
            <a:r>
              <a:rPr lang="sr-Latn-RS" sz="2200" b="1" dirty="0">
                <a:solidFill>
                  <a:srgbClr val="002060"/>
                </a:solidFill>
              </a:rPr>
              <a:t> </a:t>
            </a:r>
            <a:r>
              <a:rPr lang="sr-Latn-RS" sz="2200" b="1" dirty="0" err="1">
                <a:solidFill>
                  <a:srgbClr val="002060"/>
                </a:solidFill>
              </a:rPr>
              <a:t>током</a:t>
            </a:r>
            <a:r>
              <a:rPr lang="sr-Latn-RS" sz="2200" b="1" dirty="0">
                <a:solidFill>
                  <a:srgbClr val="002060"/>
                </a:solidFill>
              </a:rPr>
              <a:t> </a:t>
            </a:r>
            <a:r>
              <a:rPr lang="sr-Latn-RS" sz="2200" b="1" dirty="0" err="1">
                <a:solidFill>
                  <a:srgbClr val="002060"/>
                </a:solidFill>
              </a:rPr>
              <a:t>развоја</a:t>
            </a:r>
            <a:r>
              <a:rPr lang="sr-Cyrl-RS" sz="2200" b="1" dirty="0">
                <a:solidFill>
                  <a:srgbClr val="002060"/>
                </a:solidFill>
              </a:rPr>
              <a:t>.</a:t>
            </a:r>
          </a:p>
          <a:p>
            <a:r>
              <a:rPr lang="sr-Latn-RS" sz="2200" b="1" dirty="0" err="1">
                <a:solidFill>
                  <a:srgbClr val="002060"/>
                </a:solidFill>
              </a:rPr>
              <a:t>Интероперабилност</a:t>
            </a:r>
            <a:r>
              <a:rPr lang="sr-Latn-RS" sz="2200" b="1" dirty="0">
                <a:solidFill>
                  <a:srgbClr val="002060"/>
                </a:solidFill>
              </a:rPr>
              <a:t> </a:t>
            </a:r>
            <a:r>
              <a:rPr lang="sr-Latn-RS" sz="2200" b="1" dirty="0" err="1">
                <a:solidFill>
                  <a:srgbClr val="002060"/>
                </a:solidFill>
              </a:rPr>
              <a:t>је</a:t>
            </a:r>
            <a:r>
              <a:rPr lang="sr-Latn-RS" sz="2200" b="1" dirty="0">
                <a:solidFill>
                  <a:srgbClr val="002060"/>
                </a:solidFill>
              </a:rPr>
              <a:t> </a:t>
            </a:r>
            <a:r>
              <a:rPr lang="sr-Latn-RS" sz="2200" b="1" dirty="0" err="1">
                <a:solidFill>
                  <a:srgbClr val="002060"/>
                </a:solidFill>
              </a:rPr>
              <a:t>кључна</a:t>
            </a:r>
            <a:r>
              <a:rPr lang="sr-Latn-RS" sz="2200" b="1" dirty="0">
                <a:solidFill>
                  <a:srgbClr val="002060"/>
                </a:solidFill>
              </a:rPr>
              <a:t> </a:t>
            </a:r>
            <a:r>
              <a:rPr lang="sr-Latn-RS" sz="2200" b="1" dirty="0" err="1">
                <a:solidFill>
                  <a:srgbClr val="002060"/>
                </a:solidFill>
              </a:rPr>
              <a:t>за</a:t>
            </a:r>
            <a:r>
              <a:rPr lang="sr-Latn-RS" sz="2200" b="1" dirty="0">
                <a:solidFill>
                  <a:srgbClr val="002060"/>
                </a:solidFill>
              </a:rPr>
              <a:t> </a:t>
            </a:r>
            <a:r>
              <a:rPr lang="sr-Latn-RS" sz="2200" b="1" dirty="0" err="1">
                <a:solidFill>
                  <a:srgbClr val="002060"/>
                </a:solidFill>
              </a:rPr>
              <a:t>стварање</a:t>
            </a:r>
            <a:r>
              <a:rPr lang="sr-Latn-RS" sz="2200" b="1" dirty="0">
                <a:solidFill>
                  <a:srgbClr val="002060"/>
                </a:solidFill>
              </a:rPr>
              <a:t> </a:t>
            </a:r>
            <a:r>
              <a:rPr lang="sr-Latn-RS" sz="2200" b="1" dirty="0" err="1">
                <a:solidFill>
                  <a:srgbClr val="002060"/>
                </a:solidFill>
              </a:rPr>
              <a:t>универзалног</a:t>
            </a:r>
            <a:r>
              <a:rPr lang="sr-Latn-RS" sz="2200" b="1" dirty="0">
                <a:solidFill>
                  <a:srgbClr val="002060"/>
                </a:solidFill>
              </a:rPr>
              <a:t> </a:t>
            </a:r>
            <a:r>
              <a:rPr lang="sr-Latn-RS" sz="2200" b="1" dirty="0" err="1">
                <a:solidFill>
                  <a:srgbClr val="002060"/>
                </a:solidFill>
              </a:rPr>
              <a:t>решења</a:t>
            </a:r>
            <a:r>
              <a:rPr lang="sr-Cyrl-RS" sz="2200" b="1" dirty="0">
                <a:solidFill>
                  <a:srgbClr val="002060"/>
                </a:solidFill>
              </a:rPr>
              <a:t> уз изражену потребу да се </a:t>
            </a:r>
            <a:r>
              <a:rPr lang="sr-Latn-RS" sz="2200" b="1" dirty="0" err="1">
                <a:solidFill>
                  <a:srgbClr val="002060"/>
                </a:solidFill>
              </a:rPr>
              <a:t>инвестира</a:t>
            </a:r>
            <a:r>
              <a:rPr lang="sr-Latn-RS" sz="2200" b="1" dirty="0">
                <a:solidFill>
                  <a:srgbClr val="002060"/>
                </a:solidFill>
              </a:rPr>
              <a:t> у </a:t>
            </a:r>
            <a:r>
              <a:rPr lang="sr-Latn-RS" sz="2200" b="1" dirty="0" err="1">
                <a:solidFill>
                  <a:srgbClr val="002060"/>
                </a:solidFill>
              </a:rPr>
              <a:t>усклађивање</a:t>
            </a:r>
            <a:r>
              <a:rPr lang="sr-Latn-RS" sz="2200" b="1" dirty="0">
                <a:solidFill>
                  <a:srgbClr val="002060"/>
                </a:solidFill>
              </a:rPr>
              <a:t> </a:t>
            </a:r>
            <a:r>
              <a:rPr lang="sr-Latn-RS" sz="2200" b="1" dirty="0" err="1">
                <a:solidFill>
                  <a:srgbClr val="002060"/>
                </a:solidFill>
              </a:rPr>
              <a:t>концепата</a:t>
            </a:r>
            <a:r>
              <a:rPr lang="sr-Latn-RS" sz="2200" b="1" dirty="0">
                <a:solidFill>
                  <a:srgbClr val="002060"/>
                </a:solidFill>
              </a:rPr>
              <a:t>, </a:t>
            </a:r>
            <a:r>
              <a:rPr lang="sr-Latn-RS" sz="2200" b="1" dirty="0" err="1">
                <a:solidFill>
                  <a:srgbClr val="002060"/>
                </a:solidFill>
              </a:rPr>
              <a:t>метода</a:t>
            </a:r>
            <a:r>
              <a:rPr lang="sr-Latn-RS" sz="2200" b="1" dirty="0">
                <a:solidFill>
                  <a:srgbClr val="002060"/>
                </a:solidFill>
              </a:rPr>
              <a:t> и </a:t>
            </a:r>
            <a:r>
              <a:rPr lang="sr-Latn-RS" sz="2200" b="1" dirty="0" err="1">
                <a:solidFill>
                  <a:srgbClr val="002060"/>
                </a:solidFill>
              </a:rPr>
              <a:t>алата</a:t>
            </a:r>
            <a:r>
              <a:rPr lang="sr-Cyrl-RS" sz="2200" b="1" dirty="0">
                <a:solidFill>
                  <a:srgbClr val="002060"/>
                </a:solidFill>
              </a:rPr>
              <a:t>, како би се постигли максимални ефекти и ефикасност коришћења техничких система у зградама.</a:t>
            </a:r>
            <a:endParaRPr lang="en-US" sz="2200" b="1" dirty="0">
              <a:solidFill>
                <a:srgbClr val="002060"/>
              </a:solidFill>
            </a:endParaRPr>
          </a:p>
          <a:p>
            <a:pPr>
              <a:defRPr/>
            </a:pPr>
            <a:endParaRPr lang="en-US" sz="2200" b="1" dirty="0">
              <a:solidFill>
                <a:srgbClr val="002060"/>
              </a:solidFill>
            </a:endParaRPr>
          </a:p>
        </p:txBody>
      </p:sp>
      <p:grpSp>
        <p:nvGrpSpPr>
          <p:cNvPr id="4" name="Group 3">
            <a:extLst>
              <a:ext uri="{FF2B5EF4-FFF2-40B4-BE49-F238E27FC236}">
                <a16:creationId xmlns:a16="http://schemas.microsoft.com/office/drawing/2014/main" xmlns="" id="{DC90A88E-D28C-49A3-9CD6-4D75F959FD9E}"/>
              </a:ext>
            </a:extLst>
          </p:cNvPr>
          <p:cNvGrpSpPr/>
          <p:nvPr/>
        </p:nvGrpSpPr>
        <p:grpSpPr>
          <a:xfrm>
            <a:off x="-8235" y="8957"/>
            <a:ext cx="12200235" cy="791517"/>
            <a:chOff x="-8235" y="8957"/>
            <a:chExt cx="12200235" cy="791517"/>
          </a:xfrm>
        </p:grpSpPr>
        <p:cxnSp>
          <p:nvCxnSpPr>
            <p:cNvPr id="5" name="Straight Connector 4">
              <a:extLst>
                <a:ext uri="{FF2B5EF4-FFF2-40B4-BE49-F238E27FC236}">
                  <a16:creationId xmlns:a16="http://schemas.microsoft.com/office/drawing/2014/main" xmlns="" id="{8D236782-BD3A-4243-8017-4C8D4FED2827}"/>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AC7CC135-2CD8-4353-A27D-342291A1B72E}"/>
                </a:ext>
              </a:extLst>
            </p:cNvPr>
            <p:cNvPicPr>
              <a:picLocks noChangeAspect="1"/>
            </p:cNvPicPr>
            <p:nvPr/>
          </p:nvPicPr>
          <p:blipFill>
            <a:blip r:embed="rId2"/>
            <a:stretch>
              <a:fillRect/>
            </a:stretch>
          </p:blipFill>
          <p:spPr>
            <a:xfrm>
              <a:off x="-8235" y="8957"/>
              <a:ext cx="2629954" cy="791509"/>
            </a:xfrm>
            <a:prstGeom prst="rect">
              <a:avLst/>
            </a:prstGeom>
          </p:spPr>
        </p:pic>
      </p:grpSp>
      <p:grpSp>
        <p:nvGrpSpPr>
          <p:cNvPr id="7" name="Group 6">
            <a:extLst>
              <a:ext uri="{FF2B5EF4-FFF2-40B4-BE49-F238E27FC236}">
                <a16:creationId xmlns:a16="http://schemas.microsoft.com/office/drawing/2014/main" xmlns="" id="{7248180D-2860-4A38-B5F7-9C08A01A6BD9}"/>
              </a:ext>
            </a:extLst>
          </p:cNvPr>
          <p:cNvGrpSpPr/>
          <p:nvPr/>
        </p:nvGrpSpPr>
        <p:grpSpPr>
          <a:xfrm>
            <a:off x="-8235" y="6553203"/>
            <a:ext cx="12200235" cy="272980"/>
            <a:chOff x="-8235" y="6553203"/>
            <a:chExt cx="12200235" cy="272980"/>
          </a:xfrm>
        </p:grpSpPr>
        <p:grpSp>
          <p:nvGrpSpPr>
            <p:cNvPr id="8" name="Group 7">
              <a:extLst>
                <a:ext uri="{FF2B5EF4-FFF2-40B4-BE49-F238E27FC236}">
                  <a16:creationId xmlns:a16="http://schemas.microsoft.com/office/drawing/2014/main" xmlns="" id="{0A144C6C-917D-41FF-9534-C7FF6374D385}"/>
                </a:ext>
              </a:extLst>
            </p:cNvPr>
            <p:cNvGrpSpPr/>
            <p:nvPr/>
          </p:nvGrpSpPr>
          <p:grpSpPr>
            <a:xfrm>
              <a:off x="2803954" y="6595351"/>
              <a:ext cx="9221176" cy="230832"/>
              <a:chOff x="4038432" y="6618610"/>
              <a:chExt cx="7947981" cy="217548"/>
            </a:xfrm>
          </p:grpSpPr>
          <p:pic>
            <p:nvPicPr>
              <p:cNvPr id="10" name="Imagen 7">
                <a:extLst>
                  <a:ext uri="{FF2B5EF4-FFF2-40B4-BE49-F238E27FC236}">
                    <a16:creationId xmlns:a16="http://schemas.microsoft.com/office/drawing/2014/main" xmlns="" id="{DAA5AD13-4EDC-4094-9435-8F3BA959CFD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3">
                <a:extLst>
                  <a:ext uri="{FF2B5EF4-FFF2-40B4-BE49-F238E27FC236}">
                    <a16:creationId xmlns:a16="http://schemas.microsoft.com/office/drawing/2014/main" xmlns="" id="{9724310A-5CD6-4A4A-B4C9-19C8A0B8B571}"/>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9" name="Straight Connector 8">
              <a:extLst>
                <a:ext uri="{FF2B5EF4-FFF2-40B4-BE49-F238E27FC236}">
                  <a16:creationId xmlns:a16="http://schemas.microsoft.com/office/drawing/2014/main" xmlns="" id="{FD71F599-774F-4909-A67F-925B436804BC}"/>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7455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1"/>
          <p:cNvSpPr>
            <a:spLocks/>
          </p:cNvSpPr>
          <p:nvPr/>
        </p:nvSpPr>
        <p:spPr bwMode="auto">
          <a:xfrm>
            <a:off x="3624604" y="4190260"/>
            <a:ext cx="7286052" cy="1949339"/>
          </a:xfrm>
          <a:prstGeom prst="rect">
            <a:avLst/>
          </a:prstGeom>
        </p:spPr>
        <p:txBody>
          <a:bodyPr vert="horz" lIns="91440" tIns="45720" rIns="91440" bIns="45720" rtlCol="0" anchor="t">
            <a:normAutofit/>
          </a:bodyPr>
          <a:lstStyle>
            <a:lvl1pPr algn="l" defTabSz="914400">
              <a:lnSpc>
                <a:spcPct val="90000"/>
              </a:lnSpc>
              <a:spcBef>
                <a:spcPts val="0"/>
              </a:spcBef>
              <a:buNone/>
              <a:defRPr sz="2400" b="0" i="0" cap="none">
                <a:solidFill>
                  <a:schemeClr val="tx1"/>
                </a:solidFill>
                <a:latin typeface="+mj-lt"/>
                <a:ea typeface="+mj-ea"/>
                <a:cs typeface="+mj-cs"/>
              </a:defRPr>
            </a:lvl1pPr>
          </a:lstStyle>
          <a:p>
            <a:pPr>
              <a:defRPr/>
            </a:pPr>
            <a:endParaRPr lang="en-US" sz="2100" dirty="0"/>
          </a:p>
          <a:p>
            <a:pPr>
              <a:defRPr/>
            </a:pPr>
            <a:r>
              <a:rPr lang="en-US" sz="2100" u="sng" dirty="0">
                <a:hlinkClick r:id="rId2" tooltip="https://beyond-h2020.eu/"/>
              </a:rPr>
              <a:t>https://beyond-h2020.eu/</a:t>
            </a:r>
            <a:endParaRPr lang="en-US" sz="2100" dirty="0"/>
          </a:p>
          <a:p>
            <a:pPr>
              <a:defRPr/>
            </a:pPr>
            <a:endParaRPr lang="en-US" sz="2100" dirty="0"/>
          </a:p>
          <a:p>
            <a:pPr>
              <a:defRPr/>
            </a:pPr>
            <a:r>
              <a:rPr lang="en-US" sz="2100" dirty="0"/>
              <a:t>twitter.com/BeyondH2020</a:t>
            </a:r>
            <a:endParaRPr sz="2100" dirty="0"/>
          </a:p>
          <a:p>
            <a:pPr>
              <a:defRPr/>
            </a:pPr>
            <a:endParaRPr lang="en-US" sz="2100" dirty="0"/>
          </a:p>
          <a:p>
            <a:pPr>
              <a:defRPr/>
            </a:pPr>
            <a:r>
              <a:rPr lang="en-US" sz="2100" dirty="0"/>
              <a:t>https://www.linkedin.com/company/beyond-project-h2020/</a:t>
            </a:r>
            <a:endParaRPr sz="2100" dirty="0"/>
          </a:p>
        </p:txBody>
      </p:sp>
      <p:pic>
        <p:nvPicPr>
          <p:cNvPr id="6" name="Graphic 7" descr="Internet with solid fill"/>
          <p:cNvPicPr>
            <a:picLocks noChangeAspect="1"/>
          </p:cNvPicPr>
          <p:nvPr/>
        </p:nvPicPr>
        <p:blipFill>
          <a:blip r:embed="rId3"/>
          <a:stretch/>
        </p:blipFill>
        <p:spPr bwMode="auto">
          <a:xfrm>
            <a:off x="3045486" y="4379404"/>
            <a:ext cx="616024" cy="616024"/>
          </a:xfrm>
          <a:prstGeom prst="rect">
            <a:avLst/>
          </a:prstGeom>
        </p:spPr>
      </p:pic>
      <p:pic>
        <p:nvPicPr>
          <p:cNvPr id="7" name="Picture 4" descr="How to create your own twitter carousels | Lucy Calnan Design"/>
          <p:cNvPicPr>
            <a:picLocks noChangeAspect="1" noChangeArrowheads="1"/>
          </p:cNvPicPr>
          <p:nvPr/>
        </p:nvPicPr>
        <p:blipFill>
          <a:blip r:embed="rId4"/>
          <a:stretch/>
        </p:blipFill>
        <p:spPr bwMode="auto">
          <a:xfrm>
            <a:off x="3129075" y="5028364"/>
            <a:ext cx="448845" cy="364123"/>
          </a:xfrm>
          <a:prstGeom prst="rect">
            <a:avLst/>
          </a:prstGeom>
          <a:noFill/>
        </p:spPr>
      </p:pic>
      <p:pic>
        <p:nvPicPr>
          <p:cNvPr id="8" name="Picture 2" descr="Αγορά LinkedIn Followers φθηνά και άμεσα - GetLikes.gr"/>
          <p:cNvPicPr>
            <a:picLocks noChangeAspect="1" noChangeArrowheads="1"/>
          </p:cNvPicPr>
          <p:nvPr/>
        </p:nvPicPr>
        <p:blipFill>
          <a:blip r:embed="rId5"/>
          <a:stretch/>
        </p:blipFill>
        <p:spPr bwMode="auto">
          <a:xfrm>
            <a:off x="3095193" y="5547804"/>
            <a:ext cx="506070" cy="506070"/>
          </a:xfrm>
          <a:prstGeom prst="rect">
            <a:avLst/>
          </a:prstGeom>
          <a:noFill/>
        </p:spPr>
      </p:pic>
      <p:sp>
        <p:nvSpPr>
          <p:cNvPr id="9" name="Título 1">
            <a:extLst>
              <a:ext uri="{FF2B5EF4-FFF2-40B4-BE49-F238E27FC236}">
                <a16:creationId xmlns:a16="http://schemas.microsoft.com/office/drawing/2014/main" xmlns="" id="{359573A7-4A52-4942-8560-7F566CA07487}"/>
              </a:ext>
            </a:extLst>
          </p:cNvPr>
          <p:cNvSpPr txBox="1">
            <a:spLocks noChangeArrowheads="1"/>
          </p:cNvSpPr>
          <p:nvPr/>
        </p:nvSpPr>
        <p:spPr bwMode="auto">
          <a:xfrm>
            <a:off x="891857" y="1335122"/>
            <a:ext cx="9852396" cy="201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1pPr>
            <a:lvl2pPr marL="723900" indent="-266700">
              <a:lnSpc>
                <a:spcPct val="90000"/>
              </a:lnSpc>
              <a:spcBef>
                <a:spcPts val="1000"/>
              </a:spcBef>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2pPr>
            <a:lvl3pPr marL="1233488" indent="-319088">
              <a:lnSpc>
                <a:spcPct val="90000"/>
              </a:lnSpc>
              <a:spcBef>
                <a:spcPts val="1000"/>
              </a:spcBef>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3pPr>
            <a:lvl4pPr marL="1727200" indent="-355600">
              <a:lnSpc>
                <a:spcPct val="90000"/>
              </a:lnSpc>
              <a:spcBef>
                <a:spcPts val="1000"/>
              </a:spcBef>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4pPr>
            <a:lvl5pPr marL="2184400" indent="-355600">
              <a:lnSpc>
                <a:spcPct val="90000"/>
              </a:lnSpc>
              <a:spcBef>
                <a:spcPts val="1000"/>
              </a:spcBef>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5pPr>
            <a:lvl6pPr marL="2641600" indent="-355600" eaLnBrk="0" fontAlgn="base" hangingPunct="0">
              <a:lnSpc>
                <a:spcPct val="90000"/>
              </a:lnSpc>
              <a:spcBef>
                <a:spcPts val="1000"/>
              </a:spcBef>
              <a:spcAft>
                <a:spcPct val="0"/>
              </a:spcAft>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6pPr>
            <a:lvl7pPr marL="3098800" indent="-355600" eaLnBrk="0" fontAlgn="base" hangingPunct="0">
              <a:lnSpc>
                <a:spcPct val="90000"/>
              </a:lnSpc>
              <a:spcBef>
                <a:spcPts val="1000"/>
              </a:spcBef>
              <a:spcAft>
                <a:spcPct val="0"/>
              </a:spcAft>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7pPr>
            <a:lvl8pPr marL="3556000" indent="-355600" eaLnBrk="0" fontAlgn="base" hangingPunct="0">
              <a:lnSpc>
                <a:spcPct val="90000"/>
              </a:lnSpc>
              <a:spcBef>
                <a:spcPts val="1000"/>
              </a:spcBef>
              <a:spcAft>
                <a:spcPct val="0"/>
              </a:spcAft>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8pPr>
            <a:lvl9pPr marL="4013200" indent="-355600" eaLnBrk="0" fontAlgn="base" hangingPunct="0">
              <a:lnSpc>
                <a:spcPct val="90000"/>
              </a:lnSpc>
              <a:spcBef>
                <a:spcPts val="1000"/>
              </a:spcBef>
              <a:spcAft>
                <a:spcPct val="0"/>
              </a:spcAft>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9pPr>
          </a:lstStyle>
          <a:p>
            <a:pPr algn="ctr">
              <a:spcBef>
                <a:spcPct val="0"/>
              </a:spcBef>
              <a:buSzTx/>
              <a:buFontTx/>
              <a:buNone/>
            </a:pPr>
            <a:r>
              <a:rPr lang="sr-Cyrl-RS" sz="3600" b="1" dirty="0">
                <a:solidFill>
                  <a:srgbClr val="0070C0"/>
                </a:solidFill>
              </a:rPr>
              <a:t>ХВАЛА НА ПАЖЊИ !</a:t>
            </a:r>
            <a:endParaRPr lang="en-US" altLang="en-US" sz="3600" b="1" dirty="0">
              <a:solidFill>
                <a:srgbClr val="002060"/>
              </a:solidFill>
            </a:endParaRPr>
          </a:p>
        </p:txBody>
      </p:sp>
      <p:sp>
        <p:nvSpPr>
          <p:cNvPr id="10" name="Marcador de texto 2">
            <a:extLst>
              <a:ext uri="{FF2B5EF4-FFF2-40B4-BE49-F238E27FC236}">
                <a16:creationId xmlns:a16="http://schemas.microsoft.com/office/drawing/2014/main" xmlns="" id="{76D4011D-5072-43BF-8963-0D3E44DD3A1A}"/>
              </a:ext>
            </a:extLst>
          </p:cNvPr>
          <p:cNvSpPr txBox="1">
            <a:spLocks noChangeArrowheads="1"/>
          </p:cNvSpPr>
          <p:nvPr/>
        </p:nvSpPr>
        <p:spPr bwMode="auto">
          <a:xfrm>
            <a:off x="3045486" y="2649355"/>
            <a:ext cx="5545138" cy="125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1pPr>
            <a:lvl2pPr marL="723900" indent="-266700">
              <a:lnSpc>
                <a:spcPct val="90000"/>
              </a:lnSpc>
              <a:spcBef>
                <a:spcPts val="1000"/>
              </a:spcBef>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2pPr>
            <a:lvl3pPr marL="1233488" indent="-319088">
              <a:lnSpc>
                <a:spcPct val="90000"/>
              </a:lnSpc>
              <a:spcBef>
                <a:spcPts val="1000"/>
              </a:spcBef>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3pPr>
            <a:lvl4pPr marL="1727200" indent="-355600">
              <a:lnSpc>
                <a:spcPct val="90000"/>
              </a:lnSpc>
              <a:spcBef>
                <a:spcPts val="1000"/>
              </a:spcBef>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4pPr>
            <a:lvl5pPr marL="2184400" indent="-355600">
              <a:lnSpc>
                <a:spcPct val="90000"/>
              </a:lnSpc>
              <a:spcBef>
                <a:spcPts val="1000"/>
              </a:spcBef>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5pPr>
            <a:lvl6pPr marL="2641600" indent="-355600" eaLnBrk="0" fontAlgn="base" hangingPunct="0">
              <a:lnSpc>
                <a:spcPct val="90000"/>
              </a:lnSpc>
              <a:spcBef>
                <a:spcPts val="1000"/>
              </a:spcBef>
              <a:spcAft>
                <a:spcPct val="0"/>
              </a:spcAft>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6pPr>
            <a:lvl7pPr marL="3098800" indent="-355600" eaLnBrk="0" fontAlgn="base" hangingPunct="0">
              <a:lnSpc>
                <a:spcPct val="90000"/>
              </a:lnSpc>
              <a:spcBef>
                <a:spcPts val="1000"/>
              </a:spcBef>
              <a:spcAft>
                <a:spcPct val="0"/>
              </a:spcAft>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7pPr>
            <a:lvl8pPr marL="3556000" indent="-355600" eaLnBrk="0" fontAlgn="base" hangingPunct="0">
              <a:lnSpc>
                <a:spcPct val="90000"/>
              </a:lnSpc>
              <a:spcBef>
                <a:spcPts val="1000"/>
              </a:spcBef>
              <a:spcAft>
                <a:spcPct val="0"/>
              </a:spcAft>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8pPr>
            <a:lvl9pPr marL="4013200" indent="-355600" eaLnBrk="0" fontAlgn="base" hangingPunct="0">
              <a:lnSpc>
                <a:spcPct val="90000"/>
              </a:lnSpc>
              <a:spcBef>
                <a:spcPts val="1000"/>
              </a:spcBef>
              <a:spcAft>
                <a:spcPct val="0"/>
              </a:spcAft>
              <a:buSzPct val="100000"/>
              <a:buFont typeface="Arial" panose="020B0604020202020204" pitchFamily="34" charset="0"/>
              <a:buChar char="•"/>
              <a:defRPr sz="2800">
                <a:solidFill>
                  <a:srgbClr val="2B2B2B"/>
                </a:solidFill>
                <a:latin typeface="Helvetica" panose="020B0604020202020204" pitchFamily="34" charset="0"/>
                <a:cs typeface="Helvetica" panose="020B0604020202020204" pitchFamily="34" charset="0"/>
                <a:sym typeface="Helvetica" panose="020B0604020202020204" pitchFamily="34" charset="0"/>
              </a:defRPr>
            </a:lvl9pPr>
          </a:lstStyle>
          <a:p>
            <a:pPr algn="ctr">
              <a:buNone/>
            </a:pPr>
            <a:r>
              <a:rPr lang="sr-Latn-RS" altLang="en-US" sz="3200" b="1" dirty="0">
                <a:solidFill>
                  <a:srgbClr val="002060"/>
                </a:solidFill>
                <a:hlinkClick r:id="rId6">
                  <a:extLst>
                    <a:ext uri="{A12FA001-AC4F-418D-AE19-62706E023703}">
                      <ahyp:hlinkClr xmlns:ahyp="http://schemas.microsoft.com/office/drawing/2018/hyperlinkcolor" xmlns="" val="tx"/>
                    </a:ext>
                  </a:extLst>
                </a:hlinkClick>
              </a:rPr>
              <a:t>radmilo.savic@bgdel.rs</a:t>
            </a:r>
          </a:p>
          <a:p>
            <a:pPr algn="ctr">
              <a:buFont typeface="Arial" panose="020B0604020202020204" pitchFamily="34" charset="0"/>
              <a:buNone/>
            </a:pPr>
            <a:r>
              <a:rPr lang="en-US" altLang="en-US" sz="3200" b="1" dirty="0">
                <a:solidFill>
                  <a:srgbClr val="002060"/>
                </a:solidFill>
                <a:hlinkClick r:id="rId6">
                  <a:extLst>
                    <a:ext uri="{A12FA001-AC4F-418D-AE19-62706E023703}">
                      <ahyp:hlinkClr xmlns:ahyp="http://schemas.microsoft.com/office/drawing/2018/hyperlinkcolor" xmlns="" val="tx"/>
                    </a:ext>
                  </a:extLst>
                </a:hlinkClick>
              </a:rPr>
              <a:t>www.beoelektrane.rs</a:t>
            </a:r>
            <a:endParaRPr lang="es-ES" altLang="en-US" sz="3200" b="1" dirty="0">
              <a:solidFill>
                <a:srgbClr val="002060"/>
              </a:solidFill>
            </a:endParaRPr>
          </a:p>
        </p:txBody>
      </p:sp>
      <p:cxnSp>
        <p:nvCxnSpPr>
          <p:cNvPr id="12" name="Straight Connector 11">
            <a:extLst>
              <a:ext uri="{FF2B5EF4-FFF2-40B4-BE49-F238E27FC236}">
                <a16:creationId xmlns:a16="http://schemas.microsoft.com/office/drawing/2014/main" xmlns="" id="{B90F8CCF-7F45-4668-85B3-A7974F532AA6}"/>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5798C3A8-61E7-42C7-A15D-8910A0008D9B}"/>
              </a:ext>
            </a:extLst>
          </p:cNvPr>
          <p:cNvPicPr>
            <a:picLocks noChangeAspect="1"/>
          </p:cNvPicPr>
          <p:nvPr/>
        </p:nvPicPr>
        <p:blipFill>
          <a:blip r:embed="rId7"/>
          <a:stretch>
            <a:fillRect/>
          </a:stretch>
        </p:blipFill>
        <p:spPr>
          <a:xfrm>
            <a:off x="-8235" y="8957"/>
            <a:ext cx="2629954" cy="791509"/>
          </a:xfrm>
          <a:prstGeom prst="rect">
            <a:avLst/>
          </a:prstGeom>
        </p:spPr>
      </p:pic>
      <p:grpSp>
        <p:nvGrpSpPr>
          <p:cNvPr id="14" name="Group 13">
            <a:extLst>
              <a:ext uri="{FF2B5EF4-FFF2-40B4-BE49-F238E27FC236}">
                <a16:creationId xmlns:a16="http://schemas.microsoft.com/office/drawing/2014/main" xmlns="" id="{E3C02138-1CC6-4848-B857-B68D1B438877}"/>
              </a:ext>
            </a:extLst>
          </p:cNvPr>
          <p:cNvGrpSpPr/>
          <p:nvPr/>
        </p:nvGrpSpPr>
        <p:grpSpPr>
          <a:xfrm>
            <a:off x="-8235" y="6553203"/>
            <a:ext cx="12200235" cy="272980"/>
            <a:chOff x="-8235" y="6553203"/>
            <a:chExt cx="12200235" cy="272980"/>
          </a:xfrm>
        </p:grpSpPr>
        <p:grpSp>
          <p:nvGrpSpPr>
            <p:cNvPr id="15" name="Group 14">
              <a:extLst>
                <a:ext uri="{FF2B5EF4-FFF2-40B4-BE49-F238E27FC236}">
                  <a16:creationId xmlns:a16="http://schemas.microsoft.com/office/drawing/2014/main" xmlns="" id="{946ECD41-77B0-4C4A-91A0-C4829D774F02}"/>
                </a:ext>
              </a:extLst>
            </p:cNvPr>
            <p:cNvGrpSpPr/>
            <p:nvPr/>
          </p:nvGrpSpPr>
          <p:grpSpPr>
            <a:xfrm>
              <a:off x="2803954" y="6595351"/>
              <a:ext cx="9221176" cy="230832"/>
              <a:chOff x="4038432" y="6618610"/>
              <a:chExt cx="7947981" cy="217548"/>
            </a:xfrm>
          </p:grpSpPr>
          <p:pic>
            <p:nvPicPr>
              <p:cNvPr id="17" name="Imagen 7">
                <a:extLst>
                  <a:ext uri="{FF2B5EF4-FFF2-40B4-BE49-F238E27FC236}">
                    <a16:creationId xmlns:a16="http://schemas.microsoft.com/office/drawing/2014/main" xmlns="" id="{2D27D7C1-9D78-450C-AF8B-7930E16A3DBD}"/>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3">
                <a:extLst>
                  <a:ext uri="{FF2B5EF4-FFF2-40B4-BE49-F238E27FC236}">
                    <a16:creationId xmlns:a16="http://schemas.microsoft.com/office/drawing/2014/main" xmlns="" id="{8CFAFD6D-FB71-4C88-B07E-AD7E16B84CF1}"/>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16" name="Straight Connector 15">
              <a:extLst>
                <a:ext uri="{FF2B5EF4-FFF2-40B4-BE49-F238E27FC236}">
                  <a16:creationId xmlns:a16="http://schemas.microsoft.com/office/drawing/2014/main" xmlns="" id="{9BC1A42D-E1E6-4104-B968-5F7C059A19C9}"/>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7" name="Group 16">
            <a:extLst>
              <a:ext uri="{FF2B5EF4-FFF2-40B4-BE49-F238E27FC236}">
                <a16:creationId xmlns:a16="http://schemas.microsoft.com/office/drawing/2014/main" xmlns="" id="{AF4B3DAF-B0C2-4075-A8A2-12AEA16B2007}"/>
              </a:ext>
            </a:extLst>
          </p:cNvPr>
          <p:cNvGrpSpPr/>
          <p:nvPr/>
        </p:nvGrpSpPr>
        <p:grpSpPr>
          <a:xfrm>
            <a:off x="-8235" y="8957"/>
            <a:ext cx="12200235" cy="791517"/>
            <a:chOff x="-8235" y="8957"/>
            <a:chExt cx="12200235" cy="791517"/>
          </a:xfrm>
        </p:grpSpPr>
        <p:cxnSp>
          <p:nvCxnSpPr>
            <p:cNvPr id="18" name="Straight Connector 17">
              <a:extLst>
                <a:ext uri="{FF2B5EF4-FFF2-40B4-BE49-F238E27FC236}">
                  <a16:creationId xmlns:a16="http://schemas.microsoft.com/office/drawing/2014/main" xmlns="" id="{E3C1D822-D57B-420B-BD1D-2D31FF8AA763}"/>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xmlns="" id="{E497AFEE-0CEE-4A42-8B7F-4C1484A7BDB4}"/>
                </a:ext>
              </a:extLst>
            </p:cNvPr>
            <p:cNvPicPr>
              <a:picLocks noChangeAspect="1"/>
            </p:cNvPicPr>
            <p:nvPr/>
          </p:nvPicPr>
          <p:blipFill>
            <a:blip r:embed="rId3"/>
            <a:stretch>
              <a:fillRect/>
            </a:stretch>
          </p:blipFill>
          <p:spPr>
            <a:xfrm>
              <a:off x="-8235" y="8957"/>
              <a:ext cx="2629954" cy="791509"/>
            </a:xfrm>
            <a:prstGeom prst="rect">
              <a:avLst/>
            </a:prstGeom>
          </p:spPr>
        </p:pic>
      </p:grpSp>
      <p:grpSp>
        <p:nvGrpSpPr>
          <p:cNvPr id="20" name="Group 19">
            <a:extLst>
              <a:ext uri="{FF2B5EF4-FFF2-40B4-BE49-F238E27FC236}">
                <a16:creationId xmlns:a16="http://schemas.microsoft.com/office/drawing/2014/main" xmlns="" id="{25C3D5AB-5B56-4DF2-BAD4-CB99A03CB10C}"/>
              </a:ext>
            </a:extLst>
          </p:cNvPr>
          <p:cNvGrpSpPr/>
          <p:nvPr/>
        </p:nvGrpSpPr>
        <p:grpSpPr>
          <a:xfrm>
            <a:off x="-8235" y="6553203"/>
            <a:ext cx="12200235" cy="272980"/>
            <a:chOff x="-8235" y="6553203"/>
            <a:chExt cx="12200235" cy="272980"/>
          </a:xfrm>
        </p:grpSpPr>
        <p:grpSp>
          <p:nvGrpSpPr>
            <p:cNvPr id="21" name="Group 20">
              <a:extLst>
                <a:ext uri="{FF2B5EF4-FFF2-40B4-BE49-F238E27FC236}">
                  <a16:creationId xmlns:a16="http://schemas.microsoft.com/office/drawing/2014/main" xmlns="" id="{E90F0DF1-E26A-4FF8-B62C-8269BE9E3FE5}"/>
                </a:ext>
              </a:extLst>
            </p:cNvPr>
            <p:cNvGrpSpPr/>
            <p:nvPr/>
          </p:nvGrpSpPr>
          <p:grpSpPr>
            <a:xfrm>
              <a:off x="2803954" y="6595351"/>
              <a:ext cx="9221176" cy="230832"/>
              <a:chOff x="4038432" y="6618610"/>
              <a:chExt cx="7947981" cy="217548"/>
            </a:xfrm>
          </p:grpSpPr>
          <p:pic>
            <p:nvPicPr>
              <p:cNvPr id="23" name="Imagen 7">
                <a:extLst>
                  <a:ext uri="{FF2B5EF4-FFF2-40B4-BE49-F238E27FC236}">
                    <a16:creationId xmlns:a16="http://schemas.microsoft.com/office/drawing/2014/main" xmlns="" id="{6FAAA198-C5E7-49DD-9959-6FB81FA11DB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24" name="Rectángulo 3">
                <a:extLst>
                  <a:ext uri="{FF2B5EF4-FFF2-40B4-BE49-F238E27FC236}">
                    <a16:creationId xmlns:a16="http://schemas.microsoft.com/office/drawing/2014/main" xmlns="" id="{9C246C15-9021-4E5C-B08D-50B318776A83}"/>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22" name="Straight Connector 21">
              <a:extLst>
                <a:ext uri="{FF2B5EF4-FFF2-40B4-BE49-F238E27FC236}">
                  <a16:creationId xmlns:a16="http://schemas.microsoft.com/office/drawing/2014/main" xmlns="" id="{06A3331B-01DB-4927-874F-9F08E1CF9BB0}"/>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25" name="Title 1"/>
          <p:cNvSpPr txBox="1">
            <a:spLocks/>
          </p:cNvSpPr>
          <p:nvPr/>
        </p:nvSpPr>
        <p:spPr>
          <a:xfrm>
            <a:off x="2803954" y="-87749"/>
            <a:ext cx="8229600" cy="984919"/>
          </a:xfrm>
          <a:prstGeom prst="rect">
            <a:avLst/>
          </a:prstGeom>
          <a:noFill/>
          <a:ln w="571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sr-Cyrl-RS" sz="3600" b="1" dirty="0">
                <a:solidFill>
                  <a:srgbClr val="0070C0"/>
                </a:solidFill>
                <a:latin typeface="+mn-lt"/>
              </a:rPr>
              <a:t>УРБАНЕ СРЕДИНЕ И ЗГРАДЕ </a:t>
            </a:r>
            <a:endParaRPr lang="en-US" sz="3600" b="1" dirty="0">
              <a:solidFill>
                <a:srgbClr val="0070C0"/>
              </a:solidFill>
              <a:latin typeface="+mn-lt"/>
            </a:endParaRPr>
          </a:p>
        </p:txBody>
      </p:sp>
      <p:pic>
        <p:nvPicPr>
          <p:cNvPr id="26"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21" y="1017940"/>
            <a:ext cx="11115396" cy="5365607"/>
          </a:xfrm>
          <a:prstGeom prst="rect">
            <a:avLst/>
          </a:prstGeom>
        </p:spPr>
      </p:pic>
    </p:spTree>
    <p:extLst>
      <p:ext uri="{BB962C8B-B14F-4D97-AF65-F5344CB8AC3E}">
        <p14:creationId xmlns:p14="http://schemas.microsoft.com/office/powerpoint/2010/main" val="1468610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7" name="Group 16">
            <a:extLst>
              <a:ext uri="{FF2B5EF4-FFF2-40B4-BE49-F238E27FC236}">
                <a16:creationId xmlns:a16="http://schemas.microsoft.com/office/drawing/2014/main" xmlns="" id="{AF4B3DAF-B0C2-4075-A8A2-12AEA16B2007}"/>
              </a:ext>
            </a:extLst>
          </p:cNvPr>
          <p:cNvGrpSpPr/>
          <p:nvPr/>
        </p:nvGrpSpPr>
        <p:grpSpPr>
          <a:xfrm>
            <a:off x="-8235" y="8957"/>
            <a:ext cx="12200235" cy="791517"/>
            <a:chOff x="-8235" y="8957"/>
            <a:chExt cx="12200235" cy="791517"/>
          </a:xfrm>
        </p:grpSpPr>
        <p:cxnSp>
          <p:nvCxnSpPr>
            <p:cNvPr id="18" name="Straight Connector 17">
              <a:extLst>
                <a:ext uri="{FF2B5EF4-FFF2-40B4-BE49-F238E27FC236}">
                  <a16:creationId xmlns:a16="http://schemas.microsoft.com/office/drawing/2014/main" xmlns="" id="{E3C1D822-D57B-420B-BD1D-2D31FF8AA763}"/>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xmlns="" id="{E497AFEE-0CEE-4A42-8B7F-4C1484A7BDB4}"/>
                </a:ext>
              </a:extLst>
            </p:cNvPr>
            <p:cNvPicPr>
              <a:picLocks noChangeAspect="1"/>
            </p:cNvPicPr>
            <p:nvPr/>
          </p:nvPicPr>
          <p:blipFill>
            <a:blip r:embed="rId3"/>
            <a:stretch>
              <a:fillRect/>
            </a:stretch>
          </p:blipFill>
          <p:spPr>
            <a:xfrm>
              <a:off x="-8235" y="8957"/>
              <a:ext cx="2629954" cy="791509"/>
            </a:xfrm>
            <a:prstGeom prst="rect">
              <a:avLst/>
            </a:prstGeom>
          </p:spPr>
        </p:pic>
      </p:grpSp>
      <p:grpSp>
        <p:nvGrpSpPr>
          <p:cNvPr id="20" name="Group 19">
            <a:extLst>
              <a:ext uri="{FF2B5EF4-FFF2-40B4-BE49-F238E27FC236}">
                <a16:creationId xmlns:a16="http://schemas.microsoft.com/office/drawing/2014/main" xmlns="" id="{25C3D5AB-5B56-4DF2-BAD4-CB99A03CB10C}"/>
              </a:ext>
            </a:extLst>
          </p:cNvPr>
          <p:cNvGrpSpPr/>
          <p:nvPr/>
        </p:nvGrpSpPr>
        <p:grpSpPr>
          <a:xfrm>
            <a:off x="-8235" y="6553203"/>
            <a:ext cx="12200235" cy="272980"/>
            <a:chOff x="-8235" y="6553203"/>
            <a:chExt cx="12200235" cy="272980"/>
          </a:xfrm>
        </p:grpSpPr>
        <p:grpSp>
          <p:nvGrpSpPr>
            <p:cNvPr id="21" name="Group 20">
              <a:extLst>
                <a:ext uri="{FF2B5EF4-FFF2-40B4-BE49-F238E27FC236}">
                  <a16:creationId xmlns:a16="http://schemas.microsoft.com/office/drawing/2014/main" xmlns="" id="{E90F0DF1-E26A-4FF8-B62C-8269BE9E3FE5}"/>
                </a:ext>
              </a:extLst>
            </p:cNvPr>
            <p:cNvGrpSpPr/>
            <p:nvPr/>
          </p:nvGrpSpPr>
          <p:grpSpPr>
            <a:xfrm>
              <a:off x="2803954" y="6595351"/>
              <a:ext cx="9221176" cy="230832"/>
              <a:chOff x="4038432" y="6618610"/>
              <a:chExt cx="7947981" cy="217548"/>
            </a:xfrm>
          </p:grpSpPr>
          <p:pic>
            <p:nvPicPr>
              <p:cNvPr id="23" name="Imagen 7">
                <a:extLst>
                  <a:ext uri="{FF2B5EF4-FFF2-40B4-BE49-F238E27FC236}">
                    <a16:creationId xmlns:a16="http://schemas.microsoft.com/office/drawing/2014/main" xmlns="" id="{6FAAA198-C5E7-49DD-9959-6FB81FA11DB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24" name="Rectángulo 3">
                <a:extLst>
                  <a:ext uri="{FF2B5EF4-FFF2-40B4-BE49-F238E27FC236}">
                    <a16:creationId xmlns:a16="http://schemas.microsoft.com/office/drawing/2014/main" xmlns="" id="{9C246C15-9021-4E5C-B08D-50B318776A83}"/>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22" name="Straight Connector 21">
              <a:extLst>
                <a:ext uri="{FF2B5EF4-FFF2-40B4-BE49-F238E27FC236}">
                  <a16:creationId xmlns:a16="http://schemas.microsoft.com/office/drawing/2014/main" xmlns="" id="{06A3331B-01DB-4927-874F-9F08E1CF9BB0}"/>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26" name="Title 1"/>
          <p:cNvSpPr txBox="1">
            <a:spLocks/>
          </p:cNvSpPr>
          <p:nvPr/>
        </p:nvSpPr>
        <p:spPr>
          <a:xfrm>
            <a:off x="2621719" y="-117063"/>
            <a:ext cx="8229600" cy="984919"/>
          </a:xfrm>
          <a:prstGeom prst="rect">
            <a:avLst/>
          </a:prstGeom>
          <a:noFill/>
          <a:ln w="571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sr-Cyrl-RS" sz="3600" b="1" dirty="0">
                <a:solidFill>
                  <a:srgbClr val="0070C0"/>
                </a:solidFill>
                <a:latin typeface="+mn-lt"/>
              </a:rPr>
              <a:t>ЕНЕРГЕТСКА ЕФИКАСНОСТ</a:t>
            </a:r>
            <a:endParaRPr lang="en-US" sz="3600" b="1" dirty="0">
              <a:solidFill>
                <a:srgbClr val="0070C0"/>
              </a:solidFill>
              <a:latin typeface="+mn-lt"/>
            </a:endParaRPr>
          </a:p>
        </p:txBody>
      </p:sp>
      <p:cxnSp>
        <p:nvCxnSpPr>
          <p:cNvPr id="40" name="Straight Connector 39"/>
          <p:cNvCxnSpPr/>
          <p:nvPr/>
        </p:nvCxnSpPr>
        <p:spPr>
          <a:xfrm>
            <a:off x="5692711" y="3477336"/>
            <a:ext cx="1536224" cy="0"/>
          </a:xfrm>
          <a:prstGeom prst="line">
            <a:avLst/>
          </a:prstGeom>
          <a:ln w="38100">
            <a:solidFill>
              <a:srgbClr val="F7EBD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207533" y="4798968"/>
            <a:ext cx="1021402" cy="0"/>
          </a:xfrm>
          <a:prstGeom prst="line">
            <a:avLst/>
          </a:prstGeom>
          <a:ln w="38100">
            <a:solidFill>
              <a:srgbClr val="F7EBD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65E7B154-E52E-48CD-B3B2-A84BFD628984}"/>
              </a:ext>
            </a:extLst>
          </p:cNvPr>
          <p:cNvCxnSpPr>
            <a:cxnSpLocks/>
          </p:cNvCxnSpPr>
          <p:nvPr/>
        </p:nvCxnSpPr>
        <p:spPr>
          <a:xfrm>
            <a:off x="5373881" y="2156043"/>
            <a:ext cx="1855054" cy="0"/>
          </a:xfrm>
          <a:prstGeom prst="line">
            <a:avLst/>
          </a:prstGeom>
          <a:ln w="38100">
            <a:solidFill>
              <a:srgbClr val="F7EBDD"/>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5">
            <a:clrChange>
              <a:clrFrom>
                <a:srgbClr val="FFFFFF"/>
              </a:clrFrom>
              <a:clrTo>
                <a:srgbClr val="FFFFFF">
                  <a:alpha val="0"/>
                </a:srgbClr>
              </a:clrTo>
            </a:clrChange>
          </a:blip>
          <a:stretch>
            <a:fillRect/>
          </a:stretch>
        </p:blipFill>
        <p:spPr>
          <a:xfrm>
            <a:off x="7371572" y="2662362"/>
            <a:ext cx="4820428" cy="3333989"/>
          </a:xfrm>
          <a:prstGeom prst="rect">
            <a:avLst/>
          </a:prstGeom>
        </p:spPr>
      </p:pic>
      <p:pic>
        <p:nvPicPr>
          <p:cNvPr id="44" name="Picture 43"/>
          <p:cNvPicPr>
            <a:picLocks noChangeAspect="1"/>
          </p:cNvPicPr>
          <p:nvPr/>
        </p:nvPicPr>
        <p:blipFill>
          <a:blip r:embed="rId6"/>
          <a:stretch>
            <a:fillRect/>
          </a:stretch>
        </p:blipFill>
        <p:spPr>
          <a:xfrm>
            <a:off x="5055578" y="950274"/>
            <a:ext cx="2315994" cy="3031359"/>
          </a:xfrm>
          <a:prstGeom prst="rect">
            <a:avLst/>
          </a:prstGeom>
        </p:spPr>
      </p:pic>
      <p:pic>
        <p:nvPicPr>
          <p:cNvPr id="45" name="Picture 44"/>
          <p:cNvPicPr>
            <a:picLocks noChangeAspect="1"/>
          </p:cNvPicPr>
          <p:nvPr/>
        </p:nvPicPr>
        <p:blipFill>
          <a:blip r:embed="rId7">
            <a:clrChange>
              <a:clrFrom>
                <a:srgbClr val="FFFFFF"/>
              </a:clrFrom>
              <a:clrTo>
                <a:srgbClr val="FFFFFF">
                  <a:alpha val="0"/>
                </a:srgbClr>
              </a:clrTo>
            </a:clrChange>
          </a:blip>
          <a:stretch>
            <a:fillRect/>
          </a:stretch>
        </p:blipFill>
        <p:spPr>
          <a:xfrm>
            <a:off x="-210528" y="908128"/>
            <a:ext cx="6408712" cy="5530684"/>
          </a:xfrm>
          <a:prstGeom prst="rect">
            <a:avLst/>
          </a:prstGeom>
        </p:spPr>
      </p:pic>
    </p:spTree>
    <p:extLst>
      <p:ext uri="{BB962C8B-B14F-4D97-AF65-F5344CB8AC3E}">
        <p14:creationId xmlns:p14="http://schemas.microsoft.com/office/powerpoint/2010/main" val="3428261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7" name="Group 16">
            <a:extLst>
              <a:ext uri="{FF2B5EF4-FFF2-40B4-BE49-F238E27FC236}">
                <a16:creationId xmlns:a16="http://schemas.microsoft.com/office/drawing/2014/main" xmlns="" id="{AF4B3DAF-B0C2-4075-A8A2-12AEA16B2007}"/>
              </a:ext>
            </a:extLst>
          </p:cNvPr>
          <p:cNvGrpSpPr/>
          <p:nvPr/>
        </p:nvGrpSpPr>
        <p:grpSpPr>
          <a:xfrm>
            <a:off x="-8235" y="8957"/>
            <a:ext cx="12200235" cy="791517"/>
            <a:chOff x="-8235" y="8957"/>
            <a:chExt cx="12200235" cy="791517"/>
          </a:xfrm>
        </p:grpSpPr>
        <p:cxnSp>
          <p:nvCxnSpPr>
            <p:cNvPr id="18" name="Straight Connector 17">
              <a:extLst>
                <a:ext uri="{FF2B5EF4-FFF2-40B4-BE49-F238E27FC236}">
                  <a16:creationId xmlns:a16="http://schemas.microsoft.com/office/drawing/2014/main" xmlns="" id="{E3C1D822-D57B-420B-BD1D-2D31FF8AA763}"/>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xmlns="" id="{E497AFEE-0CEE-4A42-8B7F-4C1484A7BDB4}"/>
                </a:ext>
              </a:extLst>
            </p:cNvPr>
            <p:cNvPicPr>
              <a:picLocks noChangeAspect="1"/>
            </p:cNvPicPr>
            <p:nvPr/>
          </p:nvPicPr>
          <p:blipFill>
            <a:blip r:embed="rId3"/>
            <a:stretch>
              <a:fillRect/>
            </a:stretch>
          </p:blipFill>
          <p:spPr>
            <a:xfrm>
              <a:off x="-8235" y="8957"/>
              <a:ext cx="2629954" cy="791509"/>
            </a:xfrm>
            <a:prstGeom prst="rect">
              <a:avLst/>
            </a:prstGeom>
          </p:spPr>
        </p:pic>
      </p:grpSp>
      <p:grpSp>
        <p:nvGrpSpPr>
          <p:cNvPr id="20" name="Group 19">
            <a:extLst>
              <a:ext uri="{FF2B5EF4-FFF2-40B4-BE49-F238E27FC236}">
                <a16:creationId xmlns:a16="http://schemas.microsoft.com/office/drawing/2014/main" xmlns="" id="{25C3D5AB-5B56-4DF2-BAD4-CB99A03CB10C}"/>
              </a:ext>
            </a:extLst>
          </p:cNvPr>
          <p:cNvGrpSpPr/>
          <p:nvPr/>
        </p:nvGrpSpPr>
        <p:grpSpPr>
          <a:xfrm>
            <a:off x="-8235" y="6553203"/>
            <a:ext cx="12200235" cy="272980"/>
            <a:chOff x="-8235" y="6553203"/>
            <a:chExt cx="12200235" cy="272980"/>
          </a:xfrm>
        </p:grpSpPr>
        <p:grpSp>
          <p:nvGrpSpPr>
            <p:cNvPr id="21" name="Group 20">
              <a:extLst>
                <a:ext uri="{FF2B5EF4-FFF2-40B4-BE49-F238E27FC236}">
                  <a16:creationId xmlns:a16="http://schemas.microsoft.com/office/drawing/2014/main" xmlns="" id="{E90F0DF1-E26A-4FF8-B62C-8269BE9E3FE5}"/>
                </a:ext>
              </a:extLst>
            </p:cNvPr>
            <p:cNvGrpSpPr/>
            <p:nvPr/>
          </p:nvGrpSpPr>
          <p:grpSpPr>
            <a:xfrm>
              <a:off x="2803954" y="6595351"/>
              <a:ext cx="9221176" cy="230832"/>
              <a:chOff x="4038432" y="6618610"/>
              <a:chExt cx="7947981" cy="217548"/>
            </a:xfrm>
          </p:grpSpPr>
          <p:pic>
            <p:nvPicPr>
              <p:cNvPr id="23" name="Imagen 7">
                <a:extLst>
                  <a:ext uri="{FF2B5EF4-FFF2-40B4-BE49-F238E27FC236}">
                    <a16:creationId xmlns:a16="http://schemas.microsoft.com/office/drawing/2014/main" xmlns="" id="{6FAAA198-C5E7-49DD-9959-6FB81FA11DB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24" name="Rectángulo 3">
                <a:extLst>
                  <a:ext uri="{FF2B5EF4-FFF2-40B4-BE49-F238E27FC236}">
                    <a16:creationId xmlns:a16="http://schemas.microsoft.com/office/drawing/2014/main" xmlns="" id="{9C246C15-9021-4E5C-B08D-50B318776A83}"/>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22" name="Straight Connector 21">
              <a:extLst>
                <a:ext uri="{FF2B5EF4-FFF2-40B4-BE49-F238E27FC236}">
                  <a16:creationId xmlns:a16="http://schemas.microsoft.com/office/drawing/2014/main" xmlns="" id="{06A3331B-01DB-4927-874F-9F08E1CF9BB0}"/>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a:off x="5692711" y="3477336"/>
            <a:ext cx="1536224" cy="0"/>
          </a:xfrm>
          <a:prstGeom prst="line">
            <a:avLst/>
          </a:prstGeom>
          <a:ln w="38100">
            <a:solidFill>
              <a:srgbClr val="F7EBD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207533" y="4798968"/>
            <a:ext cx="1021402" cy="0"/>
          </a:xfrm>
          <a:prstGeom prst="line">
            <a:avLst/>
          </a:prstGeom>
          <a:ln w="38100">
            <a:solidFill>
              <a:srgbClr val="F7EBD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65E7B154-E52E-48CD-B3B2-A84BFD628984}"/>
              </a:ext>
            </a:extLst>
          </p:cNvPr>
          <p:cNvCxnSpPr>
            <a:cxnSpLocks/>
          </p:cNvCxnSpPr>
          <p:nvPr/>
        </p:nvCxnSpPr>
        <p:spPr>
          <a:xfrm>
            <a:off x="5373881" y="2156043"/>
            <a:ext cx="1855054" cy="0"/>
          </a:xfrm>
          <a:prstGeom prst="line">
            <a:avLst/>
          </a:prstGeom>
          <a:ln w="38100">
            <a:solidFill>
              <a:srgbClr val="F7EBDD"/>
            </a:solidFill>
          </a:ln>
        </p:spPr>
        <p:style>
          <a:lnRef idx="1">
            <a:schemeClr val="accent1"/>
          </a:lnRef>
          <a:fillRef idx="0">
            <a:schemeClr val="accent1"/>
          </a:fillRef>
          <a:effectRef idx="0">
            <a:schemeClr val="accent1"/>
          </a:effectRef>
          <a:fontRef idx="minor">
            <a:schemeClr val="tx1"/>
          </a:fontRef>
        </p:style>
      </p:cxnSp>
      <p:sp>
        <p:nvSpPr>
          <p:cNvPr id="25" name="Title 1"/>
          <p:cNvSpPr txBox="1">
            <a:spLocks/>
          </p:cNvSpPr>
          <p:nvPr/>
        </p:nvSpPr>
        <p:spPr>
          <a:xfrm>
            <a:off x="3114135" y="-90651"/>
            <a:ext cx="8229600" cy="984919"/>
          </a:xfrm>
          <a:prstGeom prst="rect">
            <a:avLst/>
          </a:prstGeom>
          <a:noFill/>
          <a:ln w="571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sr-Cyrl-RS" sz="3600" b="1" dirty="0">
                <a:solidFill>
                  <a:srgbClr val="0070C0"/>
                </a:solidFill>
                <a:latin typeface="+mn-lt"/>
              </a:rPr>
              <a:t>ОБНОВЉИВИ ИЗВОРИ ЕНЕРГИЈЕ</a:t>
            </a:r>
            <a:endParaRPr lang="en-US" sz="3600" b="1" dirty="0">
              <a:solidFill>
                <a:srgbClr val="0070C0"/>
              </a:solidFill>
              <a:latin typeface="+mn-lt"/>
            </a:endParaRPr>
          </a:p>
        </p:txBody>
      </p:sp>
      <p:pic>
        <p:nvPicPr>
          <p:cNvPr id="27" name="Picture 26"/>
          <p:cNvPicPr>
            <a:picLocks noChangeAspect="1"/>
          </p:cNvPicPr>
          <p:nvPr/>
        </p:nvPicPr>
        <p:blipFill>
          <a:blip r:embed="rId5"/>
          <a:stretch>
            <a:fillRect/>
          </a:stretch>
        </p:blipFill>
        <p:spPr>
          <a:xfrm>
            <a:off x="969540" y="1003488"/>
            <a:ext cx="5760640" cy="5291837"/>
          </a:xfrm>
          <a:prstGeom prst="rect">
            <a:avLst/>
          </a:prstGeom>
        </p:spPr>
      </p:pic>
      <p:pic>
        <p:nvPicPr>
          <p:cNvPr id="28" name="Picture 27"/>
          <p:cNvPicPr>
            <a:picLocks noChangeAspect="1"/>
          </p:cNvPicPr>
          <p:nvPr/>
        </p:nvPicPr>
        <p:blipFill>
          <a:blip r:embed="rId6"/>
          <a:stretch>
            <a:fillRect/>
          </a:stretch>
        </p:blipFill>
        <p:spPr>
          <a:xfrm>
            <a:off x="7162228" y="1003488"/>
            <a:ext cx="4093840" cy="2271455"/>
          </a:xfrm>
          <a:prstGeom prst="rect">
            <a:avLst/>
          </a:prstGeom>
        </p:spPr>
      </p:pic>
      <p:pic>
        <p:nvPicPr>
          <p:cNvPr id="29" name="Picture 28"/>
          <p:cNvPicPr>
            <a:picLocks noChangeAspect="1"/>
          </p:cNvPicPr>
          <p:nvPr/>
        </p:nvPicPr>
        <p:blipFill>
          <a:blip r:embed="rId7"/>
          <a:stretch>
            <a:fillRect/>
          </a:stretch>
        </p:blipFill>
        <p:spPr>
          <a:xfrm>
            <a:off x="7162228" y="3410575"/>
            <a:ext cx="4093840" cy="2947389"/>
          </a:xfrm>
          <a:prstGeom prst="rect">
            <a:avLst/>
          </a:prstGeom>
        </p:spPr>
      </p:pic>
    </p:spTree>
    <p:extLst>
      <p:ext uri="{BB962C8B-B14F-4D97-AF65-F5344CB8AC3E}">
        <p14:creationId xmlns:p14="http://schemas.microsoft.com/office/powerpoint/2010/main" val="2830262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1CC29FA-5181-13CC-984E-F2F720631627}"/>
              </a:ext>
            </a:extLst>
          </p:cNvPr>
          <p:cNvPicPr>
            <a:picLocks noChangeAspect="1"/>
          </p:cNvPicPr>
          <p:nvPr/>
        </p:nvPicPr>
        <p:blipFill>
          <a:blip r:embed="rId3"/>
          <a:stretch>
            <a:fillRect/>
          </a:stretch>
        </p:blipFill>
        <p:spPr bwMode="auto">
          <a:xfrm>
            <a:off x="7997852" y="5186796"/>
            <a:ext cx="4042852" cy="1287456"/>
          </a:xfrm>
          <a:prstGeom prst="rect">
            <a:avLst/>
          </a:prstGeom>
        </p:spPr>
      </p:pic>
      <p:sp>
        <p:nvSpPr>
          <p:cNvPr id="9" name="Ορθογώνιο 8">
            <a:extLst>
              <a:ext uri="{FF2B5EF4-FFF2-40B4-BE49-F238E27FC236}">
                <a16:creationId xmlns:a16="http://schemas.microsoft.com/office/drawing/2014/main" xmlns="" id="{D52C23B8-BE5D-49A5-B440-82C70989E6F9}"/>
              </a:ext>
            </a:extLst>
          </p:cNvPr>
          <p:cNvSpPr/>
          <p:nvPr/>
        </p:nvSpPr>
        <p:spPr>
          <a:xfrm>
            <a:off x="0" y="1141554"/>
            <a:ext cx="12192000" cy="983128"/>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Референтна</a:t>
            </a:r>
            <a:r>
              <a:rPr lang="en-US" dirty="0"/>
              <a:t> </a:t>
            </a:r>
            <a:r>
              <a:rPr lang="en-US" dirty="0" err="1"/>
              <a:t>имплементација</a:t>
            </a:r>
            <a:r>
              <a:rPr lang="en-US" dirty="0"/>
              <a:t> </a:t>
            </a:r>
            <a:r>
              <a:rPr lang="en-US" dirty="0" err="1"/>
              <a:t>платформе</a:t>
            </a:r>
            <a:r>
              <a:rPr lang="en-US" dirty="0"/>
              <a:t> </a:t>
            </a:r>
            <a:r>
              <a:rPr lang="en-US" dirty="0" err="1"/>
              <a:t>за</a:t>
            </a:r>
            <a:r>
              <a:rPr lang="en-US" dirty="0"/>
              <a:t> </a:t>
            </a:r>
            <a:r>
              <a:rPr lang="en-US" dirty="0" err="1"/>
              <a:t>податке</a:t>
            </a:r>
            <a:r>
              <a:rPr lang="en-US" dirty="0"/>
              <a:t> </a:t>
            </a:r>
            <a:r>
              <a:rPr lang="en-US" dirty="0" err="1"/>
              <a:t>великог</a:t>
            </a:r>
            <a:r>
              <a:rPr lang="en-US" dirty="0"/>
              <a:t> </a:t>
            </a:r>
            <a:r>
              <a:rPr lang="en-US" dirty="0" err="1"/>
              <a:t>обима</a:t>
            </a:r>
            <a:r>
              <a:rPr lang="en-US" dirty="0"/>
              <a:t> и </a:t>
            </a:r>
            <a:r>
              <a:rPr lang="en-US" dirty="0" err="1"/>
              <a:t>аналитички</a:t>
            </a:r>
            <a:r>
              <a:rPr lang="en-US" dirty="0"/>
              <a:t> </a:t>
            </a:r>
            <a:r>
              <a:rPr lang="en-US" dirty="0" err="1"/>
              <a:t>комплет</a:t>
            </a:r>
            <a:r>
              <a:rPr lang="en-US" dirty="0"/>
              <a:t> </a:t>
            </a:r>
            <a:r>
              <a:rPr lang="en-US" dirty="0" err="1"/>
              <a:t>алата</a:t>
            </a:r>
            <a:r>
              <a:rPr lang="en-US" dirty="0"/>
              <a:t> </a:t>
            </a:r>
            <a:r>
              <a:rPr lang="en-US" dirty="0" err="1"/>
              <a:t>за</a:t>
            </a:r>
            <a:r>
              <a:rPr lang="en-US" dirty="0"/>
              <a:t> </a:t>
            </a:r>
            <a:r>
              <a:rPr lang="en-US" dirty="0" err="1"/>
              <a:t>вештачку</a:t>
            </a:r>
            <a:r>
              <a:rPr lang="en-US" dirty="0"/>
              <a:t> </a:t>
            </a:r>
            <a:r>
              <a:rPr lang="en-US" dirty="0" err="1"/>
              <a:t>интелигенцију</a:t>
            </a:r>
            <a:r>
              <a:rPr lang="en-US" dirty="0"/>
              <a:t> </a:t>
            </a:r>
            <a:r>
              <a:rPr lang="en-US" dirty="0" err="1"/>
              <a:t>ка</a:t>
            </a:r>
            <a:r>
              <a:rPr lang="en-US" dirty="0"/>
              <a:t> </a:t>
            </a:r>
            <a:r>
              <a:rPr lang="en-US" dirty="0" err="1"/>
              <a:t>иновативним</a:t>
            </a:r>
            <a:r>
              <a:rPr lang="en-US" dirty="0"/>
              <a:t> </a:t>
            </a:r>
            <a:r>
              <a:rPr lang="en-US" dirty="0" err="1"/>
              <a:t>енергетским</a:t>
            </a:r>
            <a:r>
              <a:rPr lang="en-US" dirty="0"/>
              <a:t> </a:t>
            </a:r>
            <a:r>
              <a:rPr lang="en-US" dirty="0" err="1"/>
              <a:t>услугама</a:t>
            </a:r>
            <a:r>
              <a:rPr lang="en-US" dirty="0"/>
              <a:t> </a:t>
            </a:r>
            <a:r>
              <a:rPr lang="en-US" dirty="0" err="1"/>
              <a:t>вођеним</a:t>
            </a:r>
            <a:r>
              <a:rPr lang="en-US" dirty="0"/>
              <a:t> </a:t>
            </a:r>
            <a:r>
              <a:rPr lang="en-US" dirty="0" err="1"/>
              <a:t>дељењем</a:t>
            </a:r>
            <a:r>
              <a:rPr lang="en-US" dirty="0"/>
              <a:t> </a:t>
            </a:r>
            <a:r>
              <a:rPr lang="en-US" dirty="0" err="1"/>
              <a:t>података</a:t>
            </a:r>
            <a:r>
              <a:rPr lang="en-US" dirty="0"/>
              <a:t> у </a:t>
            </a:r>
            <a:r>
              <a:rPr lang="en-US" dirty="0" err="1"/>
              <a:t>грађевинском</a:t>
            </a:r>
            <a:r>
              <a:rPr lang="en-US" dirty="0"/>
              <a:t> </a:t>
            </a:r>
            <a:r>
              <a:rPr lang="en-US" dirty="0" err="1"/>
              <a:t>сектору</a:t>
            </a:r>
            <a:endParaRPr lang="en-US" sz="2000" dirty="0"/>
          </a:p>
        </p:txBody>
      </p:sp>
      <p:sp>
        <p:nvSpPr>
          <p:cNvPr id="19" name="Ορθογώνιο 18">
            <a:extLst>
              <a:ext uri="{FF2B5EF4-FFF2-40B4-BE49-F238E27FC236}">
                <a16:creationId xmlns:a16="http://schemas.microsoft.com/office/drawing/2014/main" xmlns="" id="{AF8258B0-9021-4F3F-B205-62E19E96A422}"/>
              </a:ext>
            </a:extLst>
          </p:cNvPr>
          <p:cNvSpPr/>
          <p:nvPr/>
        </p:nvSpPr>
        <p:spPr>
          <a:xfrm>
            <a:off x="89423" y="2615694"/>
            <a:ext cx="2643524" cy="104437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r-Cyrl-RS" dirty="0"/>
              <a:t>Почетак пројекта </a:t>
            </a:r>
            <a:r>
              <a:rPr lang="en-US" sz="2800" dirty="0"/>
              <a:t>01/12/2020</a:t>
            </a:r>
            <a:endParaRPr lang="en-US" sz="2400" dirty="0"/>
          </a:p>
        </p:txBody>
      </p:sp>
      <p:sp>
        <p:nvSpPr>
          <p:cNvPr id="22" name="Ορθογώνιο 21">
            <a:extLst>
              <a:ext uri="{FF2B5EF4-FFF2-40B4-BE49-F238E27FC236}">
                <a16:creationId xmlns:a16="http://schemas.microsoft.com/office/drawing/2014/main" xmlns="" id="{080AED14-3F32-4599-9D03-DC99E41AD147}"/>
              </a:ext>
            </a:extLst>
          </p:cNvPr>
          <p:cNvSpPr/>
          <p:nvPr/>
        </p:nvSpPr>
        <p:spPr>
          <a:xfrm>
            <a:off x="89423" y="3789841"/>
            <a:ext cx="2643524" cy="104437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36</a:t>
            </a:r>
            <a:r>
              <a:rPr lang="en-US" dirty="0"/>
              <a:t> </a:t>
            </a:r>
            <a:r>
              <a:rPr lang="sr-Cyrl-RS" dirty="0"/>
              <a:t>Месеци</a:t>
            </a:r>
            <a:endParaRPr lang="en-US" sz="2400" dirty="0"/>
          </a:p>
        </p:txBody>
      </p:sp>
      <p:sp>
        <p:nvSpPr>
          <p:cNvPr id="23" name="Ορθογώνιο 22">
            <a:extLst>
              <a:ext uri="{FF2B5EF4-FFF2-40B4-BE49-F238E27FC236}">
                <a16:creationId xmlns:a16="http://schemas.microsoft.com/office/drawing/2014/main" xmlns="" id="{1243C46F-C5DD-4E0A-AB90-29F9F24C0FD8}"/>
              </a:ext>
            </a:extLst>
          </p:cNvPr>
          <p:cNvSpPr/>
          <p:nvPr/>
        </p:nvSpPr>
        <p:spPr>
          <a:xfrm>
            <a:off x="97658" y="4988834"/>
            <a:ext cx="2643524" cy="104437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r-Cyrl-RS" sz="2800" dirty="0"/>
              <a:t>Иновација</a:t>
            </a:r>
            <a:endParaRPr lang="en-US" dirty="0"/>
          </a:p>
        </p:txBody>
      </p:sp>
      <p:sp>
        <p:nvSpPr>
          <p:cNvPr id="69" name="Ορθογώνιο 68">
            <a:extLst>
              <a:ext uri="{FF2B5EF4-FFF2-40B4-BE49-F238E27FC236}">
                <a16:creationId xmlns:a16="http://schemas.microsoft.com/office/drawing/2014/main" xmlns="" id="{EC79DC8E-6A73-4971-A646-DDA1AA0277A2}"/>
              </a:ext>
            </a:extLst>
          </p:cNvPr>
          <p:cNvSpPr/>
          <p:nvPr/>
        </p:nvSpPr>
        <p:spPr>
          <a:xfrm>
            <a:off x="3148161" y="2615694"/>
            <a:ext cx="2643524" cy="104437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13</a:t>
            </a:r>
            <a:r>
              <a:rPr lang="en-US" dirty="0"/>
              <a:t> </a:t>
            </a:r>
            <a:r>
              <a:rPr lang="sr-Cyrl-RS" dirty="0"/>
              <a:t>Партнера</a:t>
            </a:r>
            <a:r>
              <a:rPr lang="en-US" dirty="0"/>
              <a:t> </a:t>
            </a:r>
          </a:p>
        </p:txBody>
      </p:sp>
      <p:sp>
        <p:nvSpPr>
          <p:cNvPr id="70" name="Ορθογώνιο 69">
            <a:extLst>
              <a:ext uri="{FF2B5EF4-FFF2-40B4-BE49-F238E27FC236}">
                <a16:creationId xmlns:a16="http://schemas.microsoft.com/office/drawing/2014/main" xmlns="" id="{31E7686A-39DC-481C-A6F2-0C6BC09AE474}"/>
              </a:ext>
            </a:extLst>
          </p:cNvPr>
          <p:cNvSpPr/>
          <p:nvPr/>
        </p:nvSpPr>
        <p:spPr>
          <a:xfrm>
            <a:off x="3139926" y="4988834"/>
            <a:ext cx="2643524" cy="104437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4</a:t>
            </a:r>
            <a:r>
              <a:rPr lang="en-US" dirty="0"/>
              <a:t> </a:t>
            </a:r>
            <a:r>
              <a:rPr lang="sr-Cyrl-RS" dirty="0"/>
              <a:t>Пилот локације</a:t>
            </a:r>
            <a:endParaRPr lang="en-US" dirty="0"/>
          </a:p>
        </p:txBody>
      </p:sp>
      <p:sp>
        <p:nvSpPr>
          <p:cNvPr id="71" name="Ορθογώνιο 70">
            <a:extLst>
              <a:ext uri="{FF2B5EF4-FFF2-40B4-BE49-F238E27FC236}">
                <a16:creationId xmlns:a16="http://schemas.microsoft.com/office/drawing/2014/main" xmlns="" id="{418F878D-779A-41EE-89A7-B0275E4E954A}"/>
              </a:ext>
            </a:extLst>
          </p:cNvPr>
          <p:cNvSpPr/>
          <p:nvPr/>
        </p:nvSpPr>
        <p:spPr>
          <a:xfrm>
            <a:off x="3148161" y="3783275"/>
            <a:ext cx="2643524" cy="104437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7</a:t>
            </a:r>
            <a:r>
              <a:rPr lang="en-US" dirty="0"/>
              <a:t> </a:t>
            </a:r>
            <a:r>
              <a:rPr lang="sr-Cyrl-RS" dirty="0"/>
              <a:t>Земаља</a:t>
            </a:r>
            <a:r>
              <a:rPr lang="en-US" dirty="0"/>
              <a:t> </a:t>
            </a:r>
          </a:p>
        </p:txBody>
      </p:sp>
      <p:graphicFrame>
        <p:nvGraphicFramePr>
          <p:cNvPr id="5" name="Diagram 4">
            <a:extLst>
              <a:ext uri="{FF2B5EF4-FFF2-40B4-BE49-F238E27FC236}">
                <a16:creationId xmlns:a16="http://schemas.microsoft.com/office/drawing/2014/main" xmlns="" id="{A9F4CACF-66EC-7241-8838-9F44BBD53F7E}"/>
              </a:ext>
            </a:extLst>
          </p:cNvPr>
          <p:cNvGraphicFramePr/>
          <p:nvPr>
            <p:extLst>
              <p:ext uri="{D42A27DB-BD31-4B8C-83A1-F6EECF244321}">
                <p14:modId xmlns:p14="http://schemas.microsoft.com/office/powerpoint/2010/main" val="595747663"/>
              </p:ext>
            </p:extLst>
          </p:nvPr>
        </p:nvGraphicFramePr>
        <p:xfrm>
          <a:off x="5268187" y="2170402"/>
          <a:ext cx="5930901" cy="3596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xmlns="" id="{088E0648-21AE-FA46-9E3B-8E31424312BC}"/>
              </a:ext>
            </a:extLst>
          </p:cNvPr>
          <p:cNvSpPr txBox="1"/>
          <p:nvPr/>
        </p:nvSpPr>
        <p:spPr>
          <a:xfrm>
            <a:off x="10331212" y="2187027"/>
            <a:ext cx="1565927" cy="646331"/>
          </a:xfrm>
          <a:prstGeom prst="rect">
            <a:avLst/>
          </a:prstGeom>
          <a:noFill/>
        </p:spPr>
        <p:txBody>
          <a:bodyPr wrap="square" rtlCol="0">
            <a:spAutoFit/>
          </a:bodyPr>
          <a:lstStyle/>
          <a:p>
            <a:r>
              <a:rPr lang="x-none" sz="900" b="1" dirty="0"/>
              <a:t>Artelys, Beolek,Circe, Cuerva, FVH, IGM,Koncar,  Mytilineos, Suite5, VTT</a:t>
            </a:r>
          </a:p>
        </p:txBody>
      </p:sp>
      <p:sp>
        <p:nvSpPr>
          <p:cNvPr id="21" name="TextBox 20">
            <a:extLst>
              <a:ext uri="{FF2B5EF4-FFF2-40B4-BE49-F238E27FC236}">
                <a16:creationId xmlns:a16="http://schemas.microsoft.com/office/drawing/2014/main" xmlns="" id="{3B94A8F1-8BB7-1346-A0E5-228F2C0620AF}"/>
              </a:ext>
            </a:extLst>
          </p:cNvPr>
          <p:cNvSpPr txBox="1"/>
          <p:nvPr/>
        </p:nvSpPr>
        <p:spPr>
          <a:xfrm>
            <a:off x="10352956" y="3137645"/>
            <a:ext cx="1308450" cy="507831"/>
          </a:xfrm>
          <a:prstGeom prst="rect">
            <a:avLst/>
          </a:prstGeom>
          <a:noFill/>
        </p:spPr>
        <p:txBody>
          <a:bodyPr wrap="square" rtlCol="0">
            <a:spAutoFit/>
          </a:bodyPr>
          <a:lstStyle/>
          <a:p>
            <a:r>
              <a:rPr lang="x-none" sz="900" b="1" dirty="0"/>
              <a:t>Belit,Circe, Mytilineos, Suite5, Ubitech, VTT</a:t>
            </a:r>
          </a:p>
        </p:txBody>
      </p:sp>
      <p:sp>
        <p:nvSpPr>
          <p:cNvPr id="24" name="TextBox 23">
            <a:extLst>
              <a:ext uri="{FF2B5EF4-FFF2-40B4-BE49-F238E27FC236}">
                <a16:creationId xmlns:a16="http://schemas.microsoft.com/office/drawing/2014/main" xmlns="" id="{BC30E437-A878-F84A-85F6-4C57BEA9195B}"/>
              </a:ext>
            </a:extLst>
          </p:cNvPr>
          <p:cNvSpPr txBox="1"/>
          <p:nvPr/>
        </p:nvSpPr>
        <p:spPr>
          <a:xfrm>
            <a:off x="10352956" y="3831789"/>
            <a:ext cx="1565927" cy="646331"/>
          </a:xfrm>
          <a:prstGeom prst="rect">
            <a:avLst/>
          </a:prstGeom>
          <a:noFill/>
        </p:spPr>
        <p:txBody>
          <a:bodyPr wrap="square" rtlCol="0">
            <a:spAutoFit/>
          </a:bodyPr>
          <a:lstStyle/>
          <a:p>
            <a:r>
              <a:rPr lang="x-none" sz="900" b="1" dirty="0"/>
              <a:t>Artelys,Belit,Circe, Cuerva FVH, Mytilineos, Suite5, Ubitech, Urbener</a:t>
            </a:r>
          </a:p>
        </p:txBody>
      </p:sp>
      <p:grpSp>
        <p:nvGrpSpPr>
          <p:cNvPr id="7" name="Group 6">
            <a:extLst>
              <a:ext uri="{FF2B5EF4-FFF2-40B4-BE49-F238E27FC236}">
                <a16:creationId xmlns:a16="http://schemas.microsoft.com/office/drawing/2014/main" xmlns="" id="{C00AD882-A14A-4822-908A-006F5A1FAAFC}"/>
              </a:ext>
            </a:extLst>
          </p:cNvPr>
          <p:cNvGrpSpPr/>
          <p:nvPr/>
        </p:nvGrpSpPr>
        <p:grpSpPr>
          <a:xfrm>
            <a:off x="-8235" y="8957"/>
            <a:ext cx="12200235" cy="791517"/>
            <a:chOff x="-8235" y="8957"/>
            <a:chExt cx="12200235" cy="791517"/>
          </a:xfrm>
        </p:grpSpPr>
        <p:cxnSp>
          <p:nvCxnSpPr>
            <p:cNvPr id="14" name="Straight Connector 13">
              <a:extLst>
                <a:ext uri="{FF2B5EF4-FFF2-40B4-BE49-F238E27FC236}">
                  <a16:creationId xmlns:a16="http://schemas.microsoft.com/office/drawing/2014/main" xmlns="" id="{002667A8-3D29-43B5-810E-94FBC126A8A1}"/>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xmlns="" id="{5280DCC5-86D1-4C84-80F2-2DDE65B04D00}"/>
                </a:ext>
              </a:extLst>
            </p:cNvPr>
            <p:cNvPicPr>
              <a:picLocks noChangeAspect="1"/>
            </p:cNvPicPr>
            <p:nvPr/>
          </p:nvPicPr>
          <p:blipFill>
            <a:blip r:embed="rId9"/>
            <a:stretch>
              <a:fillRect/>
            </a:stretch>
          </p:blipFill>
          <p:spPr>
            <a:xfrm>
              <a:off x="-8235" y="8957"/>
              <a:ext cx="2629954" cy="791509"/>
            </a:xfrm>
            <a:prstGeom prst="rect">
              <a:avLst/>
            </a:prstGeom>
          </p:spPr>
        </p:pic>
      </p:grpSp>
      <p:grpSp>
        <p:nvGrpSpPr>
          <p:cNvPr id="20" name="Group 19">
            <a:extLst>
              <a:ext uri="{FF2B5EF4-FFF2-40B4-BE49-F238E27FC236}">
                <a16:creationId xmlns:a16="http://schemas.microsoft.com/office/drawing/2014/main" xmlns="" id="{C3269BF8-7C9C-479C-96B7-985F3157DCB2}"/>
              </a:ext>
            </a:extLst>
          </p:cNvPr>
          <p:cNvGrpSpPr/>
          <p:nvPr/>
        </p:nvGrpSpPr>
        <p:grpSpPr>
          <a:xfrm>
            <a:off x="-8235" y="6553203"/>
            <a:ext cx="12200235" cy="272980"/>
            <a:chOff x="-8235" y="6553203"/>
            <a:chExt cx="12200235" cy="272980"/>
          </a:xfrm>
        </p:grpSpPr>
        <p:grpSp>
          <p:nvGrpSpPr>
            <p:cNvPr id="25" name="Group 24">
              <a:extLst>
                <a:ext uri="{FF2B5EF4-FFF2-40B4-BE49-F238E27FC236}">
                  <a16:creationId xmlns:a16="http://schemas.microsoft.com/office/drawing/2014/main" xmlns="" id="{A8304A6B-4DBF-4234-943F-FB1EF2C7895E}"/>
                </a:ext>
              </a:extLst>
            </p:cNvPr>
            <p:cNvGrpSpPr/>
            <p:nvPr/>
          </p:nvGrpSpPr>
          <p:grpSpPr>
            <a:xfrm>
              <a:off x="2803954" y="6595351"/>
              <a:ext cx="9221176" cy="230832"/>
              <a:chOff x="4038432" y="6618610"/>
              <a:chExt cx="7947981" cy="217548"/>
            </a:xfrm>
          </p:grpSpPr>
          <p:pic>
            <p:nvPicPr>
              <p:cNvPr id="27" name="Imagen 7">
                <a:extLst>
                  <a:ext uri="{FF2B5EF4-FFF2-40B4-BE49-F238E27FC236}">
                    <a16:creationId xmlns:a16="http://schemas.microsoft.com/office/drawing/2014/main" xmlns="" id="{7E4D6C13-4FF2-49F3-AE7A-1BD222DE9E73}"/>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28" name="Rectángulo 3">
                <a:extLst>
                  <a:ext uri="{FF2B5EF4-FFF2-40B4-BE49-F238E27FC236}">
                    <a16:creationId xmlns:a16="http://schemas.microsoft.com/office/drawing/2014/main" xmlns="" id="{B1A45658-92C4-455B-9292-B19646F5D449}"/>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26" name="Straight Connector 25">
              <a:extLst>
                <a:ext uri="{FF2B5EF4-FFF2-40B4-BE49-F238E27FC236}">
                  <a16:creationId xmlns:a16="http://schemas.microsoft.com/office/drawing/2014/main" xmlns="" id="{6153D2EC-9C52-4193-AC25-CF63A77C3DB1}"/>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29" name="Τίτλος 1">
            <a:extLst>
              <a:ext uri="{FF2B5EF4-FFF2-40B4-BE49-F238E27FC236}">
                <a16:creationId xmlns:a16="http://schemas.microsoft.com/office/drawing/2014/main" xmlns="" id="{E63BD67A-0DFA-47D2-AAB9-0810A1A629B9}"/>
              </a:ext>
            </a:extLst>
          </p:cNvPr>
          <p:cNvSpPr txBox="1">
            <a:spLocks/>
          </p:cNvSpPr>
          <p:nvPr/>
        </p:nvSpPr>
        <p:spPr>
          <a:xfrm>
            <a:off x="789861" y="97601"/>
            <a:ext cx="10253187" cy="614219"/>
          </a:xfrm>
          <a:prstGeom prst="rect">
            <a:avLst/>
          </a:prstGeom>
        </p:spPr>
        <p:txBody>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sr-Cyrl-RS" b="1" dirty="0">
                <a:solidFill>
                  <a:srgbClr val="00B0F0"/>
                </a:solidFill>
              </a:rPr>
              <a:t>ОСНОВНИ ПОДАЦИ</a:t>
            </a:r>
            <a:endParaRPr lang="en-US" b="1" dirty="0">
              <a:solidFill>
                <a:srgbClr val="00B0F0"/>
              </a:solidFill>
            </a:endParaRPr>
          </a:p>
        </p:txBody>
      </p:sp>
    </p:spTree>
    <p:extLst>
      <p:ext uri="{BB962C8B-B14F-4D97-AF65-F5344CB8AC3E}">
        <p14:creationId xmlns:p14="http://schemas.microsoft.com/office/powerpoint/2010/main" val="2198021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idx="4294967295"/>
          </p:nvPr>
        </p:nvSpPr>
        <p:spPr bwMode="auto">
          <a:xfrm>
            <a:off x="2725947" y="101068"/>
            <a:ext cx="8945593" cy="614219"/>
          </a:xfrm>
          <a:prstGeom prst="rect">
            <a:avLst/>
          </a:prstGeom>
        </p:spPr>
        <p:txBody>
          <a:bodyPr/>
          <a:lstStyle/>
          <a:p>
            <a:pPr algn="ctr"/>
            <a:r>
              <a:rPr lang="sr-Cyrl-RS" sz="2800" b="1" dirty="0">
                <a:solidFill>
                  <a:srgbClr val="0070C0"/>
                </a:solidFill>
                <a:latin typeface="+mn-lt"/>
              </a:rPr>
              <a:t>Т</a:t>
            </a:r>
            <a:r>
              <a:rPr lang="sr-Latn-CS" sz="2800" b="1" dirty="0">
                <a:solidFill>
                  <a:srgbClr val="0070C0"/>
                </a:solidFill>
                <a:latin typeface="+mn-lt"/>
              </a:rPr>
              <a:t>рендови на тржишту енергетских домена</a:t>
            </a:r>
            <a:r>
              <a:rPr lang="sr-Latn-CS" sz="2800" dirty="0"/>
              <a:t>…</a:t>
            </a:r>
            <a:endParaRPr lang="en-US" sz="2800" b="1" dirty="0">
              <a:solidFill>
                <a:srgbClr val="00B0F0"/>
              </a:solidFill>
            </a:endParaRPr>
          </a:p>
        </p:txBody>
      </p:sp>
      <p:grpSp>
        <p:nvGrpSpPr>
          <p:cNvPr id="5" name="Group 4">
            <a:extLst>
              <a:ext uri="{FF2B5EF4-FFF2-40B4-BE49-F238E27FC236}">
                <a16:creationId xmlns:a16="http://schemas.microsoft.com/office/drawing/2014/main" xmlns="" id="{4AFFD0DD-1A3B-479B-9D10-7737E763F026}"/>
              </a:ext>
            </a:extLst>
          </p:cNvPr>
          <p:cNvGrpSpPr/>
          <p:nvPr/>
        </p:nvGrpSpPr>
        <p:grpSpPr>
          <a:xfrm>
            <a:off x="-8235" y="8957"/>
            <a:ext cx="12200235" cy="791517"/>
            <a:chOff x="-8235" y="8957"/>
            <a:chExt cx="12200235" cy="791517"/>
          </a:xfrm>
        </p:grpSpPr>
        <p:cxnSp>
          <p:nvCxnSpPr>
            <p:cNvPr id="6" name="Straight Connector 5">
              <a:extLst>
                <a:ext uri="{FF2B5EF4-FFF2-40B4-BE49-F238E27FC236}">
                  <a16:creationId xmlns:a16="http://schemas.microsoft.com/office/drawing/2014/main" xmlns="" id="{8E8652DF-2D49-4750-B3EB-5FE03ACD4E42}"/>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6A58B237-80AD-47D1-89E6-0F2F878AAB31}"/>
                </a:ext>
              </a:extLst>
            </p:cNvPr>
            <p:cNvPicPr>
              <a:picLocks noChangeAspect="1"/>
            </p:cNvPicPr>
            <p:nvPr/>
          </p:nvPicPr>
          <p:blipFill>
            <a:blip r:embed="rId4"/>
            <a:stretch>
              <a:fillRect/>
            </a:stretch>
          </p:blipFill>
          <p:spPr>
            <a:xfrm>
              <a:off x="-8235" y="8957"/>
              <a:ext cx="2629954" cy="791509"/>
            </a:xfrm>
            <a:prstGeom prst="rect">
              <a:avLst/>
            </a:prstGeom>
          </p:spPr>
        </p:pic>
      </p:grpSp>
      <p:grpSp>
        <p:nvGrpSpPr>
          <p:cNvPr id="8" name="Group 7">
            <a:extLst>
              <a:ext uri="{FF2B5EF4-FFF2-40B4-BE49-F238E27FC236}">
                <a16:creationId xmlns:a16="http://schemas.microsoft.com/office/drawing/2014/main" xmlns="" id="{9D617DC5-FF1F-46C0-A1A1-B728359F54FC}"/>
              </a:ext>
            </a:extLst>
          </p:cNvPr>
          <p:cNvGrpSpPr/>
          <p:nvPr/>
        </p:nvGrpSpPr>
        <p:grpSpPr>
          <a:xfrm>
            <a:off x="-8235" y="6553203"/>
            <a:ext cx="12200235" cy="272980"/>
            <a:chOff x="-8235" y="6553203"/>
            <a:chExt cx="12200235" cy="272980"/>
          </a:xfrm>
        </p:grpSpPr>
        <p:grpSp>
          <p:nvGrpSpPr>
            <p:cNvPr id="9" name="Group 8">
              <a:extLst>
                <a:ext uri="{FF2B5EF4-FFF2-40B4-BE49-F238E27FC236}">
                  <a16:creationId xmlns:a16="http://schemas.microsoft.com/office/drawing/2014/main" xmlns="" id="{4EBDA4C9-F008-4568-8C83-B8243565C6FC}"/>
                </a:ext>
              </a:extLst>
            </p:cNvPr>
            <p:cNvGrpSpPr/>
            <p:nvPr/>
          </p:nvGrpSpPr>
          <p:grpSpPr>
            <a:xfrm>
              <a:off x="2803954" y="6595351"/>
              <a:ext cx="9221176" cy="230832"/>
              <a:chOff x="4038432" y="6618610"/>
              <a:chExt cx="7947981" cy="217548"/>
            </a:xfrm>
          </p:grpSpPr>
          <p:pic>
            <p:nvPicPr>
              <p:cNvPr id="11" name="Imagen 7">
                <a:extLst>
                  <a:ext uri="{FF2B5EF4-FFF2-40B4-BE49-F238E27FC236}">
                    <a16:creationId xmlns:a16="http://schemas.microsoft.com/office/drawing/2014/main" xmlns="" id="{412B2AAD-2FC5-44E2-85F9-6EB436E40303}"/>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3">
                <a:extLst>
                  <a:ext uri="{FF2B5EF4-FFF2-40B4-BE49-F238E27FC236}">
                    <a16:creationId xmlns:a16="http://schemas.microsoft.com/office/drawing/2014/main" xmlns="" id="{669B7040-9BD3-4333-885B-CC0EB03AE4B1}"/>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10" name="Straight Connector 9">
              <a:extLst>
                <a:ext uri="{FF2B5EF4-FFF2-40B4-BE49-F238E27FC236}">
                  <a16:creationId xmlns:a16="http://schemas.microsoft.com/office/drawing/2014/main" xmlns="" id="{FF59D496-ECFB-4312-992E-3806B9BC427B}"/>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graphicFrame>
        <p:nvGraphicFramePr>
          <p:cNvPr id="3" name="Object 2">
            <a:extLst>
              <a:ext uri="{FF2B5EF4-FFF2-40B4-BE49-F238E27FC236}">
                <a16:creationId xmlns:a16="http://schemas.microsoft.com/office/drawing/2014/main" xmlns="" id="{77D1E75A-D129-4230-BED2-9118E5D089CD}"/>
              </a:ext>
            </a:extLst>
          </p:cNvPr>
          <p:cNvGraphicFramePr>
            <a:graphicFrameLocks noChangeAspect="1"/>
          </p:cNvGraphicFramePr>
          <p:nvPr>
            <p:extLst>
              <p:ext uri="{D42A27DB-BD31-4B8C-83A1-F6EECF244321}">
                <p14:modId xmlns:p14="http://schemas.microsoft.com/office/powerpoint/2010/main" val="400416013"/>
              </p:ext>
            </p:extLst>
          </p:nvPr>
        </p:nvGraphicFramePr>
        <p:xfrm>
          <a:off x="465704" y="1182977"/>
          <a:ext cx="11205835" cy="5122384"/>
        </p:xfrm>
        <a:graphic>
          <a:graphicData uri="http://schemas.openxmlformats.org/presentationml/2006/ole">
            <mc:AlternateContent xmlns:mc="http://schemas.openxmlformats.org/markup-compatibility/2006">
              <mc:Choice xmlns:v="urn:schemas-microsoft-com:vml" Requires="v">
                <p:oleObj spid="_x0000_s1082" name="Image" r:id="rId6" imgW="14234760" imgH="6501240" progId="Photoshop.Image.13">
                  <p:embed/>
                </p:oleObj>
              </mc:Choice>
              <mc:Fallback>
                <p:oleObj name="Image" r:id="rId6" imgW="14234760" imgH="6501240" progId="Photoshop.Image.13">
                  <p:embed/>
                  <p:pic>
                    <p:nvPicPr>
                      <p:cNvPr id="0" name=""/>
                      <p:cNvPicPr/>
                      <p:nvPr/>
                    </p:nvPicPr>
                    <p:blipFill>
                      <a:blip r:embed="rId7"/>
                      <a:stretch>
                        <a:fillRect/>
                      </a:stretch>
                    </p:blipFill>
                    <p:spPr>
                      <a:xfrm>
                        <a:off x="465704" y="1182977"/>
                        <a:ext cx="11205835" cy="5122384"/>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xmlns="" id="{FCE3A5C4-ED2E-41DA-9FE2-EF54475E658B}"/>
              </a:ext>
            </a:extLst>
          </p:cNvPr>
          <p:cNvSpPr txBox="1"/>
          <p:nvPr/>
        </p:nvSpPr>
        <p:spPr>
          <a:xfrm>
            <a:off x="6747030" y="1716932"/>
            <a:ext cx="2066143" cy="1477328"/>
          </a:xfrm>
          <a:prstGeom prst="rect">
            <a:avLst/>
          </a:prstGeom>
          <a:noFill/>
        </p:spPr>
        <p:txBody>
          <a:bodyPr wrap="none" rtlCol="0">
            <a:spAutoFit/>
          </a:bodyPr>
          <a:lstStyle/>
          <a:p>
            <a:r>
              <a:rPr lang="sr-Cyrl-RS" b="1" dirty="0"/>
              <a:t>Дигитализација,</a:t>
            </a:r>
          </a:p>
          <a:p>
            <a:r>
              <a:rPr lang="sr-Cyrl-RS" b="1" dirty="0"/>
              <a:t>велика количина</a:t>
            </a:r>
          </a:p>
          <a:p>
            <a:r>
              <a:rPr lang="sr-Cyrl-RS" b="1" dirty="0"/>
              <a:t>података,</a:t>
            </a:r>
          </a:p>
          <a:p>
            <a:r>
              <a:rPr lang="sr-Cyrl-RS" b="1" dirty="0" err="1"/>
              <a:t>Интеренет</a:t>
            </a:r>
            <a:r>
              <a:rPr lang="sr-Cyrl-RS" b="1" dirty="0"/>
              <a:t> уређаји</a:t>
            </a:r>
          </a:p>
          <a:p>
            <a:r>
              <a:rPr lang="sr-Cyrl-RS" b="1" dirty="0"/>
              <a:t>Бизнис модели</a:t>
            </a:r>
            <a:endParaRPr lang="en-US" b="1" dirty="0"/>
          </a:p>
        </p:txBody>
      </p:sp>
      <p:sp>
        <p:nvSpPr>
          <p:cNvPr id="14" name="TextBox 13">
            <a:extLst>
              <a:ext uri="{FF2B5EF4-FFF2-40B4-BE49-F238E27FC236}">
                <a16:creationId xmlns:a16="http://schemas.microsoft.com/office/drawing/2014/main" xmlns="" id="{6CAC0891-8E8E-41A2-9CF3-3EC72D8DD698}"/>
              </a:ext>
            </a:extLst>
          </p:cNvPr>
          <p:cNvSpPr txBox="1"/>
          <p:nvPr/>
        </p:nvSpPr>
        <p:spPr>
          <a:xfrm>
            <a:off x="6027495" y="4358286"/>
            <a:ext cx="2730235" cy="1477328"/>
          </a:xfrm>
          <a:prstGeom prst="rect">
            <a:avLst/>
          </a:prstGeom>
          <a:noFill/>
        </p:spPr>
        <p:txBody>
          <a:bodyPr wrap="none" rtlCol="0">
            <a:spAutoFit/>
          </a:bodyPr>
          <a:lstStyle/>
          <a:p>
            <a:r>
              <a:rPr lang="sr-Cyrl-RS" b="1" dirty="0"/>
              <a:t>Инвестиције у иновације</a:t>
            </a:r>
          </a:p>
          <a:p>
            <a:r>
              <a:rPr lang="sr-Cyrl-RS" b="1" dirty="0"/>
              <a:t>као што је аналитика </a:t>
            </a:r>
          </a:p>
          <a:p>
            <a:r>
              <a:rPr lang="sr-Cyrl-RS" b="1" dirty="0"/>
              <a:t>великог броја података </a:t>
            </a:r>
          </a:p>
          <a:p>
            <a:r>
              <a:rPr lang="sr-Cyrl-RS" b="1" dirty="0"/>
              <a:t>постају тренд</a:t>
            </a:r>
          </a:p>
          <a:p>
            <a:r>
              <a:rPr lang="sr-Cyrl-RS" b="1" dirty="0"/>
              <a:t>за инертне оптимизације</a:t>
            </a:r>
            <a:endParaRPr lang="en-US" b="1" dirty="0"/>
          </a:p>
        </p:txBody>
      </p:sp>
      <p:sp>
        <p:nvSpPr>
          <p:cNvPr id="2" name="TextBox 1">
            <a:extLst>
              <a:ext uri="{FF2B5EF4-FFF2-40B4-BE49-F238E27FC236}">
                <a16:creationId xmlns:a16="http://schemas.microsoft.com/office/drawing/2014/main" xmlns="" id="{AB97E2EA-439C-47E3-9C0C-5D99EFC68FFC}"/>
              </a:ext>
            </a:extLst>
          </p:cNvPr>
          <p:cNvSpPr txBox="1"/>
          <p:nvPr/>
        </p:nvSpPr>
        <p:spPr>
          <a:xfrm>
            <a:off x="894517" y="1855432"/>
            <a:ext cx="2372957" cy="1200329"/>
          </a:xfrm>
          <a:prstGeom prst="rect">
            <a:avLst/>
          </a:prstGeom>
          <a:noFill/>
        </p:spPr>
        <p:txBody>
          <a:bodyPr wrap="none" rtlCol="0">
            <a:spAutoFit/>
          </a:bodyPr>
          <a:lstStyle/>
          <a:p>
            <a:r>
              <a:rPr lang="sr-Cyrl-RS" b="1" dirty="0"/>
              <a:t>ОИЕ, програми ЕЕ,</a:t>
            </a:r>
          </a:p>
          <a:p>
            <a:r>
              <a:rPr lang="sr-Cyrl-RS" b="1" dirty="0"/>
              <a:t>различити извори </a:t>
            </a:r>
          </a:p>
          <a:p>
            <a:r>
              <a:rPr lang="sr-Cyrl-RS" b="1" dirty="0"/>
              <a:t>Енергије, и…</a:t>
            </a:r>
          </a:p>
          <a:p>
            <a:r>
              <a:rPr lang="sr-Cyrl-RS" b="1" dirty="0"/>
              <a:t>Законска регулатива !</a:t>
            </a:r>
            <a:endParaRPr lang="en-US" b="1" dirty="0"/>
          </a:p>
        </p:txBody>
      </p:sp>
    </p:spTree>
    <p:extLst>
      <p:ext uri="{BB962C8B-B14F-4D97-AF65-F5344CB8AC3E}">
        <p14:creationId xmlns:p14="http://schemas.microsoft.com/office/powerpoint/2010/main" val="927636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D321802-8B06-4A53-ABFA-54D6B1653BAD}"/>
              </a:ext>
            </a:extLst>
          </p:cNvPr>
          <p:cNvSpPr>
            <a:spLocks noGrp="1"/>
          </p:cNvSpPr>
          <p:nvPr>
            <p:ph type="title" idx="4294967295"/>
          </p:nvPr>
        </p:nvSpPr>
        <p:spPr>
          <a:xfrm>
            <a:off x="1130270" y="953324"/>
            <a:ext cx="9603275" cy="614219"/>
          </a:xfrm>
          <a:prstGeom prst="rect">
            <a:avLst/>
          </a:prstGeom>
        </p:spPr>
        <p:txBody>
          <a:bodyPr>
            <a:normAutofit/>
          </a:bodyPr>
          <a:lstStyle/>
          <a:p>
            <a:r>
              <a:rPr lang="en-US" sz="2800" b="1" dirty="0">
                <a:solidFill>
                  <a:srgbClr val="00B0F0"/>
                </a:solidFill>
              </a:rPr>
              <a:t>BEOYND </a:t>
            </a:r>
            <a:r>
              <a:rPr lang="sr-Cyrl-RS" sz="2800" b="1" dirty="0">
                <a:solidFill>
                  <a:srgbClr val="00B0F0"/>
                </a:solidFill>
              </a:rPr>
              <a:t>циљ</a:t>
            </a:r>
            <a:r>
              <a:rPr lang="en-US" sz="2800" b="1" dirty="0">
                <a:solidFill>
                  <a:srgbClr val="00B0F0"/>
                </a:solidFill>
              </a:rPr>
              <a:t>…</a:t>
            </a:r>
            <a:endParaRPr lang="en-US" sz="2800" b="1" dirty="0">
              <a:solidFill>
                <a:srgbClr val="00B0F0"/>
              </a:solidFill>
              <a:highlight>
                <a:srgbClr val="FFFF00"/>
              </a:highlight>
            </a:endParaRPr>
          </a:p>
        </p:txBody>
      </p:sp>
      <p:sp>
        <p:nvSpPr>
          <p:cNvPr id="5" name="Θέση περιεχομένου 3">
            <a:extLst>
              <a:ext uri="{FF2B5EF4-FFF2-40B4-BE49-F238E27FC236}">
                <a16:creationId xmlns:a16="http://schemas.microsoft.com/office/drawing/2014/main" xmlns="" id="{8CF70BD4-7061-4400-9C36-408124A1DDD0}"/>
              </a:ext>
            </a:extLst>
          </p:cNvPr>
          <p:cNvSpPr>
            <a:spLocks noGrp="1"/>
          </p:cNvSpPr>
          <p:nvPr/>
        </p:nvSpPr>
        <p:spPr>
          <a:xfrm>
            <a:off x="1066798" y="4025603"/>
            <a:ext cx="8459620" cy="26466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26A7F3"/>
              </a:buClr>
              <a:buFontTx/>
              <a:buBlip>
                <a:blip r:embed="rId3"/>
              </a:buBlip>
              <a:defRPr sz="3200" kern="1200">
                <a:solidFill>
                  <a:srgbClr val="767676"/>
                </a:solidFill>
                <a:latin typeface="+mn-lt"/>
                <a:ea typeface="+mn-ea"/>
                <a:cs typeface="+mn-cs"/>
              </a:defRPr>
            </a:lvl1pPr>
            <a:lvl2pPr marL="742950" indent="-285750" algn="l" defTabSz="457200" rtl="0" eaLnBrk="1" latinLnBrk="0" hangingPunct="1">
              <a:spcBef>
                <a:spcPct val="20000"/>
              </a:spcBef>
              <a:buClr>
                <a:srgbClr val="767676"/>
              </a:buClr>
              <a:buFont typeface="Arial"/>
              <a:buChar char="–"/>
              <a:defRPr sz="2800" kern="1200">
                <a:solidFill>
                  <a:srgbClr val="767676"/>
                </a:solidFill>
                <a:latin typeface="+mn-lt"/>
                <a:ea typeface="+mn-ea"/>
                <a:cs typeface="+mn-cs"/>
              </a:defRPr>
            </a:lvl2pPr>
            <a:lvl3pPr marL="1143000" indent="-228600" algn="l" defTabSz="457200" rtl="0" eaLnBrk="1" latinLnBrk="0" hangingPunct="1">
              <a:spcBef>
                <a:spcPct val="20000"/>
              </a:spcBef>
              <a:buClr>
                <a:srgbClr val="26A7F3"/>
              </a:buClr>
              <a:buFont typeface="Arial"/>
              <a:buChar char="•"/>
              <a:defRPr sz="2400" kern="1200">
                <a:solidFill>
                  <a:srgbClr val="767676"/>
                </a:solidFill>
                <a:latin typeface="+mn-lt"/>
                <a:ea typeface="+mn-ea"/>
                <a:cs typeface="+mn-cs"/>
              </a:defRPr>
            </a:lvl3pPr>
            <a:lvl4pPr marL="1600200" indent="-228600" algn="l" defTabSz="457200" rtl="0" eaLnBrk="1" latinLnBrk="0" hangingPunct="1">
              <a:spcBef>
                <a:spcPct val="20000"/>
              </a:spcBef>
              <a:buClr>
                <a:srgbClr val="767676"/>
              </a:buClr>
              <a:buFont typeface="Arial"/>
              <a:buChar char="–"/>
              <a:defRPr sz="2000" kern="1200">
                <a:solidFill>
                  <a:srgbClr val="767676"/>
                </a:solidFill>
                <a:latin typeface="+mn-lt"/>
                <a:ea typeface="+mn-ea"/>
                <a:cs typeface="+mn-cs"/>
              </a:defRPr>
            </a:lvl4pPr>
            <a:lvl5pPr marL="2057400" indent="-228600" algn="l" defTabSz="457200" rtl="0" eaLnBrk="1" latinLnBrk="0" hangingPunct="1">
              <a:spcBef>
                <a:spcPct val="20000"/>
              </a:spcBef>
              <a:buClr>
                <a:srgbClr val="26A7F3"/>
              </a:buClr>
              <a:buFont typeface="Arial" charset="0"/>
              <a:buChar char="•"/>
              <a:defRPr sz="2000" kern="1200">
                <a:solidFill>
                  <a:srgbClr val="76767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p>
        </p:txBody>
      </p:sp>
      <p:sp>
        <p:nvSpPr>
          <p:cNvPr id="6" name="Ορθογώνιο: Στρογγύλεμα γωνιών 5">
            <a:extLst>
              <a:ext uri="{FF2B5EF4-FFF2-40B4-BE49-F238E27FC236}">
                <a16:creationId xmlns:a16="http://schemas.microsoft.com/office/drawing/2014/main" xmlns="" id="{83BE6F43-FDEA-41C2-BB25-FD13A1E1E7D9}"/>
              </a:ext>
            </a:extLst>
          </p:cNvPr>
          <p:cNvSpPr/>
          <p:nvPr/>
        </p:nvSpPr>
        <p:spPr>
          <a:xfrm>
            <a:off x="0" y="1460464"/>
            <a:ext cx="12180307" cy="1238134"/>
          </a:xfrm>
          <a:prstGeom prst="roundRect">
            <a:avLst>
              <a:gd name="adj" fmla="val 23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sr-Cyrl-RS" b="1" dirty="0"/>
              <a:t>Циљ </a:t>
            </a:r>
            <a:r>
              <a:rPr lang="sr-Cyrl-RS" b="1" dirty="0" err="1"/>
              <a:t>про</a:t>
            </a:r>
            <a:r>
              <a:rPr lang="sr-Latn-RS" b="1" dirty="0" err="1"/>
              <a:t>јекта</a:t>
            </a:r>
            <a:r>
              <a:rPr lang="sr-Latn-RS" b="1" dirty="0"/>
              <a:t> </a:t>
            </a:r>
            <a:r>
              <a:rPr lang="en-US" b="1" dirty="0"/>
              <a:t>BEYOND </a:t>
            </a:r>
            <a:r>
              <a:rPr lang="sr-Cyrl-RS" b="1" dirty="0"/>
              <a:t>је да с</a:t>
            </a:r>
            <a:r>
              <a:rPr lang="sr-Latn-RS" b="1" dirty="0"/>
              <a:t>е </a:t>
            </a:r>
            <a:r>
              <a:rPr lang="sr-Latn-RS" b="1" dirty="0" err="1"/>
              <a:t>олакша</a:t>
            </a:r>
            <a:r>
              <a:rPr lang="sr-Latn-RS" b="1" dirty="0"/>
              <a:t> </a:t>
            </a:r>
            <a:r>
              <a:rPr lang="sr-Latn-RS" b="1" dirty="0" err="1"/>
              <a:t>градовима</a:t>
            </a:r>
            <a:r>
              <a:rPr lang="sr-Latn-RS" b="1" dirty="0"/>
              <a:t> и </a:t>
            </a:r>
            <a:r>
              <a:rPr lang="sr-Latn-RS" b="1" dirty="0" err="1"/>
              <a:t>енергетским</a:t>
            </a:r>
            <a:r>
              <a:rPr lang="sr-Latn-RS" b="1" dirty="0"/>
              <a:t> </a:t>
            </a:r>
            <a:r>
              <a:rPr lang="sr-Latn-RS" b="1" dirty="0" err="1"/>
              <a:t>актерима</a:t>
            </a:r>
            <a:r>
              <a:rPr lang="sr-Latn-RS" b="1" dirty="0"/>
              <a:t> </a:t>
            </a:r>
            <a:r>
              <a:rPr lang="sr-Latn-RS" b="1" dirty="0" err="1"/>
              <a:t>укључ</a:t>
            </a:r>
            <a:r>
              <a:rPr lang="sr-Cyrl-RS" b="1" dirty="0" err="1"/>
              <a:t>ивање</a:t>
            </a:r>
            <a:r>
              <a:rPr lang="sr-Latn-RS" b="1" dirty="0"/>
              <a:t> у </a:t>
            </a:r>
            <a:r>
              <a:rPr lang="sr-Latn-RS" b="1" dirty="0" err="1"/>
              <a:t>оквир</a:t>
            </a:r>
            <a:r>
              <a:rPr lang="sr-Latn-RS" b="1" dirty="0"/>
              <a:t> </a:t>
            </a:r>
            <a:r>
              <a:rPr lang="sr-Latn-RS" b="1" dirty="0" err="1"/>
              <a:t>трансакција</a:t>
            </a:r>
            <a:r>
              <a:rPr lang="sr-Latn-RS" b="1" dirty="0"/>
              <a:t> </a:t>
            </a:r>
            <a:r>
              <a:rPr lang="sr-Latn-RS" b="1" dirty="0" err="1"/>
              <a:t>за</a:t>
            </a:r>
            <a:r>
              <a:rPr lang="sr-Latn-RS" b="1" dirty="0"/>
              <a:t> </a:t>
            </a:r>
            <a:r>
              <a:rPr lang="sr-Latn-RS" b="1" dirty="0" err="1"/>
              <a:t>дељење</a:t>
            </a:r>
            <a:r>
              <a:rPr lang="sr-Latn-RS" b="1" dirty="0"/>
              <a:t> </a:t>
            </a:r>
            <a:r>
              <a:rPr lang="sr-Latn-RS" b="1" dirty="0" err="1"/>
              <a:t>података</a:t>
            </a:r>
            <a:r>
              <a:rPr lang="sr-Latn-RS" b="1" dirty="0"/>
              <a:t> </a:t>
            </a:r>
            <a:r>
              <a:rPr lang="sr-Latn-RS" b="1" dirty="0" err="1"/>
              <a:t>како</a:t>
            </a:r>
            <a:r>
              <a:rPr lang="sr-Latn-RS" b="1" dirty="0"/>
              <a:t> </a:t>
            </a:r>
            <a:r>
              <a:rPr lang="sr-Latn-RS" b="1" dirty="0" err="1"/>
              <a:t>би</a:t>
            </a:r>
            <a:r>
              <a:rPr lang="sr-Latn-RS" b="1" dirty="0"/>
              <a:t> </a:t>
            </a:r>
            <a:r>
              <a:rPr lang="sr-Latn-RS" b="1" dirty="0" err="1"/>
              <a:t>прикупили</a:t>
            </a:r>
            <a:r>
              <a:rPr lang="sr-Latn-RS" b="1" dirty="0"/>
              <a:t> </a:t>
            </a:r>
            <a:r>
              <a:rPr lang="sr-Latn-RS" b="1" dirty="0" err="1"/>
              <a:t>што</a:t>
            </a:r>
            <a:r>
              <a:rPr lang="sr-Latn-RS" b="1" dirty="0"/>
              <a:t> </a:t>
            </a:r>
            <a:r>
              <a:rPr lang="sr-Latn-RS" b="1" dirty="0" err="1"/>
              <a:t>је</a:t>
            </a:r>
            <a:r>
              <a:rPr lang="sr-Latn-RS" b="1" dirty="0"/>
              <a:t> </a:t>
            </a:r>
            <a:r>
              <a:rPr lang="sr-Latn-RS" b="1" dirty="0" err="1"/>
              <a:t>могуће</a:t>
            </a:r>
            <a:r>
              <a:rPr lang="sr-Latn-RS" b="1" dirty="0"/>
              <a:t> </a:t>
            </a:r>
            <a:r>
              <a:rPr lang="sr-Latn-RS" b="1" dirty="0" err="1"/>
              <a:t>више</a:t>
            </a:r>
            <a:r>
              <a:rPr lang="sr-Latn-RS" b="1" dirty="0"/>
              <a:t> </a:t>
            </a:r>
            <a:r>
              <a:rPr lang="sr-Latn-RS" b="1" dirty="0" err="1"/>
              <a:t>података</a:t>
            </a:r>
            <a:r>
              <a:rPr lang="sr-Latn-RS" b="1" dirty="0"/>
              <a:t> </a:t>
            </a:r>
            <a:r>
              <a:rPr lang="sr-Latn-RS" b="1" dirty="0" err="1"/>
              <a:t>који</a:t>
            </a:r>
            <a:r>
              <a:rPr lang="sr-Latn-RS" b="1" dirty="0"/>
              <a:t> </a:t>
            </a:r>
            <a:r>
              <a:rPr lang="sr-Latn-RS" b="1" dirty="0" err="1"/>
              <a:t>потичу</a:t>
            </a:r>
            <a:r>
              <a:rPr lang="sr-Latn-RS" b="1" dirty="0"/>
              <a:t> </a:t>
            </a:r>
            <a:r>
              <a:rPr lang="sr-Latn-RS" b="1" dirty="0" err="1"/>
              <a:t>из</a:t>
            </a:r>
            <a:r>
              <a:rPr lang="sr-Latn-RS" b="1" dirty="0"/>
              <a:t> </a:t>
            </a:r>
            <a:r>
              <a:rPr lang="sr-Latn-RS" b="1" dirty="0" err="1"/>
              <a:t>зграда</a:t>
            </a:r>
            <a:r>
              <a:rPr lang="sr-Latn-RS" b="1" dirty="0"/>
              <a:t> и </a:t>
            </a:r>
            <a:r>
              <a:rPr lang="sr-Latn-RS" b="1" dirty="0" err="1"/>
              <a:t>добили</a:t>
            </a:r>
            <a:r>
              <a:rPr lang="sr-Latn-RS" b="1" dirty="0"/>
              <a:t> </a:t>
            </a:r>
            <a:r>
              <a:rPr lang="sr-Latn-RS" b="1" dirty="0" err="1"/>
              <a:t>приступ</a:t>
            </a:r>
            <a:r>
              <a:rPr lang="sr-Latn-RS" b="1" dirty="0"/>
              <a:t> </a:t>
            </a:r>
            <a:r>
              <a:rPr lang="sr-Latn-RS" b="1" dirty="0" err="1"/>
              <a:t>аналитичким</a:t>
            </a:r>
            <a:r>
              <a:rPr lang="sr-Latn-RS" b="1" dirty="0"/>
              <a:t> </a:t>
            </a:r>
            <a:r>
              <a:rPr lang="sr-Latn-RS" b="1" dirty="0" err="1"/>
              <a:t>алатима</a:t>
            </a:r>
            <a:r>
              <a:rPr lang="sr-Latn-RS" b="1" dirty="0"/>
              <a:t>. </a:t>
            </a:r>
            <a:endParaRPr lang="en-GB" sz="1600" b="1" dirty="0"/>
          </a:p>
        </p:txBody>
      </p:sp>
      <p:sp>
        <p:nvSpPr>
          <p:cNvPr id="12" name="Ορθογώνιο: Στρογγύλεμα γωνιών 5">
            <a:extLst>
              <a:ext uri="{FF2B5EF4-FFF2-40B4-BE49-F238E27FC236}">
                <a16:creationId xmlns:a16="http://schemas.microsoft.com/office/drawing/2014/main" xmlns="" id="{FEE0027C-79E6-EF40-00BD-D980527B747B}"/>
              </a:ext>
            </a:extLst>
          </p:cNvPr>
          <p:cNvSpPr/>
          <p:nvPr/>
        </p:nvSpPr>
        <p:spPr>
          <a:xfrm>
            <a:off x="0" y="5487302"/>
            <a:ext cx="12192000" cy="1102342"/>
          </a:xfrm>
          <a:prstGeom prst="roundRect">
            <a:avLst>
              <a:gd name="adj" fmla="val 23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dirty="0"/>
              <a:t>BEYOND</a:t>
            </a:r>
            <a:r>
              <a:rPr lang="sr-Latn-RS" b="1" dirty="0"/>
              <a:t> </a:t>
            </a:r>
            <a:r>
              <a:rPr lang="sr-Latn-RS" b="1" dirty="0" err="1"/>
              <a:t>резултат</a:t>
            </a:r>
            <a:r>
              <a:rPr lang="sr-Cyrl-RS" b="1" dirty="0"/>
              <a:t> д</a:t>
            </a:r>
            <a:r>
              <a:rPr lang="sr-Latn-RS" b="1" dirty="0" err="1"/>
              <a:t>аје</a:t>
            </a:r>
            <a:r>
              <a:rPr lang="sr-Latn-RS" b="1" dirty="0"/>
              <a:t> </a:t>
            </a:r>
            <a:r>
              <a:rPr lang="sr-Latn-RS" b="1" dirty="0" err="1"/>
              <a:t>могућност</a:t>
            </a:r>
            <a:r>
              <a:rPr lang="sr-Latn-RS" b="1" dirty="0"/>
              <a:t> </a:t>
            </a:r>
            <a:r>
              <a:rPr lang="sr-Latn-RS" b="1" dirty="0" err="1"/>
              <a:t>свим</a:t>
            </a:r>
            <a:r>
              <a:rPr lang="sr-Latn-RS" b="1" dirty="0"/>
              <a:t> </a:t>
            </a:r>
            <a:r>
              <a:rPr lang="sr-Latn-RS" b="1" dirty="0" err="1"/>
              <a:t>релевантним</a:t>
            </a:r>
            <a:r>
              <a:rPr lang="sr-Latn-RS" b="1" dirty="0"/>
              <a:t> </a:t>
            </a:r>
            <a:r>
              <a:rPr lang="sr-Latn-RS" b="1" dirty="0" err="1"/>
              <a:t>актерима</a:t>
            </a:r>
            <a:r>
              <a:rPr lang="sr-Latn-RS" b="1" dirty="0"/>
              <a:t> </a:t>
            </a:r>
            <a:r>
              <a:rPr lang="sr-Latn-RS" b="1" dirty="0" err="1"/>
              <a:t>да</a:t>
            </a:r>
            <a:r>
              <a:rPr lang="sr-Latn-RS" b="1" dirty="0"/>
              <a:t> </a:t>
            </a:r>
            <a:r>
              <a:rPr lang="sr-Latn-RS" b="1" dirty="0" err="1"/>
              <a:t>тргују</a:t>
            </a:r>
            <a:r>
              <a:rPr lang="sr-Latn-RS" b="1" dirty="0"/>
              <a:t> </a:t>
            </a:r>
            <a:r>
              <a:rPr lang="sr-Latn-RS" b="1" dirty="0" err="1"/>
              <a:t>својом</a:t>
            </a:r>
            <a:r>
              <a:rPr lang="sr-Latn-RS" b="1" dirty="0"/>
              <a:t> </a:t>
            </a:r>
            <a:r>
              <a:rPr lang="sr-Latn-RS" b="1" dirty="0" err="1"/>
              <a:t>аналитиком</a:t>
            </a:r>
            <a:r>
              <a:rPr lang="sr-Latn-RS" b="1" dirty="0"/>
              <a:t> </a:t>
            </a:r>
            <a:r>
              <a:rPr lang="sr-Latn-RS" b="1" dirty="0" err="1"/>
              <a:t>података</a:t>
            </a:r>
            <a:r>
              <a:rPr lang="sr-Latn-RS" b="1" dirty="0"/>
              <a:t> о </a:t>
            </a:r>
            <a:r>
              <a:rPr lang="sr-Latn-RS" b="1" dirty="0" err="1"/>
              <a:t>зградама</a:t>
            </a:r>
            <a:r>
              <a:rPr lang="sr-Latn-RS" b="1" dirty="0"/>
              <a:t> </a:t>
            </a:r>
            <a:r>
              <a:rPr lang="sr-Latn-RS" b="1" dirty="0" err="1"/>
              <a:t>како</a:t>
            </a:r>
            <a:r>
              <a:rPr lang="sr-Latn-RS" b="1" dirty="0"/>
              <a:t> </a:t>
            </a:r>
            <a:r>
              <a:rPr lang="sr-Latn-RS" b="1" dirty="0" err="1"/>
              <a:t>би</a:t>
            </a:r>
            <a:r>
              <a:rPr lang="sr-Latn-RS" b="1" dirty="0"/>
              <a:t> </a:t>
            </a:r>
            <a:r>
              <a:rPr lang="sr-Latn-RS" b="1" dirty="0" err="1"/>
              <a:t>проценили</a:t>
            </a:r>
            <a:r>
              <a:rPr lang="sr-Latn-RS" b="1" dirty="0"/>
              <a:t> у </a:t>
            </a:r>
            <a:r>
              <a:rPr lang="sr-Latn-RS" b="1" dirty="0" err="1"/>
              <a:t>ком</a:t>
            </a:r>
            <a:r>
              <a:rPr lang="sr-Latn-RS" b="1" dirty="0"/>
              <a:t> </a:t>
            </a:r>
            <a:r>
              <a:rPr lang="sr-Latn-RS" b="1" dirty="0" err="1"/>
              <a:t>степену</a:t>
            </a:r>
            <a:r>
              <a:rPr lang="sr-Latn-RS" b="1" dirty="0"/>
              <a:t> </a:t>
            </a:r>
            <a:r>
              <a:rPr lang="sr-Latn-RS" b="1" dirty="0" err="1"/>
              <a:t>зграде</a:t>
            </a:r>
            <a:r>
              <a:rPr lang="sr-Latn-RS" b="1" dirty="0"/>
              <a:t> </a:t>
            </a:r>
            <a:r>
              <a:rPr lang="sr-Latn-RS" b="1" dirty="0" err="1"/>
              <a:t>могу</a:t>
            </a:r>
            <a:r>
              <a:rPr lang="sr-Latn-RS" b="1" dirty="0"/>
              <a:t> </a:t>
            </a:r>
            <a:r>
              <a:rPr lang="sr-Latn-RS" b="1" dirty="0" err="1"/>
              <a:t>да</a:t>
            </a:r>
            <a:r>
              <a:rPr lang="sr-Latn-RS" b="1" dirty="0"/>
              <a:t> </a:t>
            </a:r>
            <a:r>
              <a:rPr lang="sr-Latn-RS" b="1" dirty="0" err="1"/>
              <a:t>генеришу</a:t>
            </a:r>
            <a:r>
              <a:rPr lang="sr-Latn-RS" b="1" dirty="0"/>
              <a:t> </a:t>
            </a:r>
            <a:r>
              <a:rPr lang="sr-Latn-RS" b="1" dirty="0" err="1"/>
              <a:t>приходе</a:t>
            </a:r>
            <a:r>
              <a:rPr lang="sr-Latn-RS" b="1" dirty="0"/>
              <a:t>, </a:t>
            </a:r>
            <a:r>
              <a:rPr lang="sr-Latn-RS" b="1" dirty="0" err="1"/>
              <a:t>што</a:t>
            </a:r>
            <a:r>
              <a:rPr lang="sr-Latn-RS" b="1" dirty="0"/>
              <a:t> </a:t>
            </a:r>
            <a:r>
              <a:rPr lang="sr-Latn-RS" b="1" dirty="0" err="1"/>
              <a:t>ће</a:t>
            </a:r>
            <a:r>
              <a:rPr lang="sr-Latn-RS" b="1" dirty="0"/>
              <a:t> </a:t>
            </a:r>
            <a:r>
              <a:rPr lang="sr-Latn-RS" b="1" dirty="0" err="1"/>
              <a:t>закључити</a:t>
            </a:r>
            <a:r>
              <a:rPr lang="sr-Latn-RS" b="1" dirty="0"/>
              <a:t> о </a:t>
            </a:r>
            <a:r>
              <a:rPr lang="sr-Latn-RS" b="1" dirty="0" err="1"/>
              <a:t>монетизацији</a:t>
            </a:r>
            <a:r>
              <a:rPr lang="sr-Latn-RS" b="1" dirty="0"/>
              <a:t> </a:t>
            </a:r>
            <a:r>
              <a:rPr lang="sr-Latn-RS" b="1" dirty="0" err="1"/>
              <a:t>података</a:t>
            </a:r>
            <a:r>
              <a:rPr lang="sr-Latn-RS" b="1" dirty="0"/>
              <a:t> о </a:t>
            </a:r>
            <a:r>
              <a:rPr lang="sr-Latn-RS" b="1" dirty="0" err="1"/>
              <a:t>зградама</a:t>
            </a:r>
            <a:r>
              <a:rPr lang="sr-Latn-RS" b="1" dirty="0"/>
              <a:t>.</a:t>
            </a:r>
            <a:endParaRPr lang="en-US" b="1" dirty="0"/>
          </a:p>
        </p:txBody>
      </p:sp>
      <p:sp>
        <p:nvSpPr>
          <p:cNvPr id="16" name="Ορθογώνιο: Στρογγύλεμα γωνιών 5">
            <a:extLst>
              <a:ext uri="{FF2B5EF4-FFF2-40B4-BE49-F238E27FC236}">
                <a16:creationId xmlns:a16="http://schemas.microsoft.com/office/drawing/2014/main" xmlns="" id="{6688889E-A157-F436-0219-A6CE0734CA26}"/>
              </a:ext>
            </a:extLst>
          </p:cNvPr>
          <p:cNvSpPr/>
          <p:nvPr/>
        </p:nvSpPr>
        <p:spPr>
          <a:xfrm>
            <a:off x="0" y="3416828"/>
            <a:ext cx="12180307" cy="1363894"/>
          </a:xfrm>
          <a:prstGeom prst="roundRect">
            <a:avLst>
              <a:gd name="adj" fmla="val 23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t>BEYOND </a:t>
            </a:r>
            <a:r>
              <a:rPr lang="sr-Cyrl-RS" sz="2000" b="1" dirty="0"/>
              <a:t>д</a:t>
            </a:r>
            <a:r>
              <a:rPr lang="sr-Latn-RS" sz="2000" b="1" dirty="0" err="1"/>
              <a:t>изајнира</a:t>
            </a:r>
            <a:r>
              <a:rPr lang="sr-Latn-RS" sz="2000" b="1" dirty="0"/>
              <a:t> и </a:t>
            </a:r>
            <a:r>
              <a:rPr lang="sr-Latn-RS" sz="2000" b="1" dirty="0" err="1"/>
              <a:t>ствара</a:t>
            </a:r>
            <a:r>
              <a:rPr lang="sr-Latn-RS" sz="2000" b="1" dirty="0"/>
              <a:t> </a:t>
            </a:r>
            <a:r>
              <a:rPr lang="sr-Latn-RS" sz="2000" b="1" dirty="0" err="1"/>
              <a:t>нову</a:t>
            </a:r>
            <a:r>
              <a:rPr lang="sr-Latn-RS" sz="2000" b="1" dirty="0"/>
              <a:t> </a:t>
            </a:r>
            <a:r>
              <a:rPr lang="sr-Latn-RS" sz="2000" b="1" dirty="0" err="1"/>
              <a:t>платформу</a:t>
            </a:r>
            <a:r>
              <a:rPr lang="sr-Latn-RS" sz="2000" b="1" dirty="0"/>
              <a:t> </a:t>
            </a:r>
            <a:r>
              <a:rPr lang="sr-Latn-RS" sz="2000" b="1" dirty="0" err="1"/>
              <a:t>за</a:t>
            </a:r>
            <a:r>
              <a:rPr lang="sr-Latn-RS" sz="2000" b="1" dirty="0"/>
              <a:t> </a:t>
            </a:r>
            <a:r>
              <a:rPr lang="sr-Cyrl-RS" sz="2000" b="1" dirty="0"/>
              <a:t>„</a:t>
            </a:r>
            <a:r>
              <a:rPr lang="sr-Latn-RS" sz="2000" b="1" dirty="0" err="1"/>
              <a:t>велике</a:t>
            </a:r>
            <a:r>
              <a:rPr lang="sr-Latn-RS" sz="2000" b="1" dirty="0"/>
              <a:t> </a:t>
            </a:r>
            <a:r>
              <a:rPr lang="sr-Latn-RS" sz="2000" b="1" dirty="0" err="1"/>
              <a:t>податке</a:t>
            </a:r>
            <a:r>
              <a:rPr lang="sr-Cyrl-RS" sz="2000" b="1" dirty="0"/>
              <a:t>“</a:t>
            </a:r>
            <a:r>
              <a:rPr lang="sr-Latn-RS" sz="2000" b="1" dirty="0"/>
              <a:t> </a:t>
            </a:r>
            <a:r>
              <a:rPr lang="sr-Latn-RS" sz="2000" b="1" dirty="0" err="1"/>
              <a:t>засновану</a:t>
            </a:r>
            <a:r>
              <a:rPr lang="sr-Latn-RS" sz="2000" b="1" dirty="0"/>
              <a:t> </a:t>
            </a:r>
            <a:r>
              <a:rPr lang="sr-Latn-RS" sz="2000" b="1" dirty="0" err="1"/>
              <a:t>на</a:t>
            </a:r>
            <a:r>
              <a:rPr lang="sr-Latn-RS" sz="2000" b="1" dirty="0"/>
              <a:t> </a:t>
            </a:r>
            <a:r>
              <a:rPr lang="sr-Latn-RS" sz="2000" b="1" dirty="0" err="1"/>
              <a:t>подацима</a:t>
            </a:r>
            <a:r>
              <a:rPr lang="sr-Latn-RS" sz="2000" b="1" dirty="0"/>
              <a:t> </a:t>
            </a:r>
            <a:r>
              <a:rPr lang="sr-Latn-RS" sz="2000" b="1" dirty="0" err="1"/>
              <a:t>зграда</a:t>
            </a:r>
            <a:r>
              <a:rPr lang="sr-Latn-RS" sz="2000" b="1" dirty="0"/>
              <a:t> </a:t>
            </a:r>
            <a:r>
              <a:rPr lang="sr-Latn-RS" sz="2000" b="1" dirty="0" err="1"/>
              <a:t>која</a:t>
            </a:r>
            <a:r>
              <a:rPr lang="sr-Latn-RS" sz="2000" b="1" dirty="0"/>
              <a:t> </a:t>
            </a:r>
            <a:r>
              <a:rPr lang="sr-Latn-RS" sz="2000" b="1" dirty="0" err="1"/>
              <a:t>ће</a:t>
            </a:r>
            <a:r>
              <a:rPr lang="sr-Latn-RS" sz="2000" b="1" dirty="0"/>
              <a:t> </a:t>
            </a:r>
            <a:r>
              <a:rPr lang="sr-Latn-RS" sz="2000" b="1" dirty="0" err="1"/>
              <a:t>иновативно</a:t>
            </a:r>
            <a:r>
              <a:rPr lang="sr-Latn-RS" sz="2000" b="1" dirty="0"/>
              <a:t> </a:t>
            </a:r>
            <a:r>
              <a:rPr lang="sr-Latn-RS" sz="2000" b="1" dirty="0" err="1"/>
              <a:t>управљати</a:t>
            </a:r>
            <a:r>
              <a:rPr lang="sr-Latn-RS" sz="2000" b="1" dirty="0"/>
              <a:t> </a:t>
            </a:r>
            <a:r>
              <a:rPr lang="sr-Latn-RS" sz="2000" b="1" dirty="0" err="1"/>
              <a:t>интеракцијама</a:t>
            </a:r>
            <a:r>
              <a:rPr lang="sr-Latn-RS" sz="2000" b="1" dirty="0"/>
              <a:t> у </a:t>
            </a:r>
            <a:r>
              <a:rPr lang="sr-Latn-RS" sz="2000" b="1" dirty="0" err="1"/>
              <a:t>ланцу</a:t>
            </a:r>
            <a:r>
              <a:rPr lang="sr-Latn-RS" sz="2000" b="1" dirty="0"/>
              <a:t> </a:t>
            </a:r>
            <a:r>
              <a:rPr lang="sr-Latn-RS" sz="2000" b="1" dirty="0" err="1"/>
              <a:t>вредности</a:t>
            </a:r>
            <a:r>
              <a:rPr lang="sr-Latn-RS" sz="2000" b="1" dirty="0"/>
              <a:t> у </a:t>
            </a:r>
            <a:r>
              <a:rPr lang="sr-Latn-RS" sz="2000" b="1" dirty="0" err="1"/>
              <a:t>енергетском</a:t>
            </a:r>
            <a:r>
              <a:rPr lang="sr-Latn-RS" sz="2000" b="1" dirty="0"/>
              <a:t> </a:t>
            </a:r>
            <a:r>
              <a:rPr lang="sr-Latn-RS" sz="2000" b="1" dirty="0" err="1"/>
              <a:t>сектору</a:t>
            </a:r>
            <a:r>
              <a:rPr lang="sr-Cyrl-RS" sz="2000" b="1" dirty="0"/>
              <a:t>.</a:t>
            </a:r>
            <a:endParaRPr lang="x-none" b="1" dirty="0"/>
          </a:p>
        </p:txBody>
      </p:sp>
      <p:sp>
        <p:nvSpPr>
          <p:cNvPr id="17" name="Τίτλος 1">
            <a:extLst>
              <a:ext uri="{FF2B5EF4-FFF2-40B4-BE49-F238E27FC236}">
                <a16:creationId xmlns:a16="http://schemas.microsoft.com/office/drawing/2014/main" xmlns="" id="{1081720D-5CC7-133C-E493-F21FAFD37104}"/>
              </a:ext>
            </a:extLst>
          </p:cNvPr>
          <p:cNvSpPr txBox="1">
            <a:spLocks/>
          </p:cNvSpPr>
          <p:nvPr/>
        </p:nvSpPr>
        <p:spPr>
          <a:xfrm>
            <a:off x="1066798" y="2889479"/>
            <a:ext cx="9603275" cy="614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US" sz="2800" b="1" dirty="0">
                <a:solidFill>
                  <a:srgbClr val="00B0F0"/>
                </a:solidFill>
              </a:rPr>
              <a:t>BEOYND </a:t>
            </a:r>
            <a:r>
              <a:rPr lang="sr-Cyrl-RS" sz="2800" b="1" dirty="0">
                <a:solidFill>
                  <a:srgbClr val="00B0F0"/>
                </a:solidFill>
              </a:rPr>
              <a:t>ствара</a:t>
            </a:r>
            <a:r>
              <a:rPr lang="en-US" sz="2800" b="1" dirty="0">
                <a:solidFill>
                  <a:srgbClr val="00B0F0"/>
                </a:solidFill>
              </a:rPr>
              <a:t>…</a:t>
            </a:r>
            <a:endParaRPr lang="en-US" sz="2800" b="1" dirty="0">
              <a:solidFill>
                <a:srgbClr val="00B0F0"/>
              </a:solidFill>
              <a:highlight>
                <a:srgbClr val="FFFF00"/>
              </a:highlight>
            </a:endParaRPr>
          </a:p>
        </p:txBody>
      </p:sp>
      <p:sp>
        <p:nvSpPr>
          <p:cNvPr id="19" name="Τίτλος 1">
            <a:extLst>
              <a:ext uri="{FF2B5EF4-FFF2-40B4-BE49-F238E27FC236}">
                <a16:creationId xmlns:a16="http://schemas.microsoft.com/office/drawing/2014/main" xmlns="" id="{B0E483A0-1315-8617-15CE-F290C9B622F3}"/>
              </a:ext>
            </a:extLst>
          </p:cNvPr>
          <p:cNvSpPr txBox="1">
            <a:spLocks/>
          </p:cNvSpPr>
          <p:nvPr/>
        </p:nvSpPr>
        <p:spPr>
          <a:xfrm>
            <a:off x="987808" y="4911367"/>
            <a:ext cx="9603275" cy="6142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US" sz="2800" b="1" dirty="0">
                <a:solidFill>
                  <a:srgbClr val="00B0F0"/>
                </a:solidFill>
              </a:rPr>
              <a:t>BEOYND </a:t>
            </a:r>
            <a:r>
              <a:rPr lang="sr-Cyrl-RS" sz="2800" b="1" dirty="0">
                <a:solidFill>
                  <a:srgbClr val="00B0F0"/>
                </a:solidFill>
              </a:rPr>
              <a:t>резултат</a:t>
            </a:r>
            <a:r>
              <a:rPr lang="en-US" sz="2800" b="1" dirty="0">
                <a:solidFill>
                  <a:srgbClr val="00B0F0"/>
                </a:solidFill>
              </a:rPr>
              <a:t>…</a:t>
            </a:r>
            <a:endParaRPr lang="en-US" sz="2800" b="1" dirty="0">
              <a:solidFill>
                <a:srgbClr val="00B0F0"/>
              </a:solidFill>
              <a:highlight>
                <a:srgbClr val="FFFF00"/>
              </a:highlight>
            </a:endParaRPr>
          </a:p>
        </p:txBody>
      </p:sp>
      <p:grpSp>
        <p:nvGrpSpPr>
          <p:cNvPr id="9" name="Group 8">
            <a:extLst>
              <a:ext uri="{FF2B5EF4-FFF2-40B4-BE49-F238E27FC236}">
                <a16:creationId xmlns:a16="http://schemas.microsoft.com/office/drawing/2014/main" xmlns="" id="{A42EA2A2-5A21-4E5E-9ED3-0D5EC7C7449F}"/>
              </a:ext>
            </a:extLst>
          </p:cNvPr>
          <p:cNvGrpSpPr/>
          <p:nvPr/>
        </p:nvGrpSpPr>
        <p:grpSpPr>
          <a:xfrm>
            <a:off x="-8235" y="8957"/>
            <a:ext cx="12200235" cy="791517"/>
            <a:chOff x="-8235" y="8957"/>
            <a:chExt cx="12200235" cy="791517"/>
          </a:xfrm>
        </p:grpSpPr>
        <p:cxnSp>
          <p:nvCxnSpPr>
            <p:cNvPr id="10" name="Straight Connector 9">
              <a:extLst>
                <a:ext uri="{FF2B5EF4-FFF2-40B4-BE49-F238E27FC236}">
                  <a16:creationId xmlns:a16="http://schemas.microsoft.com/office/drawing/2014/main" xmlns="" id="{6783CB81-E4F0-474B-AEF7-7A16BE1869DC}"/>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93415F32-DC57-477E-9C25-AA1CD2D45FFF}"/>
                </a:ext>
              </a:extLst>
            </p:cNvPr>
            <p:cNvPicPr>
              <a:picLocks noChangeAspect="1"/>
            </p:cNvPicPr>
            <p:nvPr/>
          </p:nvPicPr>
          <p:blipFill>
            <a:blip r:embed="rId4"/>
            <a:stretch>
              <a:fillRect/>
            </a:stretch>
          </p:blipFill>
          <p:spPr>
            <a:xfrm>
              <a:off x="-8235" y="8957"/>
              <a:ext cx="2629954" cy="791509"/>
            </a:xfrm>
            <a:prstGeom prst="rect">
              <a:avLst/>
            </a:prstGeom>
          </p:spPr>
        </p:pic>
      </p:grpSp>
      <p:grpSp>
        <p:nvGrpSpPr>
          <p:cNvPr id="13" name="Group 12">
            <a:extLst>
              <a:ext uri="{FF2B5EF4-FFF2-40B4-BE49-F238E27FC236}">
                <a16:creationId xmlns:a16="http://schemas.microsoft.com/office/drawing/2014/main" xmlns="" id="{02892EFF-CB12-42C8-8FF6-AC6106A282AE}"/>
              </a:ext>
            </a:extLst>
          </p:cNvPr>
          <p:cNvGrpSpPr/>
          <p:nvPr/>
        </p:nvGrpSpPr>
        <p:grpSpPr>
          <a:xfrm>
            <a:off x="-8235" y="6553203"/>
            <a:ext cx="12200235" cy="272980"/>
            <a:chOff x="-8235" y="6553203"/>
            <a:chExt cx="12200235" cy="272980"/>
          </a:xfrm>
        </p:grpSpPr>
        <p:grpSp>
          <p:nvGrpSpPr>
            <p:cNvPr id="14" name="Group 13">
              <a:extLst>
                <a:ext uri="{FF2B5EF4-FFF2-40B4-BE49-F238E27FC236}">
                  <a16:creationId xmlns:a16="http://schemas.microsoft.com/office/drawing/2014/main" xmlns="" id="{E1F1BFDD-AB10-47B3-B5E8-3128E491BADC}"/>
                </a:ext>
              </a:extLst>
            </p:cNvPr>
            <p:cNvGrpSpPr/>
            <p:nvPr/>
          </p:nvGrpSpPr>
          <p:grpSpPr>
            <a:xfrm>
              <a:off x="2803954" y="6595351"/>
              <a:ext cx="9221176" cy="230832"/>
              <a:chOff x="4038432" y="6618610"/>
              <a:chExt cx="7947981" cy="217548"/>
            </a:xfrm>
          </p:grpSpPr>
          <p:pic>
            <p:nvPicPr>
              <p:cNvPr id="18" name="Imagen 7">
                <a:extLst>
                  <a:ext uri="{FF2B5EF4-FFF2-40B4-BE49-F238E27FC236}">
                    <a16:creationId xmlns:a16="http://schemas.microsoft.com/office/drawing/2014/main" xmlns="" id="{9033ACE8-4C10-4EE8-87D7-1BCFE1E1D88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3">
                <a:extLst>
                  <a:ext uri="{FF2B5EF4-FFF2-40B4-BE49-F238E27FC236}">
                    <a16:creationId xmlns:a16="http://schemas.microsoft.com/office/drawing/2014/main" xmlns="" id="{60E3F6EF-5484-466D-B870-E77875E7C30C}"/>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15" name="Straight Connector 14">
              <a:extLst>
                <a:ext uri="{FF2B5EF4-FFF2-40B4-BE49-F238E27FC236}">
                  <a16:creationId xmlns:a16="http://schemas.microsoft.com/office/drawing/2014/main" xmlns="" id="{B6FF5B52-F7BC-4104-AF26-D61CA5A9EF60}"/>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21" name="Title 1">
            <a:extLst>
              <a:ext uri="{FF2B5EF4-FFF2-40B4-BE49-F238E27FC236}">
                <a16:creationId xmlns:a16="http://schemas.microsoft.com/office/drawing/2014/main" xmlns="" id="{8F9295D8-0571-460C-A401-9C11BD2E6BFB}"/>
              </a:ext>
            </a:extLst>
          </p:cNvPr>
          <p:cNvSpPr txBox="1">
            <a:spLocks/>
          </p:cNvSpPr>
          <p:nvPr/>
        </p:nvSpPr>
        <p:spPr bwMode="auto">
          <a:xfrm>
            <a:off x="2725947" y="101068"/>
            <a:ext cx="8945593" cy="614219"/>
          </a:xfrm>
          <a:prstGeom prst="rect">
            <a:avLst/>
          </a:prstGeom>
        </p:spPr>
        <p:txBody>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sr-Cyrl-RS" sz="2800" b="1" dirty="0">
                <a:solidFill>
                  <a:srgbClr val="0070C0"/>
                </a:solidFill>
                <a:latin typeface="+mn-lt"/>
              </a:rPr>
              <a:t>Од ЦИЉА до РЕЗУЛТАТА…</a:t>
            </a:r>
            <a:endParaRPr lang="en-US" sz="2800" b="1" dirty="0">
              <a:solidFill>
                <a:srgbClr val="00B0F0"/>
              </a:solidFill>
            </a:endParaRPr>
          </a:p>
        </p:txBody>
      </p:sp>
    </p:spTree>
    <p:extLst>
      <p:ext uri="{BB962C8B-B14F-4D97-AF65-F5344CB8AC3E}">
        <p14:creationId xmlns:p14="http://schemas.microsoft.com/office/powerpoint/2010/main" val="4189040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63BD67A-0DFA-47D2-AAB9-0810A1A629B9}"/>
              </a:ext>
            </a:extLst>
          </p:cNvPr>
          <p:cNvSpPr>
            <a:spLocks noGrp="1"/>
          </p:cNvSpPr>
          <p:nvPr>
            <p:ph type="title" idx="4294967295"/>
          </p:nvPr>
        </p:nvSpPr>
        <p:spPr>
          <a:xfrm>
            <a:off x="2803954" y="133906"/>
            <a:ext cx="8006885" cy="614219"/>
          </a:xfrm>
          <a:prstGeom prst="rect">
            <a:avLst/>
          </a:prstGeom>
        </p:spPr>
        <p:txBody>
          <a:bodyPr/>
          <a:lstStyle/>
          <a:p>
            <a:pPr algn="ctr"/>
            <a:r>
              <a:rPr lang="sr-Cyrl-RS" b="1" dirty="0">
                <a:solidFill>
                  <a:srgbClr val="00B0F0"/>
                </a:solidFill>
              </a:rPr>
              <a:t>СТРУКТУРА РАДНОГ ПЛАНА ПРОЈЕКТА</a:t>
            </a:r>
            <a:endParaRPr lang="en-US" b="1" dirty="0">
              <a:solidFill>
                <a:srgbClr val="00B0F0"/>
              </a:solidFill>
            </a:endParaRPr>
          </a:p>
        </p:txBody>
      </p:sp>
      <p:pic>
        <p:nvPicPr>
          <p:cNvPr id="6" name="Picture 5" descr="Diagram&#10;&#10;Description automatically generated">
            <a:extLst>
              <a:ext uri="{FF2B5EF4-FFF2-40B4-BE49-F238E27FC236}">
                <a16:creationId xmlns:a16="http://schemas.microsoft.com/office/drawing/2014/main" xmlns="" id="{FBAAB5E6-A1A6-5348-BAB4-12E471C2DA4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31147" y="1337597"/>
            <a:ext cx="8350533" cy="4661847"/>
          </a:xfrm>
          <a:prstGeom prst="rect">
            <a:avLst/>
          </a:prstGeom>
        </p:spPr>
      </p:pic>
      <p:grpSp>
        <p:nvGrpSpPr>
          <p:cNvPr id="4" name="Group 3">
            <a:extLst>
              <a:ext uri="{FF2B5EF4-FFF2-40B4-BE49-F238E27FC236}">
                <a16:creationId xmlns:a16="http://schemas.microsoft.com/office/drawing/2014/main" xmlns="" id="{F58D80B2-EB52-457F-AF9A-AAE608E07743}"/>
              </a:ext>
            </a:extLst>
          </p:cNvPr>
          <p:cNvGrpSpPr/>
          <p:nvPr/>
        </p:nvGrpSpPr>
        <p:grpSpPr>
          <a:xfrm>
            <a:off x="-8235" y="8957"/>
            <a:ext cx="12200235" cy="791517"/>
            <a:chOff x="-8235" y="8957"/>
            <a:chExt cx="12200235" cy="791517"/>
          </a:xfrm>
        </p:grpSpPr>
        <p:cxnSp>
          <p:nvCxnSpPr>
            <p:cNvPr id="5" name="Straight Connector 4">
              <a:extLst>
                <a:ext uri="{FF2B5EF4-FFF2-40B4-BE49-F238E27FC236}">
                  <a16:creationId xmlns:a16="http://schemas.microsoft.com/office/drawing/2014/main" xmlns="" id="{668F5A49-0A02-42AA-93F0-8C7DD7BAB315}"/>
                </a:ext>
              </a:extLst>
            </p:cNvPr>
            <p:cNvCxnSpPr>
              <a:cxnSpLocks/>
            </p:cNvCxnSpPr>
            <p:nvPr/>
          </p:nvCxnSpPr>
          <p:spPr>
            <a:xfrm>
              <a:off x="-8235" y="800474"/>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B1D2884E-53D3-4E1D-BF6F-7D1950CF3EC0}"/>
                </a:ext>
              </a:extLst>
            </p:cNvPr>
            <p:cNvPicPr>
              <a:picLocks noChangeAspect="1"/>
            </p:cNvPicPr>
            <p:nvPr/>
          </p:nvPicPr>
          <p:blipFill>
            <a:blip r:embed="rId3"/>
            <a:stretch>
              <a:fillRect/>
            </a:stretch>
          </p:blipFill>
          <p:spPr>
            <a:xfrm>
              <a:off x="-8235" y="8957"/>
              <a:ext cx="2629954" cy="791509"/>
            </a:xfrm>
            <a:prstGeom prst="rect">
              <a:avLst/>
            </a:prstGeom>
          </p:spPr>
        </p:pic>
      </p:grpSp>
      <p:grpSp>
        <p:nvGrpSpPr>
          <p:cNvPr id="8" name="Group 7">
            <a:extLst>
              <a:ext uri="{FF2B5EF4-FFF2-40B4-BE49-F238E27FC236}">
                <a16:creationId xmlns:a16="http://schemas.microsoft.com/office/drawing/2014/main" xmlns="" id="{94B0139F-0005-43E4-BB80-F74E6514090C}"/>
              </a:ext>
            </a:extLst>
          </p:cNvPr>
          <p:cNvGrpSpPr/>
          <p:nvPr/>
        </p:nvGrpSpPr>
        <p:grpSpPr>
          <a:xfrm>
            <a:off x="-8235" y="6553203"/>
            <a:ext cx="12200235" cy="272980"/>
            <a:chOff x="-8235" y="6553203"/>
            <a:chExt cx="12200235" cy="272980"/>
          </a:xfrm>
        </p:grpSpPr>
        <p:grpSp>
          <p:nvGrpSpPr>
            <p:cNvPr id="9" name="Group 8">
              <a:extLst>
                <a:ext uri="{FF2B5EF4-FFF2-40B4-BE49-F238E27FC236}">
                  <a16:creationId xmlns:a16="http://schemas.microsoft.com/office/drawing/2014/main" xmlns="" id="{9487E06B-0B48-4F4C-80CE-14E8194CB199}"/>
                </a:ext>
              </a:extLst>
            </p:cNvPr>
            <p:cNvGrpSpPr/>
            <p:nvPr/>
          </p:nvGrpSpPr>
          <p:grpSpPr>
            <a:xfrm>
              <a:off x="2803954" y="6595351"/>
              <a:ext cx="9221176" cy="230832"/>
              <a:chOff x="4038432" y="6618610"/>
              <a:chExt cx="7947981" cy="217548"/>
            </a:xfrm>
          </p:grpSpPr>
          <p:pic>
            <p:nvPicPr>
              <p:cNvPr id="11" name="Imagen 7">
                <a:extLst>
                  <a:ext uri="{FF2B5EF4-FFF2-40B4-BE49-F238E27FC236}">
                    <a16:creationId xmlns:a16="http://schemas.microsoft.com/office/drawing/2014/main" xmlns="" id="{1A9FF963-16FC-4931-B74B-CC390BD9BF0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38432" y="6628225"/>
                <a:ext cx="265886" cy="1806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3">
                <a:extLst>
                  <a:ext uri="{FF2B5EF4-FFF2-40B4-BE49-F238E27FC236}">
                    <a16:creationId xmlns:a16="http://schemas.microsoft.com/office/drawing/2014/main" xmlns="" id="{C8F142BE-01E9-4214-9B60-5CE9E3CBDE30}"/>
                  </a:ext>
                </a:extLst>
              </p:cNvPr>
              <p:cNvSpPr/>
              <p:nvPr userDrawn="1"/>
            </p:nvSpPr>
            <p:spPr>
              <a:xfrm>
                <a:off x="4396006" y="6618610"/>
                <a:ext cx="7590407" cy="217548"/>
              </a:xfrm>
              <a:prstGeom prst="rect">
                <a:avLst/>
              </a:prstGeom>
            </p:spPr>
            <p:txBody>
              <a:bodyPr wrap="square">
                <a:spAutoFit/>
              </a:bodyPr>
              <a:lstStyle/>
              <a:p>
                <a:r>
                  <a:rPr lang="es-ES" sz="900" b="0" dirty="0">
                    <a:solidFill>
                      <a:schemeClr val="tx1"/>
                    </a:solidFill>
                    <a:latin typeface="Calibri" panose="020F0502020204030204" pitchFamily="34" charset="0"/>
                    <a:ea typeface="Calibri" panose="020F0502020204030204" pitchFamily="34" charset="0"/>
                  </a:rPr>
                  <a:t>BEYOND has received funding from the European Union’s Horizon 2020 </a:t>
                </a:r>
                <a:r>
                  <a:rPr lang="es-ES" sz="900" b="0" dirty="0" err="1">
                    <a:solidFill>
                      <a:schemeClr val="tx1"/>
                    </a:solidFill>
                    <a:latin typeface="Calibri" panose="020F0502020204030204" pitchFamily="34" charset="0"/>
                    <a:ea typeface="Calibri" panose="020F0502020204030204" pitchFamily="34" charset="0"/>
                  </a:rPr>
                  <a:t>Research</a:t>
                </a:r>
                <a:r>
                  <a:rPr lang="es-ES" sz="900" b="0" dirty="0">
                    <a:solidFill>
                      <a:schemeClr val="tx1"/>
                    </a:solidFill>
                    <a:latin typeface="Calibri" panose="020F0502020204030204" pitchFamily="34" charset="0"/>
                    <a:ea typeface="Calibri" panose="020F0502020204030204" pitchFamily="34" charset="0"/>
                  </a:rPr>
                  <a:t> and </a:t>
                </a:r>
                <a:r>
                  <a:rPr lang="es-ES" sz="900" b="0" dirty="0" err="1">
                    <a:solidFill>
                      <a:schemeClr val="tx1"/>
                    </a:solidFill>
                    <a:latin typeface="Calibri" panose="020F0502020204030204" pitchFamily="34" charset="0"/>
                    <a:ea typeface="Calibri" panose="020F0502020204030204" pitchFamily="34" charset="0"/>
                  </a:rPr>
                  <a:t>Innovation</a:t>
                </a:r>
                <a:r>
                  <a:rPr lang="es-ES" sz="900" b="0" dirty="0">
                    <a:solidFill>
                      <a:schemeClr val="tx1"/>
                    </a:solidFill>
                    <a:latin typeface="Calibri" panose="020F0502020204030204" pitchFamily="34" charset="0"/>
                    <a:ea typeface="Calibri" panose="020F0502020204030204" pitchFamily="34" charset="0"/>
                  </a:rPr>
                  <a:t> programme under </a:t>
                </a:r>
                <a:r>
                  <a:rPr lang="es-ES" sz="900" b="0" dirty="0" err="1">
                    <a:solidFill>
                      <a:schemeClr val="tx1"/>
                    </a:solidFill>
                    <a:latin typeface="Calibri" panose="020F0502020204030204" pitchFamily="34" charset="0"/>
                    <a:ea typeface="Calibri" panose="020F0502020204030204" pitchFamily="34" charset="0"/>
                  </a:rPr>
                  <a:t>the</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Grant</a:t>
                </a:r>
                <a:r>
                  <a:rPr lang="es-ES" sz="900" b="0" dirty="0">
                    <a:solidFill>
                      <a:schemeClr val="tx1"/>
                    </a:solidFill>
                    <a:latin typeface="Calibri" panose="020F0502020204030204" pitchFamily="34" charset="0"/>
                    <a:ea typeface="Calibri" panose="020F0502020204030204" pitchFamily="34" charset="0"/>
                  </a:rPr>
                  <a:t> </a:t>
                </a:r>
                <a:r>
                  <a:rPr lang="es-ES" sz="900" b="0" dirty="0" err="1">
                    <a:solidFill>
                      <a:schemeClr val="tx1"/>
                    </a:solidFill>
                    <a:latin typeface="Calibri" panose="020F0502020204030204" pitchFamily="34" charset="0"/>
                    <a:ea typeface="Calibri" panose="020F0502020204030204" pitchFamily="34" charset="0"/>
                  </a:rPr>
                  <a:t>Agreement</a:t>
                </a:r>
                <a:r>
                  <a:rPr lang="es-ES" sz="900" b="0" dirty="0">
                    <a:solidFill>
                      <a:schemeClr val="tx1"/>
                    </a:solidFill>
                    <a:latin typeface="Calibri" panose="020F0502020204030204" pitchFamily="34" charset="0"/>
                    <a:ea typeface="Calibri" panose="020F0502020204030204" pitchFamily="34" charset="0"/>
                  </a:rPr>
                  <a:t> No 957020. </a:t>
                </a:r>
                <a:endParaRPr lang="es-ES" sz="900" b="0" dirty="0">
                  <a:solidFill>
                    <a:schemeClr val="tx1"/>
                  </a:solidFill>
                </a:endParaRPr>
              </a:p>
            </p:txBody>
          </p:sp>
        </p:grpSp>
        <p:cxnSp>
          <p:nvCxnSpPr>
            <p:cNvPr id="10" name="Straight Connector 9">
              <a:extLst>
                <a:ext uri="{FF2B5EF4-FFF2-40B4-BE49-F238E27FC236}">
                  <a16:creationId xmlns:a16="http://schemas.microsoft.com/office/drawing/2014/main" xmlns="" id="{2175148E-258D-4537-804E-002F0A627B03}"/>
                </a:ext>
              </a:extLst>
            </p:cNvPr>
            <p:cNvCxnSpPr>
              <a:cxnSpLocks/>
            </p:cNvCxnSpPr>
            <p:nvPr/>
          </p:nvCxnSpPr>
          <p:spPr>
            <a:xfrm>
              <a:off x="-8235" y="6553203"/>
              <a:ext cx="12200235"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293861"/>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Custom 1">
      <a:majorFont>
        <a:latin typeface="Montserrat"/>
        <a:ea typeface=""/>
        <a:cs typeface=""/>
      </a:majorFont>
      <a:minorFont>
        <a:latin typeface="Montserrat"/>
        <a:ea typeface=""/>
        <a:cs typeface=""/>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BEYOND-presentation_template" id="{7B1744AB-20D5-4EDA-9785-3B98848A1702}" vid="{111F5E53-5988-4830-8ACF-E926FB53F21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EYOND-presentation_template" id="{7B1744AB-20D5-4EDA-9785-3B98848A1702}" vid="{7EB7AF2C-92E5-48C3-9250-EFC85FB37E8D}"/>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BEYOND-presentation_template_v1.0</Template>
  <TotalTime>3686</TotalTime>
  <Words>2640</Words>
  <Application>Microsoft Office PowerPoint</Application>
  <PresentationFormat>Custom</PresentationFormat>
  <Paragraphs>296</Paragraphs>
  <Slides>22</Slides>
  <Notes>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25" baseType="lpstr">
      <vt:lpstr>Gallery</vt:lpstr>
      <vt:lpstr>Custom Design</vt:lpstr>
      <vt:lpstr>Image</vt:lpstr>
      <vt:lpstr>PowerPoint Presentation</vt:lpstr>
      <vt:lpstr>PowerPoint Presentation</vt:lpstr>
      <vt:lpstr>PowerPoint Presentation</vt:lpstr>
      <vt:lpstr>PowerPoint Presentation</vt:lpstr>
      <vt:lpstr>PowerPoint Presentation</vt:lpstr>
      <vt:lpstr>PowerPoint Presentation</vt:lpstr>
      <vt:lpstr>Трендови на тржишту енергетских домена…</vt:lpstr>
      <vt:lpstr>BEOYND циљ…</vt:lpstr>
      <vt:lpstr>СТРУКТУРА РАДНОГ ПЛАНА ПРОЈЕКТА</vt:lpstr>
      <vt:lpstr>МЕТОДОЛОГИЈА BEYOND-а</vt:lpstr>
      <vt:lpstr>„Колективна интелигенција“ кроз интеграцију  ланца вредности изградње података</vt:lpstr>
      <vt:lpstr>PowerPoint Presentation</vt:lpstr>
      <vt:lpstr>PowerPoint Presentation</vt:lpstr>
      <vt:lpstr>ТОКОВИ АКТИВНОСТИ у BEYOND-у</vt:lpstr>
      <vt:lpstr>ЦИЉЕВИ ПРОЈЕКТА</vt:lpstr>
      <vt:lpstr>ЦИЉЕВИ ПРОЈЕКТА</vt:lpstr>
      <vt:lpstr>BEYOND ТЕХНИЧКЕ НОВИНЕ - укратко</vt:lpstr>
      <vt:lpstr>Референтна архитектура</vt:lpstr>
      <vt:lpstr>Апликације са додатном вредношћу</vt:lpstr>
      <vt:lpstr>Пилот локације</vt:lpstr>
      <vt:lpstr>ЗАКЉУЧАК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&amp; Next steps</dc:title>
  <dc:creator>Eleni Tsironi</dc:creator>
  <cp:lastModifiedBy>Windows User</cp:lastModifiedBy>
  <cp:revision>144</cp:revision>
  <dcterms:created xsi:type="dcterms:W3CDTF">2021-09-13T06:32:51Z</dcterms:created>
  <dcterms:modified xsi:type="dcterms:W3CDTF">2023-05-22T07:58:02Z</dcterms:modified>
</cp:coreProperties>
</file>