
<file path=[Content_Types].xml><?xml version="1.0" encoding="utf-8"?>
<Types xmlns="http://schemas.openxmlformats.org/package/2006/content-types">
  <Default Extension="png" ContentType="image/png"/>
  <Default Extension="xlsm" ContentType="application/vnd.ms-excel.sheet.macroEnabled.12"/>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8.xml" ContentType="application/vnd.openxmlformats-officedocument.presentationml.tags+xml"/>
  <Override PartName="/ppt/charts/chart3.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5.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tags/tag82.xml" ContentType="application/vnd.openxmlformats-officedocument.presentationml.tags+xml"/>
  <Override PartName="/ppt/charts/chart6.xml" ContentType="application/vnd.openxmlformats-officedocument.drawingml.chart+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6.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7.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8.xml" ContentType="application/vnd.openxmlformats-officedocument.them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9.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charts/chart7.xml" ContentType="application/vnd.openxmlformats-officedocument.drawingml.chart+xml"/>
  <Override PartName="/ppt/charts/chart8.xml" ContentType="application/vnd.openxmlformats-officedocument.drawingml.chart+xml"/>
  <Override PartName="/ppt/tags/tag269.xml" ContentType="application/vnd.openxmlformats-officedocument.presentationml.tags+xml"/>
  <Override PartName="/ppt/charts/chart9.xml" ContentType="application/vnd.openxmlformats-officedocument.drawingml.chart+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2"/>
    <p:sldMasterId id="2147483998" r:id="rId3"/>
    <p:sldMasterId id="2147484009" r:id="rId4"/>
    <p:sldMasterId id="2147484039" r:id="rId5"/>
    <p:sldMasterId id="2147484095" r:id="rId6"/>
    <p:sldMasterId id="2147484124" r:id="rId7"/>
    <p:sldMasterId id="2147484182" r:id="rId8"/>
    <p:sldMasterId id="2147484238" r:id="rId9"/>
    <p:sldMasterId id="2147484294" r:id="rId10"/>
  </p:sldMasterIdLst>
  <p:notesMasterIdLst>
    <p:notesMasterId r:id="rId22"/>
  </p:notesMasterIdLst>
  <p:handoutMasterIdLst>
    <p:handoutMasterId r:id="rId23"/>
  </p:handoutMasterIdLst>
  <p:sldIdLst>
    <p:sldId id="628" r:id="rId11"/>
    <p:sldId id="736" r:id="rId12"/>
    <p:sldId id="738" r:id="rId13"/>
    <p:sldId id="743" r:id="rId14"/>
    <p:sldId id="741" r:id="rId15"/>
    <p:sldId id="744" r:id="rId16"/>
    <p:sldId id="715" r:id="rId17"/>
    <p:sldId id="733" r:id="rId18"/>
    <p:sldId id="734" r:id="rId19"/>
    <p:sldId id="735" r:id="rId20"/>
    <p:sldId id="642" r:id="rId21"/>
  </p:sldIdLst>
  <p:sldSz cx="9144000" cy="6858000" type="screen4x3"/>
  <p:notesSz cx="6797675" cy="9926638"/>
  <p:defaultTextStyle>
    <a:defPPr>
      <a:defRPr lang="en-GB"/>
    </a:defPPr>
    <a:lvl1pPr algn="l" rtl="0" fontAlgn="base">
      <a:spcBef>
        <a:spcPct val="0"/>
      </a:spcBef>
      <a:spcAft>
        <a:spcPct val="0"/>
      </a:spcAft>
      <a:defRPr sz="1200" kern="1200">
        <a:solidFill>
          <a:schemeClr val="bg1"/>
        </a:solidFill>
        <a:latin typeface="Arial" charset="0"/>
        <a:ea typeface="ＭＳ Ｐゴシック" charset="0"/>
        <a:cs typeface="Arial" charset="0"/>
      </a:defRPr>
    </a:lvl1pPr>
    <a:lvl2pPr marL="457200" algn="l" rtl="0" fontAlgn="base">
      <a:spcBef>
        <a:spcPct val="0"/>
      </a:spcBef>
      <a:spcAft>
        <a:spcPct val="0"/>
      </a:spcAft>
      <a:defRPr sz="1200" kern="1200">
        <a:solidFill>
          <a:schemeClr val="bg1"/>
        </a:solidFill>
        <a:latin typeface="Arial" charset="0"/>
        <a:ea typeface="ＭＳ Ｐゴシック" charset="0"/>
        <a:cs typeface="Arial" charset="0"/>
      </a:defRPr>
    </a:lvl2pPr>
    <a:lvl3pPr marL="914400" algn="l" rtl="0" fontAlgn="base">
      <a:spcBef>
        <a:spcPct val="0"/>
      </a:spcBef>
      <a:spcAft>
        <a:spcPct val="0"/>
      </a:spcAft>
      <a:defRPr sz="1200" kern="1200">
        <a:solidFill>
          <a:schemeClr val="bg1"/>
        </a:solidFill>
        <a:latin typeface="Arial" charset="0"/>
        <a:ea typeface="ＭＳ Ｐゴシック" charset="0"/>
        <a:cs typeface="Arial" charset="0"/>
      </a:defRPr>
    </a:lvl3pPr>
    <a:lvl4pPr marL="1371600" algn="l" rtl="0" fontAlgn="base">
      <a:spcBef>
        <a:spcPct val="0"/>
      </a:spcBef>
      <a:spcAft>
        <a:spcPct val="0"/>
      </a:spcAft>
      <a:defRPr sz="1200" kern="1200">
        <a:solidFill>
          <a:schemeClr val="bg1"/>
        </a:solidFill>
        <a:latin typeface="Arial" charset="0"/>
        <a:ea typeface="ＭＳ Ｐゴシック" charset="0"/>
        <a:cs typeface="Arial" charset="0"/>
      </a:defRPr>
    </a:lvl4pPr>
    <a:lvl5pPr marL="1828800" algn="l" rtl="0" fontAlgn="base">
      <a:spcBef>
        <a:spcPct val="0"/>
      </a:spcBef>
      <a:spcAft>
        <a:spcPct val="0"/>
      </a:spcAft>
      <a:defRPr sz="1200" kern="1200">
        <a:solidFill>
          <a:schemeClr val="bg1"/>
        </a:solidFill>
        <a:latin typeface="Arial" charset="0"/>
        <a:ea typeface="ＭＳ Ｐゴシック" charset="0"/>
        <a:cs typeface="Arial" charset="0"/>
      </a:defRPr>
    </a:lvl5pPr>
    <a:lvl6pPr marL="2286000" algn="l" defTabSz="457200" rtl="0" eaLnBrk="1" latinLnBrk="0" hangingPunct="1">
      <a:defRPr sz="1200" kern="1200">
        <a:solidFill>
          <a:schemeClr val="bg1"/>
        </a:solidFill>
        <a:latin typeface="Arial" charset="0"/>
        <a:ea typeface="ＭＳ Ｐゴシック" charset="0"/>
        <a:cs typeface="Arial" charset="0"/>
      </a:defRPr>
    </a:lvl6pPr>
    <a:lvl7pPr marL="2743200" algn="l" defTabSz="457200" rtl="0" eaLnBrk="1" latinLnBrk="0" hangingPunct="1">
      <a:defRPr sz="1200" kern="1200">
        <a:solidFill>
          <a:schemeClr val="bg1"/>
        </a:solidFill>
        <a:latin typeface="Arial" charset="0"/>
        <a:ea typeface="ＭＳ Ｐゴシック" charset="0"/>
        <a:cs typeface="Arial" charset="0"/>
      </a:defRPr>
    </a:lvl7pPr>
    <a:lvl8pPr marL="3200400" algn="l" defTabSz="457200" rtl="0" eaLnBrk="1" latinLnBrk="0" hangingPunct="1">
      <a:defRPr sz="1200" kern="1200">
        <a:solidFill>
          <a:schemeClr val="bg1"/>
        </a:solidFill>
        <a:latin typeface="Arial" charset="0"/>
        <a:ea typeface="ＭＳ Ｐゴシック" charset="0"/>
        <a:cs typeface="Arial" charset="0"/>
      </a:defRPr>
    </a:lvl8pPr>
    <a:lvl9pPr marL="3657600" algn="l" defTabSz="457200" rtl="0" eaLnBrk="1" latinLnBrk="0" hangingPunct="1">
      <a:defRPr sz="1200" kern="1200">
        <a:solidFill>
          <a:schemeClr val="bg1"/>
        </a:solidFill>
        <a:latin typeface="Arial" charset="0"/>
        <a:ea typeface="ＭＳ Ｐゴシック" charset="0"/>
        <a:cs typeface="Arial" charset="0"/>
      </a:defRPr>
    </a:lvl9pPr>
  </p:defaultTextStyle>
  <p:extLst>
    <p:ext uri="{EFAFB233-063F-42B5-8137-9DF3F51BA10A}">
      <p15:sldGuideLst xmlns:p15="http://schemas.microsoft.com/office/powerpoint/2012/main" xmlns="">
        <p15:guide id="1" orient="horz" pos="1136">
          <p15:clr>
            <a:srgbClr val="A4A3A4"/>
          </p15:clr>
        </p15:guide>
        <p15:guide id="2" orient="horz" pos="4086">
          <p15:clr>
            <a:srgbClr val="A4A3A4"/>
          </p15:clr>
        </p15:guide>
        <p15:guide id="3" orient="horz" pos="1366">
          <p15:clr>
            <a:srgbClr val="A4A3A4"/>
          </p15:clr>
        </p15:guide>
        <p15:guide id="4" orient="horz" pos="1592">
          <p15:clr>
            <a:srgbClr val="A4A3A4"/>
          </p15:clr>
        </p15:guide>
        <p15:guide id="5" orient="horz" pos="1818">
          <p15:clr>
            <a:srgbClr val="A4A3A4"/>
          </p15:clr>
        </p15:guide>
        <p15:guide id="6" orient="horz" pos="2044">
          <p15:clr>
            <a:srgbClr val="A4A3A4"/>
          </p15:clr>
        </p15:guide>
        <p15:guide id="7" orient="horz" pos="2270">
          <p15:clr>
            <a:srgbClr val="A4A3A4"/>
          </p15:clr>
        </p15:guide>
        <p15:guide id="8" orient="horz" pos="2496">
          <p15:clr>
            <a:srgbClr val="A4A3A4"/>
          </p15:clr>
        </p15:guide>
        <p15:guide id="9" orient="horz" pos="2722">
          <p15:clr>
            <a:srgbClr val="A4A3A4"/>
          </p15:clr>
        </p15:guide>
        <p15:guide id="10" orient="horz" pos="2954">
          <p15:clr>
            <a:srgbClr val="A4A3A4"/>
          </p15:clr>
        </p15:guide>
        <p15:guide id="11" orient="horz" pos="3180">
          <p15:clr>
            <a:srgbClr val="A4A3A4"/>
          </p15:clr>
        </p15:guide>
        <p15:guide id="12" orient="horz" pos="3414">
          <p15:clr>
            <a:srgbClr val="A4A3A4"/>
          </p15:clr>
        </p15:guide>
        <p15:guide id="13" orient="horz" pos="3632">
          <p15:clr>
            <a:srgbClr val="A4A3A4"/>
          </p15:clr>
        </p15:guide>
        <p15:guide id="14" orient="horz" pos="3858">
          <p15:clr>
            <a:srgbClr val="A4A3A4"/>
          </p15:clr>
        </p15:guide>
        <p15:guide id="15" orient="horz" pos="911">
          <p15:clr>
            <a:srgbClr val="A4A3A4"/>
          </p15:clr>
        </p15:guide>
        <p15:guide id="16" orient="horz" pos="685">
          <p15:clr>
            <a:srgbClr val="A4A3A4"/>
          </p15:clr>
        </p15:guide>
        <p15:guide id="17" orient="horz" pos="459">
          <p15:clr>
            <a:srgbClr val="A4A3A4"/>
          </p15:clr>
        </p15:guide>
        <p15:guide id="18" orient="horz" pos="233">
          <p15:clr>
            <a:srgbClr val="A4A3A4"/>
          </p15:clr>
        </p15:guide>
        <p15:guide id="19" orient="horz" pos="7">
          <p15:clr>
            <a:srgbClr val="A4A3A4"/>
          </p15:clr>
        </p15:guide>
        <p15:guide id="20" pos="5307">
          <p15:clr>
            <a:srgbClr val="A4A3A4"/>
          </p15:clr>
        </p15:guide>
        <p15:guide id="21" pos="3261">
          <p15:clr>
            <a:srgbClr val="A4A3A4"/>
          </p15:clr>
        </p15:guide>
        <p15:guide id="22" pos="237">
          <p15:clr>
            <a:srgbClr val="A4A3A4"/>
          </p15:clr>
        </p15:guide>
        <p15:guide id="23" pos="3036">
          <p15:clr>
            <a:srgbClr val="A4A3A4"/>
          </p15:clr>
        </p15:guide>
        <p15:guide id="24" pos="909">
          <p15:clr>
            <a:srgbClr val="A4A3A4"/>
          </p15:clr>
        </p15:guide>
        <p15:guide id="25" pos="678">
          <p15:clr>
            <a:srgbClr val="A4A3A4"/>
          </p15:clr>
        </p15:guide>
        <p15:guide id="26" pos="5533">
          <p15:clr>
            <a:srgbClr val="A4A3A4"/>
          </p15:clr>
        </p15:guide>
        <p15:guide id="27" pos="5759">
          <p15:clr>
            <a:srgbClr val="A4A3A4"/>
          </p15:clr>
        </p15:guide>
        <p15:guide id="28" pos="5079">
          <p15:clr>
            <a:srgbClr val="A4A3A4"/>
          </p15:clr>
        </p15:guide>
        <p15:guide id="29" pos="4621">
          <p15:clr>
            <a:srgbClr val="A4A3A4"/>
          </p15:clr>
        </p15:guide>
        <p15:guide id="30" pos="4849">
          <p15:clr>
            <a:srgbClr val="A4A3A4"/>
          </p15:clr>
        </p15:guide>
        <p15:guide id="31" pos="4401">
          <p15:clr>
            <a:srgbClr val="A4A3A4"/>
          </p15:clr>
        </p15:guide>
        <p15:guide id="32" pos="4173">
          <p15:clr>
            <a:srgbClr val="A4A3A4"/>
          </p15:clr>
        </p15:guide>
        <p15:guide id="33" pos="3945">
          <p15:clr>
            <a:srgbClr val="A4A3A4"/>
          </p15:clr>
        </p15:guide>
        <p15:guide id="34" pos="3717">
          <p15:clr>
            <a:srgbClr val="A4A3A4"/>
          </p15:clr>
        </p15:guide>
        <p15:guide id="35" pos="3487">
          <p15:clr>
            <a:srgbClr val="A4A3A4"/>
          </p15:clr>
        </p15:guide>
        <p15:guide id="36" pos="2724">
          <p15:clr>
            <a:srgbClr val="A4A3A4"/>
          </p15:clr>
        </p15:guide>
        <p15:guide id="37" pos="2496">
          <p15:clr>
            <a:srgbClr val="A4A3A4"/>
          </p15:clr>
        </p15:guide>
        <p15:guide id="38" pos="2274">
          <p15:clr>
            <a:srgbClr val="A4A3A4"/>
          </p15:clr>
        </p15:guide>
        <p15:guide id="39" pos="2046">
          <p15:clr>
            <a:srgbClr val="A4A3A4"/>
          </p15:clr>
        </p15:guide>
        <p15:guide id="40" pos="1818">
          <p15:clr>
            <a:srgbClr val="A4A3A4"/>
          </p15:clr>
        </p15:guide>
        <p15:guide id="41" pos="1590">
          <p15:clr>
            <a:srgbClr val="A4A3A4"/>
          </p15:clr>
        </p15:guide>
        <p15:guide id="42" pos="1368">
          <p15:clr>
            <a:srgbClr val="A4A3A4"/>
          </p15:clr>
        </p15:guide>
        <p15:guide id="43" pos="1140">
          <p15:clr>
            <a:srgbClr val="A4A3A4"/>
          </p15:clr>
        </p15:guide>
        <p15:guide id="44" pos="4063">
          <p15:clr>
            <a:srgbClr val="A4A3A4"/>
          </p15:clr>
        </p15:guide>
        <p15:guide id="45" pos="453">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39B"/>
    <a:srgbClr val="8A9DAE"/>
    <a:srgbClr val="321A00"/>
    <a:srgbClr val="00AE9E"/>
    <a:srgbClr val="D77700"/>
    <a:srgbClr val="8C2245"/>
    <a:srgbClr val="5D245A"/>
    <a:srgbClr val="FFFFFF"/>
    <a:srgbClr val="158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58" autoAdjust="0"/>
    <p:restoredTop sz="93584" autoAdjust="0"/>
  </p:normalViewPr>
  <p:slideViewPr>
    <p:cSldViewPr snapToGrid="0" snapToObjects="1">
      <p:cViewPr>
        <p:scale>
          <a:sx n="81" d="100"/>
          <a:sy n="81" d="100"/>
        </p:scale>
        <p:origin x="-1332" y="-36"/>
      </p:cViewPr>
      <p:guideLst>
        <p:guide orient="horz" pos="1136"/>
        <p:guide orient="horz" pos="4086"/>
        <p:guide orient="horz" pos="1366"/>
        <p:guide orient="horz" pos="1592"/>
        <p:guide orient="horz" pos="1818"/>
        <p:guide orient="horz" pos="2044"/>
        <p:guide orient="horz" pos="2270"/>
        <p:guide orient="horz" pos="2496"/>
        <p:guide orient="horz" pos="2722"/>
        <p:guide orient="horz" pos="2954"/>
        <p:guide orient="horz" pos="3180"/>
        <p:guide orient="horz" pos="3414"/>
        <p:guide orient="horz" pos="3632"/>
        <p:guide orient="horz" pos="3858"/>
        <p:guide orient="horz" pos="911"/>
        <p:guide orient="horz" pos="685"/>
        <p:guide orient="horz" pos="459"/>
        <p:guide orient="horz" pos="233"/>
        <p:guide orient="horz" pos="7"/>
        <p:guide pos="5307"/>
        <p:guide pos="3261"/>
        <p:guide pos="237"/>
        <p:guide pos="3036"/>
        <p:guide pos="909"/>
        <p:guide pos="678"/>
        <p:guide pos="5533"/>
        <p:guide pos="5759"/>
        <p:guide pos="5079"/>
        <p:guide pos="4621"/>
        <p:guide pos="4849"/>
        <p:guide pos="4401"/>
        <p:guide pos="4173"/>
        <p:guide pos="3945"/>
        <p:guide pos="3717"/>
        <p:guide pos="3487"/>
        <p:guide pos="2724"/>
        <p:guide pos="2496"/>
        <p:guide pos="2274"/>
        <p:guide pos="2046"/>
        <p:guide pos="1818"/>
        <p:guide pos="1590"/>
        <p:guide pos="1368"/>
        <p:guide pos="1140"/>
        <p:guide pos="4063"/>
        <p:guide pos="453"/>
      </p:guideLst>
    </p:cSldViewPr>
  </p:slideViewPr>
  <p:outlineViewPr>
    <p:cViewPr>
      <p:scale>
        <a:sx n="33" d="100"/>
        <a:sy n="33" d="100"/>
      </p:scale>
      <p:origin x="0" y="288"/>
    </p:cViewPr>
  </p:outlineViewPr>
  <p:notesTextViewPr>
    <p:cViewPr>
      <p:scale>
        <a:sx n="3" d="2"/>
        <a:sy n="3" d="2"/>
      </p:scale>
      <p:origin x="0" y="0"/>
    </p:cViewPr>
  </p:notesTextViewPr>
  <p:sorterViewPr>
    <p:cViewPr>
      <p:scale>
        <a:sx n="100" d="100"/>
        <a:sy n="100" d="100"/>
      </p:scale>
      <p:origin x="0" y="8960"/>
    </p:cViewPr>
  </p:sorterViewPr>
  <p:notesViewPr>
    <p:cSldViewPr snapToGrid="0" snapToObjects="1">
      <p:cViewPr varScale="1">
        <p:scale>
          <a:sx n="80" d="100"/>
          <a:sy n="80" d="100"/>
        </p:scale>
        <p:origin x="-1974"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slideMaster" Target="slideMasters/slideMaster2.xml"/><Relationship Id="rId21" Type="http://schemas.openxmlformats.org/officeDocument/2006/relationships/slide" Target="slides/slide11.xml"/><Relationship Id="rId7" Type="http://schemas.openxmlformats.org/officeDocument/2006/relationships/slideMaster" Target="slideMasters/slideMaster6.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handoutMaster" Target="handoutMasters/handoutMaster1.xml"/><Relationship Id="rId10" Type="http://schemas.openxmlformats.org/officeDocument/2006/relationships/slideMaster" Target="slideMasters/slideMaster9.xml"/><Relationship Id="rId19" Type="http://schemas.openxmlformats.org/officeDocument/2006/relationships/slide" Target="slides/slide9.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4.xlsm"/></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5.xlsm"/></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Macro-Enabled_Worksheet6.xlsm"/></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Macro-Enabled_Worksheet7.xlsm"/></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Macro-Enabled_Worksheet8.xlsm"/></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Macro-Enabled_Worksheet9.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16008448"/>
        <c:axId val="116009984"/>
      </c:barChart>
      <c:catAx>
        <c:axId val="116008448"/>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16009984"/>
        <c:crosses val="autoZero"/>
        <c:auto val="1"/>
        <c:lblAlgn val="ctr"/>
        <c:lblOffset val="100"/>
        <c:tickLblSkip val="1"/>
        <c:tickMarkSkip val="1"/>
        <c:noMultiLvlLbl val="0"/>
      </c:catAx>
      <c:valAx>
        <c:axId val="116009984"/>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16008448"/>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16692864"/>
        <c:axId val="116694400"/>
      </c:barChart>
      <c:catAx>
        <c:axId val="116692864"/>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16694400"/>
        <c:crosses val="autoZero"/>
        <c:auto val="1"/>
        <c:lblAlgn val="ctr"/>
        <c:lblOffset val="100"/>
        <c:tickLblSkip val="1"/>
        <c:tickMarkSkip val="1"/>
        <c:noMultiLvlLbl val="0"/>
      </c:catAx>
      <c:valAx>
        <c:axId val="116694400"/>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16692864"/>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16718592"/>
        <c:axId val="116753152"/>
      </c:barChart>
      <c:catAx>
        <c:axId val="116718592"/>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16753152"/>
        <c:crosses val="autoZero"/>
        <c:auto val="1"/>
        <c:lblAlgn val="ctr"/>
        <c:lblOffset val="100"/>
        <c:tickLblSkip val="1"/>
        <c:tickMarkSkip val="1"/>
        <c:noMultiLvlLbl val="0"/>
      </c:catAx>
      <c:valAx>
        <c:axId val="116753152"/>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16718592"/>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19208576"/>
        <c:axId val="117395840"/>
      </c:barChart>
      <c:catAx>
        <c:axId val="119208576"/>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17395840"/>
        <c:crosses val="autoZero"/>
        <c:auto val="1"/>
        <c:lblAlgn val="ctr"/>
        <c:lblOffset val="100"/>
        <c:tickLblSkip val="1"/>
        <c:tickMarkSkip val="1"/>
        <c:noMultiLvlLbl val="0"/>
      </c:catAx>
      <c:valAx>
        <c:axId val="117395840"/>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19208576"/>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17406720"/>
        <c:axId val="119800576"/>
      </c:barChart>
      <c:catAx>
        <c:axId val="117406720"/>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19800576"/>
        <c:crosses val="autoZero"/>
        <c:auto val="1"/>
        <c:lblAlgn val="ctr"/>
        <c:lblOffset val="100"/>
        <c:tickLblSkip val="1"/>
        <c:tickMarkSkip val="1"/>
        <c:noMultiLvlLbl val="0"/>
      </c:catAx>
      <c:valAx>
        <c:axId val="119800576"/>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17406720"/>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19849344"/>
        <c:axId val="119850880"/>
      </c:barChart>
      <c:catAx>
        <c:axId val="119849344"/>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19850880"/>
        <c:crosses val="autoZero"/>
        <c:auto val="1"/>
        <c:lblAlgn val="ctr"/>
        <c:lblOffset val="100"/>
        <c:tickLblSkip val="1"/>
        <c:tickMarkSkip val="1"/>
        <c:noMultiLvlLbl val="0"/>
      </c:catAx>
      <c:valAx>
        <c:axId val="119850880"/>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19849344"/>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25926400"/>
        <c:axId val="126300928"/>
      </c:barChart>
      <c:catAx>
        <c:axId val="125926400"/>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26300928"/>
        <c:crosses val="autoZero"/>
        <c:auto val="1"/>
        <c:lblAlgn val="ctr"/>
        <c:lblOffset val="100"/>
        <c:tickLblSkip val="1"/>
        <c:tickMarkSkip val="1"/>
        <c:noMultiLvlLbl val="0"/>
      </c:catAx>
      <c:valAx>
        <c:axId val="126300928"/>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25926400"/>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26315904"/>
        <c:axId val="126043264"/>
      </c:barChart>
      <c:catAx>
        <c:axId val="126315904"/>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26043264"/>
        <c:crosses val="autoZero"/>
        <c:auto val="1"/>
        <c:lblAlgn val="ctr"/>
        <c:lblOffset val="100"/>
        <c:tickLblSkip val="1"/>
        <c:tickMarkSkip val="1"/>
        <c:noMultiLvlLbl val="0"/>
      </c:catAx>
      <c:valAx>
        <c:axId val="126043264"/>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26315904"/>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6739084059356"/>
          <c:y val="0.12583280663809948"/>
          <c:w val="0.77129245893359766"/>
          <c:h val="0.77391635113273305"/>
        </c:manualLayout>
      </c:layout>
      <c:barChart>
        <c:barDir val="col"/>
        <c:grouping val="clustered"/>
        <c:varyColors val="0"/>
        <c:dLbls>
          <c:showLegendKey val="0"/>
          <c:showVal val="0"/>
          <c:showCatName val="0"/>
          <c:showSerName val="0"/>
          <c:showPercent val="0"/>
          <c:showBubbleSize val="0"/>
        </c:dLbls>
        <c:gapWidth val="100"/>
        <c:axId val="126071552"/>
        <c:axId val="126073088"/>
      </c:barChart>
      <c:catAx>
        <c:axId val="126071552"/>
        <c:scaling>
          <c:orientation val="minMax"/>
        </c:scaling>
        <c:delete val="0"/>
        <c:axPos val="b"/>
        <c:numFmt formatCode="General" sourceLinked="1"/>
        <c:majorTickMark val="out"/>
        <c:minorTickMark val="none"/>
        <c:tickLblPos val="nextTo"/>
        <c:spPr>
          <a:ln w="2307">
            <a:solidFill>
              <a:schemeClr val="tx1"/>
            </a:solidFill>
            <a:prstDash val="solid"/>
          </a:ln>
        </c:spPr>
        <c:txPr>
          <a:bodyPr rot="0" vert="horz"/>
          <a:lstStyle/>
          <a:p>
            <a:pPr>
              <a:defRPr b="0"/>
            </a:pPr>
            <a:endParaRPr lang="en-US"/>
          </a:p>
        </c:txPr>
        <c:crossAx val="126073088"/>
        <c:crosses val="autoZero"/>
        <c:auto val="1"/>
        <c:lblAlgn val="ctr"/>
        <c:lblOffset val="100"/>
        <c:tickLblSkip val="1"/>
        <c:tickMarkSkip val="1"/>
        <c:noMultiLvlLbl val="0"/>
      </c:catAx>
      <c:valAx>
        <c:axId val="126073088"/>
        <c:scaling>
          <c:orientation val="minMax"/>
        </c:scaling>
        <c:delete val="0"/>
        <c:axPos val="l"/>
        <c:majorGridlines>
          <c:spPr>
            <a:ln w="3175">
              <a:solidFill>
                <a:schemeClr val="tx1"/>
              </a:solidFill>
              <a:prstDash val="solid"/>
            </a:ln>
          </c:spPr>
        </c:majorGridlines>
        <c:title>
          <c:tx>
            <c:rich>
              <a:bodyPr/>
              <a:lstStyle/>
              <a:p>
                <a:pPr>
                  <a:defRPr b="0"/>
                </a:pPr>
                <a:r>
                  <a:rPr lang="en-US" b="0"/>
                  <a:t>€ Billion</a:t>
                </a:r>
              </a:p>
            </c:rich>
          </c:tx>
          <c:layout>
            <c:manualLayout>
              <c:xMode val="edge"/>
              <c:yMode val="edge"/>
              <c:x val="2.6066224480560601E-2"/>
              <c:y val="0.40350885826771699"/>
            </c:manualLayout>
          </c:layout>
          <c:overlay val="0"/>
          <c:spPr>
            <a:noFill/>
            <a:ln w="18457">
              <a:noFill/>
            </a:ln>
          </c:spPr>
        </c:title>
        <c:numFmt formatCode="General" sourceLinked="1"/>
        <c:majorTickMark val="out"/>
        <c:minorTickMark val="none"/>
        <c:tickLblPos val="nextTo"/>
        <c:spPr>
          <a:ln w="2307">
            <a:noFill/>
            <a:prstDash val="solid"/>
          </a:ln>
        </c:spPr>
        <c:txPr>
          <a:bodyPr rot="0" vert="horz"/>
          <a:lstStyle/>
          <a:p>
            <a:pPr>
              <a:defRPr b="0"/>
            </a:pPr>
            <a:endParaRPr lang="en-US"/>
          </a:p>
        </c:txPr>
        <c:crossAx val="126071552"/>
        <c:crosses val="autoZero"/>
        <c:crossBetween val="between"/>
      </c:valAx>
      <c:spPr>
        <a:noFill/>
        <a:ln w="18457">
          <a:noFill/>
        </a:ln>
      </c:spPr>
    </c:plotArea>
    <c:plotVisOnly val="1"/>
    <c:dispBlanksAs val="gap"/>
    <c:showDLblsOverMax val="0"/>
  </c:chart>
  <c:spPr>
    <a:noFill/>
    <a:ln>
      <a:noFill/>
    </a:ln>
  </c:spPr>
  <c:txPr>
    <a:bodyPr/>
    <a:lstStyle/>
    <a:p>
      <a:pPr>
        <a:defRPr sz="1000" b="1" i="0" u="none" strike="noStrike" baseline="0">
          <a:solidFill>
            <a:schemeClr val="tx1"/>
          </a:solidFill>
          <a:latin typeface="FranklinGothicbook"/>
          <a:ea typeface="Arial"/>
          <a:cs typeface="FranklinGothicbook"/>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6797675" cy="496809"/>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spcAft>
                <a:spcPct val="0"/>
              </a:spcAft>
              <a:defRPr sz="1200">
                <a:solidFill>
                  <a:schemeClr val="tx1"/>
                </a:solidFill>
                <a:latin typeface="Arial" charset="0"/>
                <a:ea typeface="+mn-ea"/>
                <a:cs typeface="Arial" charset="0"/>
              </a:defRPr>
            </a:lvl1pPr>
          </a:lstStyle>
          <a:p>
            <a:pPr algn="ctr">
              <a:defRPr/>
            </a:pPr>
            <a:endParaRPr lang="en-US" dirty="0"/>
          </a:p>
        </p:txBody>
      </p:sp>
      <p:sp>
        <p:nvSpPr>
          <p:cNvPr id="6147" name="Rectangle 3"/>
          <p:cNvSpPr>
            <a:spLocks noGrp="1" noChangeArrowheads="1"/>
          </p:cNvSpPr>
          <p:nvPr>
            <p:ph type="dt" sz="quarter" idx="1"/>
          </p:nvPr>
        </p:nvSpPr>
        <p:spPr bwMode="auto">
          <a:xfrm>
            <a:off x="3849688" y="0"/>
            <a:ext cx="2946400" cy="496809"/>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spcAft>
                <a:spcPct val="0"/>
              </a:spcAft>
              <a:defRPr sz="1200">
                <a:solidFill>
                  <a:schemeClr val="tx1"/>
                </a:solidFill>
                <a:latin typeface="Arial" charset="0"/>
                <a:ea typeface="+mn-ea"/>
                <a:cs typeface="Arial" charset="0"/>
              </a:defRPr>
            </a:lvl1pPr>
          </a:lstStyle>
          <a:p>
            <a:pPr>
              <a:defRPr/>
            </a:pPr>
            <a:endParaRPr lang="en-US" dirty="0">
              <a:latin typeface="Franklin Gothic Book"/>
              <a:cs typeface="Franklin Gothic Book"/>
            </a:endParaRPr>
          </a:p>
        </p:txBody>
      </p:sp>
      <p:sp>
        <p:nvSpPr>
          <p:cNvPr id="6148" name="Rectangle 4"/>
          <p:cNvSpPr>
            <a:spLocks noGrp="1" noChangeArrowheads="1"/>
          </p:cNvSpPr>
          <p:nvPr>
            <p:ph type="ftr" sz="quarter" idx="2"/>
          </p:nvPr>
        </p:nvSpPr>
        <p:spPr bwMode="auto">
          <a:xfrm>
            <a:off x="0" y="9428242"/>
            <a:ext cx="6797675" cy="496809"/>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spcAft>
                <a:spcPct val="0"/>
              </a:spcAft>
              <a:defRPr sz="1200">
                <a:solidFill>
                  <a:schemeClr val="tx1"/>
                </a:solidFill>
                <a:latin typeface="Arial" charset="0"/>
                <a:ea typeface="+mn-ea"/>
                <a:cs typeface="Arial" charset="0"/>
              </a:defRPr>
            </a:lvl1pPr>
          </a:lstStyle>
          <a:p>
            <a:pPr algn="ctr">
              <a:defRPr/>
            </a:pPr>
            <a:endParaRPr lang="en-US" dirty="0"/>
          </a:p>
        </p:txBody>
      </p:sp>
      <p:sp>
        <p:nvSpPr>
          <p:cNvPr id="6149" name="Rectangle 5"/>
          <p:cNvSpPr>
            <a:spLocks noGrp="1" noChangeArrowheads="1"/>
          </p:cNvSpPr>
          <p:nvPr>
            <p:ph type="sldNum" sz="quarter" idx="3"/>
          </p:nvPr>
        </p:nvSpPr>
        <p:spPr bwMode="auto">
          <a:xfrm>
            <a:off x="3849688" y="9428242"/>
            <a:ext cx="2946400" cy="496809"/>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a:solidFill>
                  <a:schemeClr val="tx1"/>
                </a:solidFill>
              </a:defRPr>
            </a:lvl1pPr>
          </a:lstStyle>
          <a:p>
            <a:fld id="{9D2012EC-129D-174F-A305-62EBE193575D}" type="slidenum">
              <a:rPr lang="en-GB">
                <a:latin typeface="Franklin Gothic Book"/>
                <a:cs typeface="Franklin Gothic Book"/>
              </a:rPr>
              <a:pPr/>
              <a:t>‹#›</a:t>
            </a:fld>
            <a:endParaRPr lang="en-GB" dirty="0">
              <a:latin typeface="Franklin Gothic Book"/>
              <a:cs typeface="Franklin Gothic Book"/>
            </a:endParaRPr>
          </a:p>
        </p:txBody>
      </p:sp>
    </p:spTree>
    <p:extLst>
      <p:ext uri="{BB962C8B-B14F-4D97-AF65-F5344CB8AC3E}">
        <p14:creationId xmlns:p14="http://schemas.microsoft.com/office/powerpoint/2010/main" val="240612540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6797675" cy="496809"/>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ctr">
              <a:spcAft>
                <a:spcPct val="0"/>
              </a:spcAft>
              <a:defRPr lang="en-GB"/>
            </a:lvl1pPr>
          </a:lstStyle>
          <a:p>
            <a:pPr>
              <a:defRPr/>
            </a:pPr>
            <a:endParaRPr lang="en-GB"/>
          </a:p>
        </p:txBody>
      </p:sp>
      <p:sp>
        <p:nvSpPr>
          <p:cNvPr id="5123" name="Rectangle 3"/>
          <p:cNvSpPr>
            <a:spLocks noGrp="1" noChangeArrowheads="1"/>
          </p:cNvSpPr>
          <p:nvPr>
            <p:ph type="dt" idx="1"/>
          </p:nvPr>
        </p:nvSpPr>
        <p:spPr bwMode="auto">
          <a:xfrm>
            <a:off x="3849688" y="0"/>
            <a:ext cx="2946400" cy="496809"/>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spcAft>
                <a:spcPct val="0"/>
              </a:spcAft>
              <a:defRPr sz="1200">
                <a:solidFill>
                  <a:schemeClr val="tx1"/>
                </a:solidFill>
                <a:latin typeface="Franklin Gothic Book"/>
                <a:ea typeface="+mn-ea"/>
                <a:cs typeface="Franklin Gothic Book"/>
              </a:defRPr>
            </a:lvl1pPr>
          </a:lstStyle>
          <a:p>
            <a:pPr>
              <a:defRPr/>
            </a:pPr>
            <a:endParaRPr lang="en-US" dirty="0"/>
          </a:p>
        </p:txBody>
      </p:sp>
      <p:sp>
        <p:nvSpPr>
          <p:cNvPr id="399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679451" y="4715711"/>
            <a:ext cx="5438775" cy="4466511"/>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5126" name="Rectangle 6"/>
          <p:cNvSpPr>
            <a:spLocks noGrp="1" noChangeArrowheads="1"/>
          </p:cNvSpPr>
          <p:nvPr>
            <p:ph type="ftr" sz="quarter" idx="4"/>
          </p:nvPr>
        </p:nvSpPr>
        <p:spPr bwMode="auto">
          <a:xfrm>
            <a:off x="0" y="9428242"/>
            <a:ext cx="6797675" cy="496809"/>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ctr">
              <a:spcAft>
                <a:spcPct val="0"/>
              </a:spcAft>
              <a:defRPr lang="en-GB"/>
            </a:lvl1pPr>
          </a:lstStyle>
          <a:p>
            <a:pPr>
              <a:defRPr/>
            </a:pPr>
            <a:endParaRPr lang="en-GB"/>
          </a:p>
        </p:txBody>
      </p:sp>
      <p:sp>
        <p:nvSpPr>
          <p:cNvPr id="5127" name="Rectangle 7"/>
          <p:cNvSpPr>
            <a:spLocks noGrp="1" noChangeArrowheads="1"/>
          </p:cNvSpPr>
          <p:nvPr>
            <p:ph type="sldNum" sz="quarter" idx="5"/>
          </p:nvPr>
        </p:nvSpPr>
        <p:spPr bwMode="auto">
          <a:xfrm>
            <a:off x="3849688" y="9428242"/>
            <a:ext cx="2946400" cy="496809"/>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a:solidFill>
                  <a:schemeClr val="tx1"/>
                </a:solidFill>
                <a:latin typeface="Franklin Gothic Book"/>
                <a:cs typeface="Franklin Gothic Book"/>
              </a:defRPr>
            </a:lvl1pPr>
          </a:lstStyle>
          <a:p>
            <a:fld id="{FD575486-124C-4241-91A7-0219FEF1B1CE}" type="slidenum">
              <a:rPr lang="en-GB" smtClean="0"/>
              <a:pPr/>
              <a:t>‹#›</a:t>
            </a:fld>
            <a:endParaRPr lang="en-GB" dirty="0"/>
          </a:p>
        </p:txBody>
      </p:sp>
    </p:spTree>
    <p:extLst>
      <p:ext uri="{BB962C8B-B14F-4D97-AF65-F5344CB8AC3E}">
        <p14:creationId xmlns:p14="http://schemas.microsoft.com/office/powerpoint/2010/main" val="3334028775"/>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Franklin Gothic Book"/>
        <a:ea typeface="ＭＳ Ｐゴシック" charset="0"/>
        <a:cs typeface="Franklin Gothic Book"/>
      </a:defRPr>
    </a:lvl1pPr>
    <a:lvl2pPr marL="4572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2pPr>
    <a:lvl3pPr marL="9144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3pPr>
    <a:lvl4pPr marL="13716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4pPr>
    <a:lvl5pPr marL="18288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30275" y="752475"/>
            <a:ext cx="4941888" cy="3708400"/>
          </a:xfrm>
          <a:ln/>
        </p:spPr>
      </p:sp>
      <p:sp>
        <p:nvSpPr>
          <p:cNvPr id="27651" name="Rectangle 3"/>
          <p:cNvSpPr>
            <a:spLocks noGrp="1" noChangeArrowheads="1"/>
          </p:cNvSpPr>
          <p:nvPr>
            <p:ph type="body" idx="1"/>
          </p:nvPr>
        </p:nvSpPr>
        <p:spPr>
          <a:xfrm>
            <a:off x="904875" y="4715710"/>
            <a:ext cx="4987925" cy="44680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26" tIns="47962" rIns="95926" bIns="47962"/>
          <a:lstStyle/>
          <a:p>
            <a:endParaRPr lang="en-US" altLang="en-US" dirty="0" smtClean="0"/>
          </a:p>
        </p:txBody>
      </p:sp>
    </p:spTree>
    <p:extLst>
      <p:ext uri="{BB962C8B-B14F-4D97-AF65-F5344CB8AC3E}">
        <p14:creationId xmlns:p14="http://schemas.microsoft.com/office/powerpoint/2010/main" val="88428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797675" cy="496888"/>
          </a:xfrm>
        </p:spPr>
        <p:txBody>
          <a:bodyPr/>
          <a:lstStyle/>
          <a:p>
            <a:pPr>
              <a:defRPr/>
            </a:pPr>
            <a:endParaRPr lang="en-GB"/>
          </a:p>
        </p:txBody>
      </p:sp>
      <p:sp>
        <p:nvSpPr>
          <p:cNvPr id="5" name="Footer Placeholder 4" hidden="1"/>
          <p:cNvSpPr>
            <a:spLocks noGrp="1"/>
          </p:cNvSpPr>
          <p:nvPr>
            <p:ph type="ftr" sz="quarter" idx="11"/>
          </p:nvPr>
        </p:nvSpPr>
        <p:spPr>
          <a:xfrm>
            <a:off x="0" y="9429750"/>
            <a:ext cx="6797675" cy="496888"/>
          </a:xfrm>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10</a:t>
            </a:fld>
            <a:endParaRPr lang="en-GB" dirty="0"/>
          </a:p>
        </p:txBody>
      </p:sp>
    </p:spTree>
    <p:extLst>
      <p:ext uri="{BB962C8B-B14F-4D97-AF65-F5344CB8AC3E}">
        <p14:creationId xmlns:p14="http://schemas.microsoft.com/office/powerpoint/2010/main" val="383877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11</a:t>
            </a:fld>
            <a:endParaRPr lang="en-GB" dirty="0"/>
          </a:p>
        </p:txBody>
      </p:sp>
    </p:spTree>
    <p:extLst>
      <p:ext uri="{BB962C8B-B14F-4D97-AF65-F5344CB8AC3E}">
        <p14:creationId xmlns:p14="http://schemas.microsoft.com/office/powerpoint/2010/main" val="197213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2</a:t>
            </a:fld>
            <a:endParaRPr lang="en-GB" dirty="0"/>
          </a:p>
        </p:txBody>
      </p:sp>
    </p:spTree>
    <p:extLst>
      <p:ext uri="{BB962C8B-B14F-4D97-AF65-F5344CB8AC3E}">
        <p14:creationId xmlns:p14="http://schemas.microsoft.com/office/powerpoint/2010/main" val="290914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3</a:t>
            </a:fld>
            <a:endParaRPr lang="en-GB" dirty="0"/>
          </a:p>
        </p:txBody>
      </p:sp>
    </p:spTree>
    <p:extLst>
      <p:ext uri="{BB962C8B-B14F-4D97-AF65-F5344CB8AC3E}">
        <p14:creationId xmlns:p14="http://schemas.microsoft.com/office/powerpoint/2010/main" val="91720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4</a:t>
            </a:fld>
            <a:endParaRPr lang="en-GB" dirty="0"/>
          </a:p>
        </p:txBody>
      </p:sp>
    </p:spTree>
    <p:extLst>
      <p:ext uri="{BB962C8B-B14F-4D97-AF65-F5344CB8AC3E}">
        <p14:creationId xmlns:p14="http://schemas.microsoft.com/office/powerpoint/2010/main" val="205535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797675" cy="496888"/>
          </a:xfrm>
        </p:spPr>
        <p:txBody>
          <a:bodyPr/>
          <a:lstStyle/>
          <a:p>
            <a:pPr>
              <a:defRPr/>
            </a:pPr>
            <a:endParaRPr lang="en-GB"/>
          </a:p>
        </p:txBody>
      </p:sp>
      <p:sp>
        <p:nvSpPr>
          <p:cNvPr id="5" name="Footer Placeholder 4" hidden="1"/>
          <p:cNvSpPr>
            <a:spLocks noGrp="1"/>
          </p:cNvSpPr>
          <p:nvPr>
            <p:ph type="ftr" sz="quarter" idx="11"/>
          </p:nvPr>
        </p:nvSpPr>
        <p:spPr>
          <a:xfrm>
            <a:off x="0" y="9429750"/>
            <a:ext cx="6797675" cy="496888"/>
          </a:xfrm>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5</a:t>
            </a:fld>
            <a:endParaRPr lang="en-GB" dirty="0"/>
          </a:p>
        </p:txBody>
      </p:sp>
    </p:spTree>
    <p:extLst>
      <p:ext uri="{BB962C8B-B14F-4D97-AF65-F5344CB8AC3E}">
        <p14:creationId xmlns:p14="http://schemas.microsoft.com/office/powerpoint/2010/main" val="67698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797675" cy="496888"/>
          </a:xfrm>
        </p:spPr>
        <p:txBody>
          <a:bodyPr/>
          <a:lstStyle/>
          <a:p>
            <a:pPr>
              <a:defRPr/>
            </a:pPr>
            <a:endParaRPr lang="en-GB"/>
          </a:p>
        </p:txBody>
      </p:sp>
      <p:sp>
        <p:nvSpPr>
          <p:cNvPr id="5" name="Footer Placeholder 4" hidden="1"/>
          <p:cNvSpPr>
            <a:spLocks noGrp="1"/>
          </p:cNvSpPr>
          <p:nvPr>
            <p:ph type="ftr" sz="quarter" idx="11"/>
          </p:nvPr>
        </p:nvSpPr>
        <p:spPr>
          <a:xfrm>
            <a:off x="0" y="9429750"/>
            <a:ext cx="6797675" cy="496888"/>
          </a:xfrm>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6</a:t>
            </a:fld>
            <a:endParaRPr lang="en-GB" dirty="0"/>
          </a:p>
        </p:txBody>
      </p:sp>
    </p:spTree>
    <p:extLst>
      <p:ext uri="{BB962C8B-B14F-4D97-AF65-F5344CB8AC3E}">
        <p14:creationId xmlns:p14="http://schemas.microsoft.com/office/powerpoint/2010/main" val="159019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7</a:t>
            </a:fld>
            <a:endParaRPr lang="en-GB" dirty="0"/>
          </a:p>
        </p:txBody>
      </p:sp>
    </p:spTree>
    <p:extLst>
      <p:ext uri="{BB962C8B-B14F-4D97-AF65-F5344CB8AC3E}">
        <p14:creationId xmlns:p14="http://schemas.microsoft.com/office/powerpoint/2010/main" val="326196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797675" cy="496888"/>
          </a:xfrm>
        </p:spPr>
        <p:txBody>
          <a:bodyPr/>
          <a:lstStyle/>
          <a:p>
            <a:pPr>
              <a:defRPr/>
            </a:pPr>
            <a:endParaRPr lang="en-GB"/>
          </a:p>
        </p:txBody>
      </p:sp>
      <p:sp>
        <p:nvSpPr>
          <p:cNvPr id="5" name="Footer Placeholder 4" hidden="1"/>
          <p:cNvSpPr>
            <a:spLocks noGrp="1"/>
          </p:cNvSpPr>
          <p:nvPr>
            <p:ph type="ftr" sz="quarter" idx="11"/>
          </p:nvPr>
        </p:nvSpPr>
        <p:spPr>
          <a:xfrm>
            <a:off x="0" y="9429750"/>
            <a:ext cx="6797675" cy="496888"/>
          </a:xfrm>
        </p:spPr>
        <p:txBody>
          <a:bodyPr/>
          <a:lstStyle/>
          <a:p>
            <a:pPr>
              <a:defRPr/>
            </a:pPr>
            <a:endParaRPr lang="en-GB" dirty="0"/>
          </a:p>
        </p:txBody>
      </p:sp>
      <p:sp>
        <p:nvSpPr>
          <p:cNvPr id="6" name="Slide Number Placeholder 5"/>
          <p:cNvSpPr>
            <a:spLocks noGrp="1"/>
          </p:cNvSpPr>
          <p:nvPr>
            <p:ph type="sldNum" sz="quarter" idx="12"/>
          </p:nvPr>
        </p:nvSpPr>
        <p:spPr/>
        <p:txBody>
          <a:bodyPr/>
          <a:lstStyle/>
          <a:p>
            <a:fld id="{FD575486-124C-4241-91A7-0219FEF1B1CE}" type="slidenum">
              <a:rPr lang="en-GB" smtClean="0"/>
              <a:pPr/>
              <a:t>8</a:t>
            </a:fld>
            <a:endParaRPr lang="en-GB" dirty="0"/>
          </a:p>
        </p:txBody>
      </p:sp>
    </p:spTree>
    <p:extLst>
      <p:ext uri="{BB962C8B-B14F-4D97-AF65-F5344CB8AC3E}">
        <p14:creationId xmlns:p14="http://schemas.microsoft.com/office/powerpoint/2010/main" val="4218174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797675" cy="496888"/>
          </a:xfrm>
        </p:spPr>
        <p:txBody>
          <a:bodyPr/>
          <a:lstStyle/>
          <a:p>
            <a:pPr>
              <a:defRPr/>
            </a:pPr>
            <a:endParaRPr lang="en-GB"/>
          </a:p>
        </p:txBody>
      </p:sp>
      <p:sp>
        <p:nvSpPr>
          <p:cNvPr id="5" name="Footer Placeholder 4" hidden="1"/>
          <p:cNvSpPr>
            <a:spLocks noGrp="1"/>
          </p:cNvSpPr>
          <p:nvPr>
            <p:ph type="ftr" sz="quarter" idx="11"/>
          </p:nvPr>
        </p:nvSpPr>
        <p:spPr>
          <a:xfrm>
            <a:off x="0" y="9429750"/>
            <a:ext cx="6797675" cy="496888"/>
          </a:xfrm>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9</a:t>
            </a:fld>
            <a:endParaRPr lang="en-GB" dirty="0"/>
          </a:p>
        </p:txBody>
      </p:sp>
    </p:spTree>
    <p:extLst>
      <p:ext uri="{BB962C8B-B14F-4D97-AF65-F5344CB8AC3E}">
        <p14:creationId xmlns:p14="http://schemas.microsoft.com/office/powerpoint/2010/main" val="157745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6.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7.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8.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9.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1.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3.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6.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1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Master" Target="../slideMasters/slideMaster5.xml"/><Relationship Id="rId1" Type="http://schemas.openxmlformats.org/officeDocument/2006/relationships/tags" Target="../tags/tag81.xml"/><Relationship Id="rId4" Type="http://schemas.openxmlformats.org/officeDocument/2006/relationships/chart" Target="../charts/chart5.xml"/></Relationships>
</file>

<file path=ppt/slideLayouts/_rels/slideLayout1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Master" Target="../slideMasters/slideMaster5.xml"/><Relationship Id="rId1" Type="http://schemas.openxmlformats.org/officeDocument/2006/relationships/tags" Target="../tags/tag8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4.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6.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7.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8.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0.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1.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2.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5.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6.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7.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8.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9.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0.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1.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2.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3.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5.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6.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7.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8.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9.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0.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1.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2.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114.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5.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6.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7.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8.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9.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0.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1.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2.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3.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5.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6.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7.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8.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9.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0.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1.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2.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3.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5.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6.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7.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8.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9.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0.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1.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2.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3.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5.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6.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7.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8.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9.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1.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2.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3.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4.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6.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7.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8.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9.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0.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1.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2.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3.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4.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6.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7.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8.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6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70.xml"/><Relationship Id="rId4" Type="http://schemas.openxmlformats.org/officeDocument/2006/relationships/image" Target="../media/image3.png"/></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1.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2.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3.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4.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6.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7.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8.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9.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1.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2.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3.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4.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6.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7.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8.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9.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0.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1.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2.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3.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4.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6.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7.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8.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9.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0.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1.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2.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3.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4.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7.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8.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9.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0.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1.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2.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3.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4.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5.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7.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8.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9.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0.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1.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2.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3.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4.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5.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226.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7.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8.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9.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0.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1.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2.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3.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4.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5.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7.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8.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9.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0.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1.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2.xml"/></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3.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4.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5.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7.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8.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9.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0.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1.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2.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3.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4.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5.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7.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8.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9.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60.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61.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3.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4.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5.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6.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Master" Target="../slideMasters/slideMaster9.xml"/><Relationship Id="rId1" Type="http://schemas.openxmlformats.org/officeDocument/2006/relationships/tags" Target="../tags/tag268.xml"/><Relationship Id="rId4" Type="http://schemas.openxmlformats.org/officeDocument/2006/relationships/chart" Target="../charts/chart8.xml"/></Relationships>
</file>

<file path=ppt/slideLayouts/_rels/slideLayout3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Master" Target="../slideMasters/slideMaster9.xml"/><Relationship Id="rId1" Type="http://schemas.openxmlformats.org/officeDocument/2006/relationships/tags" Target="../tags/tag26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3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1.xml"/></Relationships>
</file>

<file path=ppt/slideLayouts/_rels/slideLayout3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3.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4.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5.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7.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79.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8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81.xml"/></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8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w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7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chart" Target="../charts/chart2.xml"/></Relationships>
</file>

<file path=ppt/slideLayouts/_rels/slideLayout7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latin typeface="Franklin Gothic Book"/>
              </a:rPr>
              <a:t>Simple layouts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19894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28 May, 2023</a:t>
            </a:fld>
            <a:endParaRPr lang="en-GB" dirty="0"/>
          </a:p>
        </p:txBody>
      </p:sp>
      <p:sp>
        <p:nvSpPr>
          <p:cNvPr id="103"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89003443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p:nvPr>
        </p:nvSpPr>
        <p:spPr>
          <a:xfrm>
            <a:off x="719138" y="1446213"/>
            <a:ext cx="3605212"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9700694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charts, images, tables, smart art or video</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219876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3605212"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0368951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523832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198494678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7" name="Text Placeholder 5"/>
          <p:cNvSpPr>
            <a:spLocks noGrp="1"/>
          </p:cNvSpPr>
          <p:nvPr>
            <p:ph type="body" sz="quarter" idx="17"/>
          </p:nvPr>
        </p:nvSpPr>
        <p:spPr>
          <a:xfrm>
            <a:off x="4803774" y="1803400"/>
            <a:ext cx="3603625" cy="46950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2896587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91947671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345815726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2519361"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5623087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5535614" y="1803400"/>
            <a:ext cx="2884486" cy="467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2649212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28 May, 2023</a:t>
            </a:fld>
            <a:endParaRPr lang="en-GB" dirty="0"/>
          </a:p>
        </p:txBody>
      </p:sp>
      <p:sp>
        <p:nvSpPr>
          <p:cNvPr id="103"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2704884116"/>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smtClean="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smtClean="0"/>
              <a:t>Click icon to insert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86876378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smtClean="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smtClean="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val="105853539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87857574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35132098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smtClean="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smtClean="0"/>
              <a:t>Chart title</a:t>
            </a:r>
          </a:p>
        </p:txBody>
      </p:sp>
    </p:spTree>
    <p:extLst>
      <p:ext uri="{BB962C8B-B14F-4D97-AF65-F5344CB8AC3E}">
        <p14:creationId xmlns:p14="http://schemas.microsoft.com/office/powerpoint/2010/main" val="147373246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complex text</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78567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smtClean="0"/>
              <a:t>Click icon to add 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40834906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90664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632967"/>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images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3382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2519361" cy="46831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255110921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98005170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smtClean="0"/>
              <a:t>Image title</a:t>
            </a:r>
          </a:p>
        </p:txBody>
      </p:sp>
    </p:spTree>
    <p:extLst>
      <p:ext uri="{BB962C8B-B14F-4D97-AF65-F5344CB8AC3E}">
        <p14:creationId xmlns:p14="http://schemas.microsoft.com/office/powerpoint/2010/main" val="150624875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8525"/>
            <a:ext cx="3603625"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smtClean="0"/>
              <a:t>Click to edit Master text styles</a:t>
            </a:r>
          </a:p>
        </p:txBody>
      </p:sp>
    </p:spTree>
    <p:extLst>
      <p:ext uri="{BB962C8B-B14F-4D97-AF65-F5344CB8AC3E}">
        <p14:creationId xmlns:p14="http://schemas.microsoft.com/office/powerpoint/2010/main" val="230268116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19138" y="2168525"/>
            <a:ext cx="5181600" cy="4311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889816096"/>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79306923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65246315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125242413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47483816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428885743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1369769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5535614" y="1803400"/>
            <a:ext cx="2884486" cy="46767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416831767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smtClean="0"/>
              <a:t>Click icon to add 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solidFill>
                  <a:srgbClr val="00539B"/>
                </a:solidFill>
              </a:rPr>
              <a:pPr/>
              <a:t>28 May, 2023</a:t>
            </a:fld>
            <a:endParaRPr lang="en-GB" dirty="0">
              <a:solidFill>
                <a:srgbClr val="00539B"/>
              </a:solidFill>
            </a:endParaRPr>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19172522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10811175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75726423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3834692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88599984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85439082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5379286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37540807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smtClean="0"/>
              <a:t>Click icon to add 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622012670"/>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2499518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28 May, 2023</a:t>
            </a:fld>
            <a:endParaRPr lang="en-GB" dirty="0"/>
          </a:p>
        </p:txBody>
      </p:sp>
      <p:sp>
        <p:nvSpPr>
          <p:cNvPr id="103"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smtClean="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smtClean="0"/>
              <a:t>Click icon to insert object</a:t>
            </a:r>
          </a:p>
        </p:txBody>
      </p:sp>
    </p:spTree>
    <p:extLst>
      <p:ext uri="{BB962C8B-B14F-4D97-AF65-F5344CB8AC3E}">
        <p14:creationId xmlns:p14="http://schemas.microsoft.com/office/powerpoint/2010/main" val="360660176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smtClean="0"/>
              <a:t>Click icon to add 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37502265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325359160"/>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06753961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08195752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sp>
        <p:nvSpPr>
          <p:cNvPr id="2" name="Title 1" descr="Ideally your title should fit on one line." title="Slide title"/>
          <p:cNvSpPr>
            <a:spLocks noGrp="1"/>
          </p:cNvSpPr>
          <p:nvPr>
            <p:ph type="title" hasCustomPrompt="1"/>
          </p:nvPr>
        </p:nvSpPr>
        <p:spPr>
          <a:xfrm>
            <a:off x="708025" y="-1"/>
            <a:ext cx="6348414" cy="1080000"/>
          </a:xfrm>
        </p:spPr>
        <p:txBody>
          <a:bodyPr/>
          <a:lstStyle/>
          <a:p>
            <a:r>
              <a:rPr lang="en-US" dirty="0" smtClean="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solidFill>
                  <a:srgbClr val="00539B"/>
                </a:solidFill>
              </a:rPr>
              <a:pPr/>
              <a:t>28 May, 2023</a:t>
            </a:fld>
            <a:endParaRPr lang="en-GB" dirty="0">
              <a:solidFill>
                <a:srgbClr val="00539B"/>
              </a:solidFill>
            </a:endParaRPr>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286905098"/>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a:t>
            </a:r>
            <a:br>
              <a:rPr lang="en-US" sz="7000" dirty="0" smtClean="0">
                <a:solidFill>
                  <a:srgbClr val="FFFFFF"/>
                </a:solidFill>
                <a:latin typeface="Franklin Gothic Book"/>
              </a:rPr>
            </a:br>
            <a:r>
              <a:rPr lang="en-US" sz="7000" dirty="0" smtClean="0">
                <a:solidFill>
                  <a:srgbClr val="FFFFFF"/>
                </a:solidFill>
                <a:latin typeface="Franklin Gothic Book"/>
              </a:rPr>
              <a:t>case studies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0828952"/>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929031330"/>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400886602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1111877"/>
          </a:xfrm>
          <a:prstGeom prst="round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264776087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0" y="5400000"/>
            <a:ext cx="4717259" cy="1080000"/>
          </a:xfrm>
          <a:prstGeom prst="round2Same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0997314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28 May, 2023</a:t>
            </a:fld>
            <a:endParaRPr lang="en-GB" dirty="0"/>
          </a:p>
        </p:txBody>
      </p:sp>
      <p:sp>
        <p:nvSpPr>
          <p:cNvPr id="103"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smtClean="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dirty="0" smtClean="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dirty="0" smtClean="0"/>
              <a:t>Click to edit Master text styles</a:t>
            </a:r>
          </a:p>
        </p:txBody>
      </p:sp>
    </p:spTree>
    <p:extLst>
      <p:ext uri="{BB962C8B-B14F-4D97-AF65-F5344CB8AC3E}">
        <p14:creationId xmlns:p14="http://schemas.microsoft.com/office/powerpoint/2010/main" val="262794692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354467567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Tree>
    <p:extLst>
      <p:ext uri="{BB962C8B-B14F-4D97-AF65-F5344CB8AC3E}">
        <p14:creationId xmlns:p14="http://schemas.microsoft.com/office/powerpoint/2010/main" val="1891756689"/>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FF"/>
                </a:solidFill>
                <a:latin typeface="Arial"/>
              </a:defRPr>
            </a:lvl1pPr>
          </a:lstStyle>
          <a:p>
            <a:endParaRPr>
              <a:solidFill>
                <a:srgbClr val="000000"/>
              </a:solidFill>
            </a:endParaRP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Simple layouts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280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24" name="Picture Placeholder 3"/>
          <p:cNvSpPr>
            <a:spLocks noGrp="1"/>
          </p:cNvSpPr>
          <p:nvPr>
            <p:ph type="pic" sz="quarter" idx="13"/>
          </p:nvPr>
        </p:nvSpPr>
        <p:spPr>
          <a:xfrm>
            <a:off x="376238" y="2058988"/>
            <a:ext cx="904549" cy="904549"/>
          </a:xfrm>
        </p:spPr>
        <p:txBody>
          <a:bodyPr/>
          <a:lstStyle/>
          <a:p>
            <a:endParaRPr lang="en-GB" dirty="0"/>
          </a:p>
        </p:txBody>
      </p:sp>
      <p:sp>
        <p:nvSpPr>
          <p:cNvPr id="4" name="Text Placeholder 3"/>
          <p:cNvSpPr>
            <a:spLocks noGrp="1"/>
          </p:cNvSpPr>
          <p:nvPr>
            <p:ph type="body" sz="quarter" idx="21"/>
          </p:nvPr>
        </p:nvSpPr>
        <p:spPr>
          <a:xfrm>
            <a:off x="1421449" y="2049463"/>
            <a:ext cx="3127993" cy="1884362"/>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9" name="Picture Placeholder 3"/>
          <p:cNvSpPr>
            <a:spLocks noGrp="1"/>
          </p:cNvSpPr>
          <p:nvPr>
            <p:ph type="pic" sz="quarter" idx="22"/>
          </p:nvPr>
        </p:nvSpPr>
        <p:spPr>
          <a:xfrm>
            <a:off x="4673267" y="2068513"/>
            <a:ext cx="904549" cy="904549"/>
          </a:xfrm>
        </p:spPr>
        <p:txBody>
          <a:bodyPr/>
          <a:lstStyle/>
          <a:p>
            <a:endParaRPr lang="en-GB" dirty="0"/>
          </a:p>
        </p:txBody>
      </p:sp>
      <p:sp>
        <p:nvSpPr>
          <p:cNvPr id="20" name="Text Placeholder 3"/>
          <p:cNvSpPr>
            <a:spLocks noGrp="1"/>
          </p:cNvSpPr>
          <p:nvPr>
            <p:ph type="body" sz="quarter" idx="23"/>
          </p:nvPr>
        </p:nvSpPr>
        <p:spPr>
          <a:xfrm>
            <a:off x="5718478" y="2058987"/>
            <a:ext cx="3127993" cy="1874837"/>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1" name="Picture Placeholder 3"/>
          <p:cNvSpPr>
            <a:spLocks noGrp="1"/>
          </p:cNvSpPr>
          <p:nvPr>
            <p:ph type="pic" sz="quarter" idx="24"/>
          </p:nvPr>
        </p:nvSpPr>
        <p:spPr>
          <a:xfrm>
            <a:off x="376238" y="4115126"/>
            <a:ext cx="904549" cy="904549"/>
          </a:xfrm>
        </p:spPr>
        <p:txBody>
          <a:bodyPr/>
          <a:lstStyle/>
          <a:p>
            <a:endParaRPr lang="en-GB" dirty="0"/>
          </a:p>
        </p:txBody>
      </p:sp>
      <p:sp>
        <p:nvSpPr>
          <p:cNvPr id="22" name="Text Placeholder 3"/>
          <p:cNvSpPr>
            <a:spLocks noGrp="1"/>
          </p:cNvSpPr>
          <p:nvPr>
            <p:ph type="body" sz="quarter" idx="25"/>
          </p:nvPr>
        </p:nvSpPr>
        <p:spPr>
          <a:xfrm>
            <a:off x="1421449" y="4105601"/>
            <a:ext cx="3127993" cy="1999924"/>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5" name="Picture Placeholder 3"/>
          <p:cNvSpPr>
            <a:spLocks noGrp="1"/>
          </p:cNvSpPr>
          <p:nvPr>
            <p:ph type="pic" sz="quarter" idx="26"/>
          </p:nvPr>
        </p:nvSpPr>
        <p:spPr>
          <a:xfrm>
            <a:off x="4673267" y="4124651"/>
            <a:ext cx="904549" cy="904549"/>
          </a:xfrm>
        </p:spPr>
        <p:txBody>
          <a:bodyPr/>
          <a:lstStyle/>
          <a:p>
            <a:endParaRPr lang="en-GB" dirty="0"/>
          </a:p>
        </p:txBody>
      </p:sp>
      <p:sp>
        <p:nvSpPr>
          <p:cNvPr id="27" name="Text Placeholder 3"/>
          <p:cNvSpPr>
            <a:spLocks noGrp="1"/>
          </p:cNvSpPr>
          <p:nvPr>
            <p:ph type="body" sz="quarter" idx="27"/>
          </p:nvPr>
        </p:nvSpPr>
        <p:spPr>
          <a:xfrm>
            <a:off x="5718478" y="4115125"/>
            <a:ext cx="3127993" cy="1990399"/>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384513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NEW 4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3127991" cy="4042529"/>
          </a:xfrm>
        </p:spPr>
        <p:txBody>
          <a:bodyPr>
            <a:normAutofit/>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4042529"/>
          </a:xfrm>
        </p:spPr>
        <p:txBody>
          <a:bodyPr>
            <a:normAutofit/>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Tree>
    <p:extLst>
      <p:ext uri="{BB962C8B-B14F-4D97-AF65-F5344CB8AC3E}">
        <p14:creationId xmlns:p14="http://schemas.microsoft.com/office/powerpoint/2010/main" val="29614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Tree>
    <p:extLst>
      <p:ext uri="{BB962C8B-B14F-4D97-AF65-F5344CB8AC3E}">
        <p14:creationId xmlns:p14="http://schemas.microsoft.com/office/powerpoint/2010/main" val="13742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1 Single column layout no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376238" y="2058988"/>
            <a:ext cx="8472487"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6473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NEW chart + chart - standard">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2" name="Content Placeholder 8"/>
          <p:cNvSpPr>
            <a:spLocks noGrp="1"/>
          </p:cNvSpPr>
          <p:nvPr>
            <p:ph sz="quarter" idx="17" hasCustomPrompt="1"/>
          </p:nvPr>
        </p:nvSpPr>
        <p:spPr>
          <a:xfrm>
            <a:off x="4862681"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13" name="Text Placeholder 3"/>
          <p:cNvSpPr>
            <a:spLocks noGrp="1"/>
          </p:cNvSpPr>
          <p:nvPr>
            <p:ph type="body" sz="quarter" idx="18" hasCustomPrompt="1"/>
          </p:nvPr>
        </p:nvSpPr>
        <p:spPr>
          <a:xfrm>
            <a:off x="4587875" y="1951787"/>
            <a:ext cx="4260850"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15" name="Object 4"/>
          <p:cNvGraphicFramePr>
            <a:graphicFrameLocks noChangeAspect="1"/>
          </p:cNvGraphicFramePr>
          <p:nvPr userDrawn="1">
            <p:extLst>
              <p:ext uri="{D42A27DB-BD31-4B8C-83A1-F6EECF244321}">
                <p14:modId xmlns:p14="http://schemas.microsoft.com/office/powerpoint/2010/main" val="3673458694"/>
              </p:ext>
            </p:extLst>
          </p:nvPr>
        </p:nvGraphicFramePr>
        <p:xfrm>
          <a:off x="4862513" y="2478795"/>
          <a:ext cx="3819525" cy="31398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21"/>
          </p:nvPr>
        </p:nvSpPr>
        <p:spPr>
          <a:xfrm>
            <a:off x="4862513" y="5838825"/>
            <a:ext cx="3986212"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9" name="Content Placeholder 8"/>
          <p:cNvSpPr>
            <a:spLocks noGrp="1"/>
          </p:cNvSpPr>
          <p:nvPr>
            <p:ph sz="quarter" idx="22" hasCustomPrompt="1"/>
          </p:nvPr>
        </p:nvSpPr>
        <p:spPr>
          <a:xfrm>
            <a:off x="651044"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0" name="Text Placeholder 3"/>
          <p:cNvSpPr>
            <a:spLocks noGrp="1"/>
          </p:cNvSpPr>
          <p:nvPr>
            <p:ph type="body" sz="quarter" idx="23" hasCustomPrompt="1"/>
          </p:nvPr>
        </p:nvSpPr>
        <p:spPr>
          <a:xfrm>
            <a:off x="376238" y="1951787"/>
            <a:ext cx="4094163"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21" name="Object 4"/>
          <p:cNvGraphicFramePr>
            <a:graphicFrameLocks noChangeAspect="1"/>
          </p:cNvGraphicFramePr>
          <p:nvPr userDrawn="1">
            <p:extLst>
              <p:ext uri="{D42A27DB-BD31-4B8C-83A1-F6EECF244321}">
                <p14:modId xmlns:p14="http://schemas.microsoft.com/office/powerpoint/2010/main" val="3779951225"/>
              </p:ext>
            </p:extLst>
          </p:nvPr>
        </p:nvGraphicFramePr>
        <p:xfrm>
          <a:off x="650876" y="2478795"/>
          <a:ext cx="3819525" cy="3139807"/>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4"/>
          <p:cNvSpPr>
            <a:spLocks noGrp="1"/>
          </p:cNvSpPr>
          <p:nvPr>
            <p:ph type="body" sz="quarter" idx="24"/>
          </p:nvPr>
        </p:nvSpPr>
        <p:spPr>
          <a:xfrm>
            <a:off x="650876" y="5838825"/>
            <a:ext cx="3819525"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2378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NEW Text + chart - standard">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2" name="Content Placeholder 8"/>
          <p:cNvSpPr>
            <a:spLocks noGrp="1"/>
          </p:cNvSpPr>
          <p:nvPr>
            <p:ph sz="quarter" idx="17" hasCustomPrompt="1"/>
          </p:nvPr>
        </p:nvSpPr>
        <p:spPr>
          <a:xfrm>
            <a:off x="4862681"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13" name="Text Placeholder 3"/>
          <p:cNvSpPr>
            <a:spLocks noGrp="1"/>
          </p:cNvSpPr>
          <p:nvPr>
            <p:ph type="body" sz="quarter" idx="18" hasCustomPrompt="1"/>
          </p:nvPr>
        </p:nvSpPr>
        <p:spPr>
          <a:xfrm>
            <a:off x="4587875" y="1951787"/>
            <a:ext cx="4260850"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15" name="Object 4"/>
          <p:cNvGraphicFramePr>
            <a:graphicFrameLocks noChangeAspect="1"/>
          </p:cNvGraphicFramePr>
          <p:nvPr userDrawn="1">
            <p:extLst>
              <p:ext uri="{D42A27DB-BD31-4B8C-83A1-F6EECF244321}">
                <p14:modId xmlns:p14="http://schemas.microsoft.com/office/powerpoint/2010/main" val="1581356045"/>
              </p:ext>
            </p:extLst>
          </p:nvPr>
        </p:nvGraphicFramePr>
        <p:xfrm>
          <a:off x="4862513" y="2478795"/>
          <a:ext cx="3819525" cy="31398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21"/>
          </p:nvPr>
        </p:nvSpPr>
        <p:spPr>
          <a:xfrm>
            <a:off x="4862513" y="5838825"/>
            <a:ext cx="3986212"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20" name="Text Placeholder 3"/>
          <p:cNvSpPr>
            <a:spLocks noGrp="1"/>
          </p:cNvSpPr>
          <p:nvPr>
            <p:ph type="body" sz="quarter" idx="23" hasCustomPrompt="1"/>
          </p:nvPr>
        </p:nvSpPr>
        <p:spPr>
          <a:xfrm>
            <a:off x="376238" y="1951787"/>
            <a:ext cx="4094163" cy="3720600"/>
          </a:xfrm>
        </p:spPr>
        <p:txBody>
          <a:bodyPr lIns="72000" tIns="72000" rIns="72000" bIns="36000"/>
          <a:lstStyle>
            <a:lvl1pPr>
              <a:spcBef>
                <a:spcPts val="300"/>
              </a:spcBef>
              <a:spcAft>
                <a:spcPts val="300"/>
              </a:spcAft>
              <a:defRPr sz="1600" b="0">
                <a:solidFill>
                  <a:schemeClr val="tx1"/>
                </a:solidFill>
              </a:defRPr>
            </a:lvl1pPr>
            <a:lvl2pPr>
              <a:spcBef>
                <a:spcPts val="300"/>
              </a:spcBef>
              <a:spcAft>
                <a:spcPts val="300"/>
              </a:spcAft>
              <a:buClr>
                <a:schemeClr val="tx1"/>
              </a:buClr>
              <a:defRPr sz="1400" b="0">
                <a:solidFill>
                  <a:schemeClr val="tx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sp>
        <p:nvSpPr>
          <p:cNvPr id="22"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7352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3">
                  <a:lumMod val="50000"/>
                </a:schemeClr>
              </a:gs>
              <a:gs pos="21000">
                <a:schemeClr val="accent3">
                  <a:lumMod val="75000"/>
                </a:schemeClr>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pic>
        <p:nvPicPr>
          <p:cNvPr id="55" name="Picture 54" descr="abstract-lines-v02.png"/>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4020950">
            <a:off x="-5358051" y="-3797386"/>
            <a:ext cx="20793546" cy="11195223"/>
          </a:xfrm>
          <a:prstGeom prst="rect">
            <a:avLst/>
          </a:prstGeom>
        </p:spPr>
      </p:pic>
      <p:pic>
        <p:nvPicPr>
          <p:cNvPr id="58" name="Picture 57" descr="abstract-lines-v02.png"/>
          <p:cNvPicPr>
            <a:picLocks noChangeAspect="1"/>
          </p:cNvPicPr>
          <p:nvPr userDrawn="1"/>
        </p:nvPicPr>
        <p:blipFill>
          <a:blip r:embed="rId3" cstate="email">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4484465">
            <a:off x="-1182350" y="-4157749"/>
            <a:ext cx="20793546" cy="11195223"/>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0" name="Title 1"/>
          <p:cNvSpPr>
            <a:spLocks noGrp="1"/>
          </p:cNvSpPr>
          <p:nvPr>
            <p:ph type="title" hasCustomPrompt="1"/>
          </p:nvPr>
        </p:nvSpPr>
        <p:spPr>
          <a:xfrm>
            <a:off x="719134" y="5038266"/>
            <a:ext cx="6291266" cy="727534"/>
          </a:xfrm>
        </p:spPr>
        <p:txBody>
          <a:bodyPr anchor="b">
            <a:normAutofit/>
          </a:bodyPr>
          <a:lstStyle>
            <a:lvl1pPr>
              <a:defRPr sz="2800" baseline="0"/>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11970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fill="hold" nodeType="withEffect">
                                  <p:stCondLst>
                                    <p:cond delay="0"/>
                                  </p:stCondLst>
                                  <p:childTnLst>
                                    <p:animMotion origin="layout" path="M 0.07954 0.31567 C 0.08371 0.20782 0.08041 -0.12335 0.10542 -0.32978 C 0.13008 -0.53668 0.20337 -0.80074 0.22942 -0.92409 " pathEditMode="relative" rAng="0" ptsTypes="fsF">
                                      <p:cBhvr>
                                        <p:cTn id="6" dur="20000" fill="hold"/>
                                        <p:tgtEl>
                                          <p:spTgt spid="55"/>
                                        </p:tgtEl>
                                        <p:attrNameLst>
                                          <p:attrName>ppt_x</p:attrName>
                                          <p:attrName>ppt_y</p:attrName>
                                        </p:attrNameLst>
                                      </p:cBhvr>
                                      <p:rCtr x="7485" y="-62000"/>
                                    </p:animMotion>
                                  </p:childTnLst>
                                </p:cTn>
                              </p:par>
                              <p:par>
                                <p:cTn id="7" presetID="44" presetClass="path" presetSubtype="0" accel="50000" decel="50000" fill="hold" nodeType="withEffect">
                                  <p:stCondLst>
                                    <p:cond delay="0"/>
                                  </p:stCondLst>
                                  <p:childTnLst>
                                    <p:animMotion origin="layout" path="M 0.05382 0.81759 C 0.05711 0.70972 0.05451 0.37824 0.0743 0.17176 C 0.09427 -0.03496 0.15243 -0.29885 0.17309 -0.42246 " pathEditMode="relative" rAng="0" ptsTypes="fsF">
                                      <p:cBhvr>
                                        <p:cTn id="8" dur="20000" spd="-100000" fill="hold"/>
                                        <p:tgtEl>
                                          <p:spTgt spid="58"/>
                                        </p:tgtEl>
                                        <p:attrNameLst>
                                          <p:attrName>ppt_x</p:attrName>
                                          <p:attrName>ppt_y</p:attrName>
                                        </p:attrNameLst>
                                      </p:cBhvr>
                                      <p:rCtr x="5955" y="-6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t>28 May, 2023</a:t>
            </a:fld>
            <a:endParaRPr lang="en-GB" dirty="0"/>
          </a:p>
        </p:txBody>
      </p:sp>
      <p:sp>
        <p:nvSpPr>
          <p:cNvPr id="100"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Content Placeholder 4"/>
          <p:cNvSpPr>
            <a:spLocks noGrp="1"/>
          </p:cNvSpPr>
          <p:nvPr>
            <p:ph sz="quarter" idx="10" hasCustomPrompt="1"/>
          </p:nvPr>
        </p:nvSpPr>
        <p:spPr>
          <a:xfrm>
            <a:off x="376238" y="1803401"/>
            <a:ext cx="8407400" cy="4657723"/>
          </a:xfrm>
        </p:spPr>
        <p:txBody>
          <a:bodyPr/>
          <a:lstStyle>
            <a:lvl1pPr>
              <a:defRPr/>
            </a:lvl1pPr>
          </a:lstStyle>
          <a:p>
            <a:pPr lvl="0"/>
            <a:r>
              <a:rPr lang="en-US" dirty="0" smtClean="0"/>
              <a:t>Click icon to add object</a:t>
            </a:r>
          </a:p>
        </p:txBody>
      </p:sp>
    </p:spTree>
    <p:extLst>
      <p:ext uri="{BB962C8B-B14F-4D97-AF65-F5344CB8AC3E}">
        <p14:creationId xmlns:p14="http://schemas.microsoft.com/office/powerpoint/2010/main" val="31007624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b="6435"/>
          <a:stretch/>
        </p:blipFill>
        <p:spPr>
          <a:xfrm flipH="1">
            <a:off x="-1589" y="1085850"/>
            <a:ext cx="9143999" cy="5400675"/>
          </a:xfrm>
          <a:prstGeom prst="rect">
            <a:avLst/>
          </a:prstGeom>
        </p:spPr>
      </p:pic>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
        <p:nvSpPr>
          <p:cNvPr id="19"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1416493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ew Content slide 2">
    <p:spTree>
      <p:nvGrpSpPr>
        <p:cNvPr id="1" name=""/>
        <p:cNvGrpSpPr/>
        <p:nvPr/>
      </p:nvGrpSpPr>
      <p:grpSpPr>
        <a:xfrm>
          <a:off x="0" y="0"/>
          <a:ext cx="0" cy="0"/>
          <a:chOff x="0" y="0"/>
          <a:chExt cx="0" cy="0"/>
        </a:xfrm>
      </p:grpSpPr>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
        <p:nvSpPr>
          <p:cNvPr id="19"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Picture Placeholder 2"/>
          <p:cNvSpPr>
            <a:spLocks noGrp="1"/>
          </p:cNvSpPr>
          <p:nvPr>
            <p:ph type="pic" sz="quarter" idx="11"/>
          </p:nvPr>
        </p:nvSpPr>
        <p:spPr>
          <a:xfrm>
            <a:off x="0" y="1092200"/>
            <a:ext cx="9142413" cy="5383213"/>
          </a:xfrm>
          <a:noFill/>
          <a:ln>
            <a:noFill/>
          </a:ln>
        </p:spPr>
        <p:txBody>
          <a:bodyPr/>
          <a:lstStyle/>
          <a:p>
            <a:endParaRPr lang="en-GB"/>
          </a:p>
        </p:txBody>
      </p:sp>
    </p:spTree>
    <p:extLst>
      <p:ext uri="{BB962C8B-B14F-4D97-AF65-F5344CB8AC3E}">
        <p14:creationId xmlns:p14="http://schemas.microsoft.com/office/powerpoint/2010/main" val="15595410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092200"/>
            <a:ext cx="9142413" cy="5383213"/>
          </a:xfrm>
          <a:noFill/>
          <a:ln>
            <a:noFill/>
          </a:ln>
        </p:spPr>
        <p:txBody>
          <a:bodyPr/>
          <a:lstStyle/>
          <a:p>
            <a:endParaRPr lang="en-GB"/>
          </a:p>
        </p:txBody>
      </p:sp>
      <p:sp>
        <p:nvSpPr>
          <p:cNvPr id="15"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8446438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11966"/>
          <a:stretch/>
        </p:blipFill>
        <p:spPr>
          <a:xfrm flipH="1">
            <a:off x="0" y="1086438"/>
            <a:ext cx="9144000" cy="5395414"/>
          </a:xfrm>
          <a:prstGeom prst="rect">
            <a:avLst/>
          </a:prstGeom>
        </p:spPr>
      </p:pic>
      <p:sp>
        <p:nvSpPr>
          <p:cNvPr id="14" name="Rectangle 13"/>
          <p:cNvSpPr/>
          <p:nvPr userDrawn="1"/>
        </p:nvSpPr>
        <p:spPr>
          <a:xfrm>
            <a:off x="0" y="1867473"/>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398713"/>
          </a:xfrm>
        </p:spPr>
        <p:txBody>
          <a:bodyPr/>
          <a:lstStyle>
            <a:lvl1pPr>
              <a:spcAft>
                <a:spcPts val="600"/>
              </a:spcAft>
              <a:defRPr sz="4000" b="1">
                <a:solidFill>
                  <a:schemeClr val="bg1"/>
                </a:solidFill>
              </a:defRPr>
            </a:lvl1pPr>
            <a:lvl2pPr marL="0" indent="0">
              <a:spcAft>
                <a:spcPts val="600"/>
              </a:spcAft>
              <a:buFontTx/>
              <a:buNone/>
              <a:defRPr sz="4000">
                <a:solidFill>
                  <a:schemeClr val="bg1"/>
                </a:solidFill>
              </a:defRPr>
            </a:lvl2pPr>
            <a:lvl3pPr>
              <a:spcAft>
                <a:spcPts val="600"/>
              </a:spcAft>
              <a:defRPr sz="4000">
                <a:solidFill>
                  <a:schemeClr val="bg1"/>
                </a:solidFill>
              </a:defRPr>
            </a:lvl3pPr>
            <a:lvl4pPr>
              <a:spcAft>
                <a:spcPts val="600"/>
              </a:spcAft>
              <a:defRPr sz="4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32463934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92530"/>
            <a:ext cx="9144000" cy="5382883"/>
          </a:xfrm>
          <a:prstGeom prst="rect">
            <a:avLst/>
          </a:prstGeom>
        </p:spPr>
      </p:pic>
      <p:sp>
        <p:nvSpPr>
          <p:cNvPr id="14" name="Rectangle 13"/>
          <p:cNvSpPr/>
          <p:nvPr userDrawn="1"/>
        </p:nvSpPr>
        <p:spPr>
          <a:xfrm>
            <a:off x="0" y="1860550"/>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292675"/>
          </a:xfrm>
        </p:spPr>
        <p:txBody>
          <a:bodyPr/>
          <a:lstStyle>
            <a:lvl1pPr>
              <a:spcAft>
                <a:spcPts val="600"/>
              </a:spcAft>
              <a:defRPr sz="4000" b="1">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24876460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NEW Case study master">
    <p:spTree>
      <p:nvGrpSpPr>
        <p:cNvPr id="1" name=""/>
        <p:cNvGrpSpPr/>
        <p:nvPr/>
      </p:nvGrpSpPr>
      <p:grpSpPr>
        <a:xfrm>
          <a:off x="0" y="0"/>
          <a:ext cx="0" cy="0"/>
          <a:chOff x="0" y="0"/>
          <a:chExt cx="0" cy="0"/>
        </a:xfrm>
      </p:grpSpPr>
      <p:cxnSp>
        <p:nvCxnSpPr>
          <p:cNvPr id="58" name="Straight Connector 57"/>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25"/>
          </p:nvPr>
        </p:nvSpPr>
        <p:spPr>
          <a:xfrm>
            <a:off x="-3175" y="1085850"/>
            <a:ext cx="9144000" cy="5391150"/>
          </a:xfrm>
        </p:spPr>
        <p:txBody>
          <a:bodyPr>
            <a:normAutofit/>
          </a:bodyPr>
          <a:lstStyle/>
          <a:p>
            <a:endParaRPr lang="en-GB"/>
          </a:p>
        </p:txBody>
      </p:sp>
      <p:sp>
        <p:nvSpPr>
          <p:cNvPr id="9" name="Content Placeholder 8"/>
          <p:cNvSpPr>
            <a:spLocks noGrp="1"/>
          </p:cNvSpPr>
          <p:nvPr>
            <p:ph sz="quarter" idx="28" hasCustomPrompt="1"/>
          </p:nvPr>
        </p:nvSpPr>
        <p:spPr>
          <a:xfrm>
            <a:off x="431800" y="2066925"/>
            <a:ext cx="8397875" cy="4095750"/>
          </a:xfrm>
          <a:solidFill>
            <a:srgbClr val="FFFFFF">
              <a:alpha val="85098"/>
            </a:srgbClr>
          </a:solidFill>
          <a:ln>
            <a:solidFill>
              <a:schemeClr val="tx2">
                <a:lumMod val="50000"/>
              </a:schemeClr>
            </a:solidFill>
          </a:ln>
        </p:spPr>
        <p:txBody>
          <a:bodyPr/>
          <a:lstStyle>
            <a:lvl5pPr>
              <a:defRPr>
                <a:solidFill>
                  <a:schemeClr val="bg1">
                    <a:lumMod val="95000"/>
                  </a:schemeClr>
                </a:solidFill>
              </a:defRPr>
            </a:lvl5pPr>
          </a:lstStyle>
          <a:p>
            <a:pPr lvl="4"/>
            <a:r>
              <a:rPr lang="en-GB" dirty="0" smtClean="0"/>
              <a:t>.</a:t>
            </a:r>
            <a:endParaRPr lang="en-GB" dirty="0"/>
          </a:p>
        </p:txBody>
      </p:sp>
      <p:sp>
        <p:nvSpPr>
          <p:cNvPr id="2" name="Title 1"/>
          <p:cNvSpPr>
            <a:spLocks noGrp="1"/>
          </p:cNvSpPr>
          <p:nvPr>
            <p:ph type="title"/>
          </p:nvPr>
        </p:nvSpPr>
        <p:spPr>
          <a:xfrm>
            <a:off x="376238" y="0"/>
            <a:ext cx="6973887" cy="1079500"/>
          </a:xfrm>
        </p:spPr>
        <p:txBody>
          <a:bodyPr>
            <a:normAutofit/>
          </a:bodyPr>
          <a:lstStyle>
            <a:lvl1pPr>
              <a:defRPr sz="2600" b="1">
                <a:latin typeface="Franklin Gothic Book" panose="020B0503020102020204" pitchFamily="34" charset="0"/>
              </a:defRPr>
            </a:lvl1pPr>
          </a:lstStyle>
          <a:p>
            <a:r>
              <a:rPr lang="en-GB" dirty="0" smtClean="0"/>
              <a:t>Click to edit Master title style</a:t>
            </a:r>
            <a:endParaRPr lang="en-US" dirty="0"/>
          </a:p>
        </p:txBody>
      </p:sp>
      <p:sp>
        <p:nvSpPr>
          <p:cNvPr id="59" name="Date Placeholder 2"/>
          <p:cNvSpPr>
            <a:spLocks noGrp="1"/>
          </p:cNvSpPr>
          <p:nvPr>
            <p:ph type="dt" sz="half" idx="19"/>
          </p:nvPr>
        </p:nvSpPr>
        <p:spPr/>
        <p:txBody>
          <a:bodyPr/>
          <a:lstStyle>
            <a:lvl1pPr>
              <a:defRPr/>
            </a:lvl1pPr>
          </a:lstStyle>
          <a:p>
            <a:pPr>
              <a:defRPr/>
            </a:pPr>
            <a:fld id="{BD8F3993-6216-4D17-BE74-AA1F1B422795}" type="datetime3">
              <a:rPr lang="en-GB" smtClean="0">
                <a:solidFill>
                  <a:srgbClr val="00539B"/>
                </a:solidFill>
              </a:rPr>
              <a:pPr>
                <a:defRPr/>
              </a:pPr>
              <a:t>28 May, 2023</a:t>
            </a:fld>
            <a:endParaRPr lang="en-GB" dirty="0">
              <a:solidFill>
                <a:srgbClr val="00539B"/>
              </a:solidFill>
            </a:endParaRPr>
          </a:p>
        </p:txBody>
      </p:sp>
      <p:sp>
        <p:nvSpPr>
          <p:cNvPr id="60" name="Footer Placeholder 3"/>
          <p:cNvSpPr>
            <a:spLocks noGrp="1"/>
          </p:cNvSpPr>
          <p:nvPr>
            <p:ph type="ftr" sz="quarter" idx="20"/>
            <p:custDataLst>
              <p:tags r:id="rId1"/>
            </p:custDataLst>
          </p:nvPr>
        </p:nvSpPr>
        <p:spPr>
          <a:xfrm>
            <a:off x="0" y="6480000"/>
            <a:ext cx="9144000" cy="378000"/>
          </a:xfrm>
        </p:spPr>
        <p:txBody>
          <a:bodyPr/>
          <a:lstStyle>
            <a:lvl1pPr>
              <a:defRPr lang="en-GB" sz="900" b="1" i="0" u="none">
                <a:solidFill>
                  <a:srgbClr val="0000FF"/>
                </a:solidFill>
                <a:latin typeface="Arial"/>
              </a:defRPr>
            </a:lvl1pPr>
          </a:lstStyle>
          <a:p>
            <a:pPr>
              <a:defRPr/>
            </a:pPr>
            <a:endParaRPr>
              <a:solidFill>
                <a:srgbClr val="000000"/>
              </a:solidFill>
            </a:endParaRPr>
          </a:p>
        </p:txBody>
      </p:sp>
      <p:sp>
        <p:nvSpPr>
          <p:cNvPr id="62" name="Slide Number Placeholder 4"/>
          <p:cNvSpPr>
            <a:spLocks noGrp="1"/>
          </p:cNvSpPr>
          <p:nvPr>
            <p:ph type="sldNum" sz="quarter" idx="21"/>
          </p:nvPr>
        </p:nvSpPr>
        <p:spPr>
          <a:xfrm>
            <a:off x="8278813" y="6480175"/>
            <a:ext cx="360362" cy="377825"/>
          </a:xfrm>
        </p:spPr>
        <p:txBody>
          <a:bodyPr/>
          <a:lstStyle>
            <a:lvl1pPr>
              <a:defRPr/>
            </a:lvl1pPr>
          </a:lstStyle>
          <a:p>
            <a:pPr>
              <a:defRPr/>
            </a:pPr>
            <a:fld id="{610D1BB7-02E1-4FDC-BFA2-03D69CCB4700}" type="slidenum">
              <a:rPr lang="en-GB">
                <a:solidFill>
                  <a:srgbClr val="00539B"/>
                </a:solidFill>
              </a:rPr>
              <a:pPr>
                <a:defRPr/>
              </a:pPr>
              <a:t>‹#›</a:t>
            </a:fld>
            <a:endParaRPr lang="en-GB">
              <a:solidFill>
                <a:srgbClr val="00539B"/>
              </a:solidFill>
            </a:endParaRPr>
          </a:p>
        </p:txBody>
      </p:sp>
      <p:sp>
        <p:nvSpPr>
          <p:cNvPr id="7" name="Text Placeholder 6"/>
          <p:cNvSpPr>
            <a:spLocks noGrp="1"/>
          </p:cNvSpPr>
          <p:nvPr>
            <p:ph type="body" sz="quarter" idx="27"/>
          </p:nvPr>
        </p:nvSpPr>
        <p:spPr>
          <a:xfrm rot="5400000">
            <a:off x="-967173" y="2199198"/>
            <a:ext cx="2217045" cy="330074"/>
          </a:xfrm>
          <a:solidFill>
            <a:srgbClr val="00539B">
              <a:alpha val="80000"/>
            </a:srgbClr>
          </a:solidFill>
          <a:ln>
            <a:noFill/>
          </a:ln>
        </p:spPr>
        <p:txBody>
          <a:bodyPr wrap="square" lIns="72000" tIns="72000" bIns="72000" rtlCol="0" anchor="ctr" anchorCtr="0">
            <a:spAutoFit/>
          </a:bodyPr>
          <a:lstStyle>
            <a:lvl1pPr>
              <a:defRPr lang="en-US" sz="1200" dirty="0" smtClean="0">
                <a:solidFill>
                  <a:schemeClr val="bg1"/>
                </a:solidFill>
                <a:latin typeface="Franklin Gothic Book" panose="020B0503020102020204" pitchFamily="34" charset="0"/>
                <a:cs typeface="+mn-cs"/>
              </a:defRPr>
            </a:lvl1pPr>
            <a:lvl2pPr>
              <a:defRPr lang="en-US" sz="1000" dirty="0" smtClean="0">
                <a:solidFill>
                  <a:schemeClr val="bg1"/>
                </a:solidFill>
                <a:latin typeface="Arial" pitchFamily="34" charset="0"/>
                <a:ea typeface="ＭＳ Ｐゴシック" pitchFamily="34" charset="-128"/>
                <a:cs typeface="+mn-cs"/>
              </a:defRPr>
            </a:lvl2pPr>
            <a:lvl3pPr>
              <a:defRPr lang="en-US" sz="1000" dirty="0" smtClean="0">
                <a:solidFill>
                  <a:schemeClr val="bg1"/>
                </a:solidFill>
                <a:latin typeface="Arial" pitchFamily="34" charset="0"/>
                <a:ea typeface="ＭＳ Ｐゴシック" pitchFamily="34" charset="-128"/>
                <a:cs typeface="+mn-cs"/>
              </a:defRPr>
            </a:lvl3pPr>
            <a:lvl4pPr>
              <a:defRPr lang="en-US" sz="1000" dirty="0" smtClean="0">
                <a:solidFill>
                  <a:schemeClr val="bg1"/>
                </a:solidFill>
                <a:latin typeface="Arial" pitchFamily="34" charset="0"/>
                <a:ea typeface="ＭＳ Ｐゴシック" pitchFamily="34" charset="-128"/>
                <a:cs typeface="+mn-cs"/>
              </a:defRPr>
            </a:lvl4pPr>
            <a:lvl5pPr>
              <a:defRPr lang="en-GB" sz="1000" dirty="0">
                <a:solidFill>
                  <a:schemeClr val="bg1"/>
                </a:solidFill>
                <a:ea typeface="ＭＳ Ｐゴシック" pitchFamily="34" charset="-128"/>
                <a:cs typeface="+mn-cs"/>
              </a:defRPr>
            </a:lvl5pPr>
          </a:lstStyle>
          <a:p>
            <a:pPr lvl="0" algn="ctr">
              <a:spcAft>
                <a:spcPct val="0"/>
              </a:spcAft>
            </a:pPr>
            <a:r>
              <a:rPr lang="en-US" dirty="0" smtClean="0"/>
              <a:t>Click to edit Master text styles</a:t>
            </a:r>
          </a:p>
        </p:txBody>
      </p:sp>
      <p:sp>
        <p:nvSpPr>
          <p:cNvPr id="6" name="Content Placeholder 5"/>
          <p:cNvSpPr>
            <a:spLocks noGrp="1"/>
          </p:cNvSpPr>
          <p:nvPr>
            <p:ph sz="quarter" idx="26"/>
          </p:nvPr>
        </p:nvSpPr>
        <p:spPr>
          <a:xfrm>
            <a:off x="592138" y="2305051"/>
            <a:ext cx="3808412" cy="3752850"/>
          </a:xfrm>
        </p:spPr>
        <p:txBody>
          <a:bodyPr>
            <a:normAutofit/>
          </a:bodyPr>
          <a:lstStyle>
            <a:lvl1pPr marL="0" indent="0">
              <a:spcBef>
                <a:spcPts val="600"/>
              </a:spcBef>
              <a:spcAft>
                <a:spcPts val="600"/>
              </a:spcAft>
              <a:defRPr sz="1100" b="1">
                <a:solidFill>
                  <a:schemeClr val="accent1"/>
                </a:solidFill>
              </a:defRPr>
            </a:lvl1pPr>
            <a:lvl2pPr marL="0" indent="0">
              <a:spcAft>
                <a:spcPts val="0"/>
              </a:spcAft>
              <a:buNone/>
              <a:defRPr sz="1000">
                <a:solidFill>
                  <a:schemeClr val="tx1"/>
                </a:solidFill>
              </a:defRPr>
            </a:lvl2pPr>
          </a:lstStyle>
          <a:p>
            <a:pPr lvl="0"/>
            <a:r>
              <a:rPr lang="en-US" dirty="0" smtClean="0"/>
              <a:t>Click to edit Master text styles</a:t>
            </a:r>
          </a:p>
          <a:p>
            <a:pPr lvl="1"/>
            <a:r>
              <a:rPr lang="en-US" dirty="0" smtClean="0"/>
              <a:t>Click to edit text</a:t>
            </a:r>
          </a:p>
        </p:txBody>
      </p:sp>
      <p:sp>
        <p:nvSpPr>
          <p:cNvPr id="11" name="Picture Placeholder 10"/>
          <p:cNvSpPr>
            <a:spLocks noGrp="1"/>
          </p:cNvSpPr>
          <p:nvPr>
            <p:ph type="pic" sz="quarter" idx="30"/>
          </p:nvPr>
        </p:nvSpPr>
        <p:spPr>
          <a:xfrm>
            <a:off x="4587875" y="2305050"/>
            <a:ext cx="4089400" cy="2374900"/>
          </a:xfrm>
        </p:spPr>
        <p:txBody>
          <a:bodyPr>
            <a:normAutofit/>
          </a:bodyPr>
          <a:lstStyle/>
          <a:p>
            <a:endParaRPr lang="en-GB"/>
          </a:p>
        </p:txBody>
      </p:sp>
      <p:sp>
        <p:nvSpPr>
          <p:cNvPr id="24" name="Text Placeholder 6"/>
          <p:cNvSpPr>
            <a:spLocks noGrp="1"/>
          </p:cNvSpPr>
          <p:nvPr>
            <p:ph type="body" sz="quarter" idx="32" hasCustomPrompt="1"/>
          </p:nvPr>
        </p:nvSpPr>
        <p:spPr>
          <a:xfrm>
            <a:off x="431800" y="1255712"/>
            <a:ext cx="1363949" cy="699404"/>
          </a:xfrm>
          <a:solidFill>
            <a:srgbClr val="00539B">
              <a:alpha val="80000"/>
            </a:srgbClr>
          </a:solidFill>
          <a:ln>
            <a:noFill/>
          </a:ln>
        </p:spPr>
        <p:txBody>
          <a:bodyPr wrap="square" lIns="72000" tIns="72000" bIns="72000" rtlCol="0" anchor="ctr" anchorCtr="0">
            <a:spAutoFit/>
          </a:bodyPr>
          <a:lstStyle>
            <a:lvl1pPr>
              <a:defRPr lang="en-US" sz="1200" dirty="0" smtClean="0">
                <a:solidFill>
                  <a:schemeClr val="accent1"/>
                </a:solidFill>
                <a:latin typeface="Franklin Gothic Book" panose="020B0503020102020204" pitchFamily="34" charset="0"/>
                <a:cs typeface="+mn-cs"/>
              </a:defRPr>
            </a:lvl1pPr>
            <a:lvl2pPr>
              <a:defRPr lang="en-US" sz="1000" dirty="0" smtClean="0">
                <a:solidFill>
                  <a:schemeClr val="bg1"/>
                </a:solidFill>
                <a:latin typeface="Arial" pitchFamily="34" charset="0"/>
                <a:ea typeface="ＭＳ Ｐゴシック" pitchFamily="34" charset="-128"/>
                <a:cs typeface="+mn-cs"/>
              </a:defRPr>
            </a:lvl2pPr>
            <a:lvl3pPr>
              <a:defRPr lang="en-US" sz="1000" dirty="0" smtClean="0">
                <a:solidFill>
                  <a:schemeClr val="bg1"/>
                </a:solidFill>
                <a:latin typeface="Arial" pitchFamily="34" charset="0"/>
                <a:ea typeface="ＭＳ Ｐゴシック" pitchFamily="34" charset="-128"/>
                <a:cs typeface="+mn-cs"/>
              </a:defRPr>
            </a:lvl3pPr>
            <a:lvl4pPr>
              <a:defRPr lang="en-US" sz="1000" dirty="0" smtClean="0">
                <a:solidFill>
                  <a:schemeClr val="bg1"/>
                </a:solidFill>
                <a:latin typeface="Arial" pitchFamily="34" charset="0"/>
                <a:ea typeface="ＭＳ Ｐゴシック" pitchFamily="34" charset="-128"/>
                <a:cs typeface="+mn-cs"/>
              </a:defRPr>
            </a:lvl4pPr>
            <a:lvl5pPr>
              <a:defRPr lang="en-GB" sz="1000" dirty="0">
                <a:solidFill>
                  <a:schemeClr val="bg1"/>
                </a:solidFill>
                <a:ea typeface="ＭＳ Ｐゴシック" pitchFamily="34" charset="-128"/>
                <a:cs typeface="+mn-cs"/>
              </a:defRPr>
            </a:lvl5pPr>
          </a:lstStyle>
          <a:p>
            <a:pPr lvl="0" algn="ctr">
              <a:spcAft>
                <a:spcPct val="0"/>
              </a:spcAft>
            </a:pPr>
            <a:r>
              <a:rPr lang="en-US" dirty="0" smtClean="0"/>
              <a:t>.</a:t>
            </a:r>
          </a:p>
          <a:p>
            <a:pPr lvl="0" algn="ctr">
              <a:spcAft>
                <a:spcPct val="0"/>
              </a:spcAft>
            </a:pPr>
            <a:endParaRPr lang="en-US" dirty="0" smtClean="0"/>
          </a:p>
          <a:p>
            <a:pPr lvl="0" algn="ctr">
              <a:spcAft>
                <a:spcPct val="0"/>
              </a:spcAft>
            </a:pPr>
            <a:endParaRPr lang="en-US" dirty="0" smtClean="0"/>
          </a:p>
        </p:txBody>
      </p:sp>
    </p:spTree>
    <p:extLst>
      <p:ext uri="{BB962C8B-B14F-4D97-AF65-F5344CB8AC3E}">
        <p14:creationId xmlns:p14="http://schemas.microsoft.com/office/powerpoint/2010/main" val="123300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539B"/>
              </a:solidFill>
            </a:endParaRPr>
          </a:p>
        </p:txBody>
      </p:sp>
    </p:spTree>
    <p:extLst>
      <p:ext uri="{BB962C8B-B14F-4D97-AF65-F5344CB8AC3E}">
        <p14:creationId xmlns:p14="http://schemas.microsoft.com/office/powerpoint/2010/main" val="3506723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24" name="Picture Placeholder 3"/>
          <p:cNvSpPr>
            <a:spLocks noGrp="1"/>
          </p:cNvSpPr>
          <p:nvPr>
            <p:ph type="pic" sz="quarter" idx="13"/>
          </p:nvPr>
        </p:nvSpPr>
        <p:spPr>
          <a:xfrm>
            <a:off x="376238" y="2058988"/>
            <a:ext cx="904549" cy="904549"/>
          </a:xfrm>
        </p:spPr>
        <p:txBody>
          <a:bodyPr/>
          <a:lstStyle/>
          <a:p>
            <a:endParaRPr lang="en-GB" dirty="0"/>
          </a:p>
        </p:txBody>
      </p:sp>
      <p:sp>
        <p:nvSpPr>
          <p:cNvPr id="4" name="Text Placeholder 3"/>
          <p:cNvSpPr>
            <a:spLocks noGrp="1"/>
          </p:cNvSpPr>
          <p:nvPr>
            <p:ph type="body" sz="quarter" idx="21"/>
          </p:nvPr>
        </p:nvSpPr>
        <p:spPr>
          <a:xfrm>
            <a:off x="1421449" y="2049463"/>
            <a:ext cx="3127993" cy="1884362"/>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9" name="Picture Placeholder 3"/>
          <p:cNvSpPr>
            <a:spLocks noGrp="1"/>
          </p:cNvSpPr>
          <p:nvPr>
            <p:ph type="pic" sz="quarter" idx="22"/>
          </p:nvPr>
        </p:nvSpPr>
        <p:spPr>
          <a:xfrm>
            <a:off x="4673267" y="2068513"/>
            <a:ext cx="904549" cy="904549"/>
          </a:xfrm>
        </p:spPr>
        <p:txBody>
          <a:bodyPr/>
          <a:lstStyle/>
          <a:p>
            <a:endParaRPr lang="en-GB" dirty="0"/>
          </a:p>
        </p:txBody>
      </p:sp>
      <p:sp>
        <p:nvSpPr>
          <p:cNvPr id="20" name="Text Placeholder 3"/>
          <p:cNvSpPr>
            <a:spLocks noGrp="1"/>
          </p:cNvSpPr>
          <p:nvPr>
            <p:ph type="body" sz="quarter" idx="23"/>
          </p:nvPr>
        </p:nvSpPr>
        <p:spPr>
          <a:xfrm>
            <a:off x="5718478" y="2058987"/>
            <a:ext cx="3127993" cy="1874837"/>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1" name="Picture Placeholder 3"/>
          <p:cNvSpPr>
            <a:spLocks noGrp="1"/>
          </p:cNvSpPr>
          <p:nvPr>
            <p:ph type="pic" sz="quarter" idx="24"/>
          </p:nvPr>
        </p:nvSpPr>
        <p:spPr>
          <a:xfrm>
            <a:off x="376238" y="4115126"/>
            <a:ext cx="904549" cy="904549"/>
          </a:xfrm>
        </p:spPr>
        <p:txBody>
          <a:bodyPr/>
          <a:lstStyle/>
          <a:p>
            <a:endParaRPr lang="en-GB" dirty="0"/>
          </a:p>
        </p:txBody>
      </p:sp>
      <p:sp>
        <p:nvSpPr>
          <p:cNvPr id="22" name="Text Placeholder 3"/>
          <p:cNvSpPr>
            <a:spLocks noGrp="1"/>
          </p:cNvSpPr>
          <p:nvPr>
            <p:ph type="body" sz="quarter" idx="25"/>
          </p:nvPr>
        </p:nvSpPr>
        <p:spPr>
          <a:xfrm>
            <a:off x="1421449" y="4105601"/>
            <a:ext cx="3127993" cy="1999924"/>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5" name="Picture Placeholder 3"/>
          <p:cNvSpPr>
            <a:spLocks noGrp="1"/>
          </p:cNvSpPr>
          <p:nvPr>
            <p:ph type="pic" sz="quarter" idx="26"/>
          </p:nvPr>
        </p:nvSpPr>
        <p:spPr>
          <a:xfrm>
            <a:off x="4673267" y="4124651"/>
            <a:ext cx="904549" cy="904549"/>
          </a:xfrm>
        </p:spPr>
        <p:txBody>
          <a:bodyPr/>
          <a:lstStyle/>
          <a:p>
            <a:endParaRPr lang="en-GB" dirty="0"/>
          </a:p>
        </p:txBody>
      </p:sp>
      <p:sp>
        <p:nvSpPr>
          <p:cNvPr id="27" name="Text Placeholder 3"/>
          <p:cNvSpPr>
            <a:spLocks noGrp="1"/>
          </p:cNvSpPr>
          <p:nvPr>
            <p:ph type="body" sz="quarter" idx="27"/>
          </p:nvPr>
        </p:nvSpPr>
        <p:spPr>
          <a:xfrm>
            <a:off x="5718478" y="4115125"/>
            <a:ext cx="3127993" cy="1990399"/>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137716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3127991" cy="4042529"/>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4042529"/>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Tree>
    <p:extLst>
      <p:ext uri="{BB962C8B-B14F-4D97-AF65-F5344CB8AC3E}">
        <p14:creationId xmlns:p14="http://schemas.microsoft.com/office/powerpoint/2010/main" val="425283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398"/>
          <a:stretch/>
        </p:blipFill>
        <p:spPr>
          <a:xfrm>
            <a:off x="-1" y="1092530"/>
            <a:ext cx="9144002" cy="5382883"/>
          </a:xfrm>
          <a:prstGeom prst="rect">
            <a:avLst/>
          </a:prstGeom>
        </p:spPr>
      </p:pic>
      <p:sp>
        <p:nvSpPr>
          <p:cNvPr id="14" name="Rectangle 13"/>
          <p:cNvSpPr/>
          <p:nvPr userDrawn="1"/>
        </p:nvSpPr>
        <p:spPr>
          <a:xfrm>
            <a:off x="0" y="1860550"/>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292675"/>
          </a:xfrm>
        </p:spPr>
        <p:txBody>
          <a:bodyPr/>
          <a:lstStyle>
            <a:lvl1pPr>
              <a:spcAft>
                <a:spcPts val="600"/>
              </a:spcAft>
              <a:defRPr sz="4000" b="1">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15206912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t>28 May, 2023</a:t>
            </a:fld>
            <a:endParaRPr lang="en-GB" dirty="0"/>
          </a:p>
        </p:txBody>
      </p:sp>
      <p:sp>
        <p:nvSpPr>
          <p:cNvPr id="100"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smtClean="0"/>
              <a:t>Click icon to add object</a:t>
            </a:r>
          </a:p>
        </p:txBody>
      </p:sp>
    </p:spTree>
    <p:extLst>
      <p:ext uri="{BB962C8B-B14F-4D97-AF65-F5344CB8AC3E}">
        <p14:creationId xmlns:p14="http://schemas.microsoft.com/office/powerpoint/2010/main" val="3370932786"/>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8800EEA9-DB78-4218-AEA2-98CF4203A652}"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2968453"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
        <p:nvSpPr>
          <p:cNvPr id="12" name="Text Placeholder 4"/>
          <p:cNvSpPr>
            <a:spLocks noGrp="1"/>
          </p:cNvSpPr>
          <p:nvPr>
            <p:ph type="body" sz="quarter" idx="21"/>
          </p:nvPr>
        </p:nvSpPr>
        <p:spPr>
          <a:xfrm>
            <a:off x="4587875" y="5838825"/>
            <a:ext cx="4260850"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3"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1914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6653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NEW 1 Single column layout with icon">
    <p:spTree>
      <p:nvGrpSpPr>
        <p:cNvPr id="1" name=""/>
        <p:cNvGrpSpPr/>
        <p:nvPr/>
      </p:nvGrpSpPr>
      <p:grpSpPr>
        <a:xfrm>
          <a:off x="0" y="0"/>
          <a:ext cx="0" cy="0"/>
          <a:chOff x="0" y="0"/>
          <a:chExt cx="0" cy="0"/>
        </a:xfrm>
      </p:grpSpPr>
      <p:sp>
        <p:nvSpPr>
          <p:cNvPr id="8" name="Round Single Corner Rectangle 7"/>
          <p:cNvSpPr/>
          <p:nvPr userDrawn="1"/>
        </p:nvSpPr>
        <p:spPr>
          <a:xfrm>
            <a:off x="-3" y="1849436"/>
            <a:ext cx="9142413" cy="4332287"/>
          </a:xfrm>
          <a:prstGeom prst="round1Rect">
            <a:avLst>
              <a:gd name="adj" fmla="val 0"/>
            </a:avLst>
          </a:prstGeom>
          <a:solidFill>
            <a:srgbClr val="BFBF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vl2pPr>
              <a:buClr>
                <a:schemeClr val="tx1"/>
              </a:buClr>
              <a:defRPr/>
            </a:lvl2pPr>
          </a:lstStyle>
          <a:p>
            <a:pPr lvl="0"/>
            <a:r>
              <a:rPr lang="en-US" dirty="0" smtClean="0"/>
              <a:t>Click to edit master text styles</a:t>
            </a:r>
          </a:p>
          <a:p>
            <a:pPr lvl="1"/>
            <a:r>
              <a:rPr lang="en-US" dirty="0" smtClean="0"/>
              <a:t>Second level</a:t>
            </a:r>
          </a:p>
          <a:p>
            <a:pPr lvl="3"/>
            <a:r>
              <a:rPr lang="en-US" dirty="0" smtClean="0"/>
              <a:t>Fourth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1135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672295169"/>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19127" y="292100"/>
            <a:ext cx="6391275" cy="635001"/>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966788" y="1546226"/>
            <a:ext cx="3656012"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75200" y="1546225"/>
            <a:ext cx="3657600" cy="23923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75200" y="4090989"/>
            <a:ext cx="3657600" cy="239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xfrm>
            <a:off x="719136" y="6479999"/>
            <a:ext cx="1871664" cy="378001"/>
          </a:xfrm>
          <a:prstGeom prst="rect">
            <a:avLst/>
          </a:prstGeom>
        </p:spPr>
        <p:txBody>
          <a:bodyPr/>
          <a:lstStyle>
            <a:lvl1pPr>
              <a:defRPr/>
            </a:lvl1pPr>
          </a:lstStyle>
          <a:p>
            <a:pPr>
              <a:defRPr/>
            </a:pPr>
            <a:fld id="{B76A9FA5-1F3F-4F75-A77C-AE72E1C6C399}" type="datetime3">
              <a:rPr lang="en-GB" smtClean="0">
                <a:solidFill>
                  <a:srgbClr val="00539B"/>
                </a:solidFill>
              </a:rPr>
              <a:pPr>
                <a:defRPr/>
              </a:pPr>
              <a:t>28 May, 2023</a:t>
            </a:fld>
            <a:endParaRPr lang="en-GB">
              <a:solidFill>
                <a:srgbClr val="00539B"/>
              </a:solidFill>
            </a:endParaRPr>
          </a:p>
        </p:txBody>
      </p:sp>
    </p:spTree>
    <p:extLst>
      <p:ext uri="{BB962C8B-B14F-4D97-AF65-F5344CB8AC3E}">
        <p14:creationId xmlns:p14="http://schemas.microsoft.com/office/powerpoint/2010/main" val="25566931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NEW Blank layout">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A368455A-49D8-4D3E-BE77-F09B473355A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7913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8835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8800EEA9-DB78-4218-AEA2-98CF4203A652}"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2968453"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
        <p:nvSpPr>
          <p:cNvPr id="12" name="Text Placeholder 4"/>
          <p:cNvSpPr>
            <a:spLocks noGrp="1"/>
          </p:cNvSpPr>
          <p:nvPr>
            <p:ph type="body" sz="quarter" idx="21"/>
          </p:nvPr>
        </p:nvSpPr>
        <p:spPr>
          <a:xfrm>
            <a:off x="4587875" y="5838825"/>
            <a:ext cx="4260850"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3"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9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New blank layout2">
    <p:spTree>
      <p:nvGrpSpPr>
        <p:cNvPr id="1" name=""/>
        <p:cNvGrpSpPr/>
        <p:nvPr/>
      </p:nvGrpSpPr>
      <p:grpSpPr>
        <a:xfrm>
          <a:off x="0" y="0"/>
          <a:ext cx="0" cy="0"/>
          <a:chOff x="0" y="0"/>
          <a:chExt cx="0" cy="0"/>
        </a:xfrm>
      </p:grpSpPr>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1A2E4054-2B6F-4579-B9FB-6032CED681C3}"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3" name="Rectangle 2"/>
          <p:cNvSpPr/>
          <p:nvPr userDrawn="1"/>
        </p:nvSpPr>
        <p:spPr>
          <a:xfrm>
            <a:off x="0" y="-2"/>
            <a:ext cx="9144000" cy="68580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GB" dirty="0">
              <a:solidFill>
                <a:srgbClr val="FFFFFF"/>
              </a:solidFill>
            </a:endParaRPr>
          </a:p>
        </p:txBody>
      </p:sp>
    </p:spTree>
    <p:extLst>
      <p:ext uri="{BB962C8B-B14F-4D97-AF65-F5344CB8AC3E}">
        <p14:creationId xmlns:p14="http://schemas.microsoft.com/office/powerpoint/2010/main" val="362622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5" y="447675"/>
            <a:ext cx="6391275" cy="635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966788"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a:p>
        </p:txBody>
      </p:sp>
      <p:sp>
        <p:nvSpPr>
          <p:cNvPr id="6" name="Rectangle 6"/>
          <p:cNvSpPr>
            <a:spLocks noGrp="1" noChangeArrowheads="1"/>
          </p:cNvSpPr>
          <p:nvPr>
            <p:ph type="sldNum" sz="quarter" idx="11"/>
          </p:nvPr>
        </p:nvSpPr>
        <p:spPr>
          <a:ln/>
        </p:spPr>
        <p:txBody>
          <a:bodyPr/>
          <a:lstStyle>
            <a:lvl1pPr>
              <a:defRPr/>
            </a:lvl1pPr>
          </a:lstStyle>
          <a:p>
            <a:pPr>
              <a:defRPr/>
            </a:pPr>
            <a:fld id="{EE0464FD-0DF1-4A78-B504-BE02029833BA}" type="slidenum">
              <a:rPr lang="en-GB">
                <a:solidFill>
                  <a:srgbClr val="00539B"/>
                </a:solidFill>
              </a:rPr>
              <a:pPr>
                <a:defRPr/>
              </a:pPr>
              <a:t>‹#›</a:t>
            </a:fld>
            <a:endParaRPr lang="en-GB">
              <a:solidFill>
                <a:srgbClr val="00539B"/>
              </a:solidFill>
            </a:endParaRPr>
          </a:p>
        </p:txBody>
      </p:sp>
    </p:spTree>
    <p:extLst>
      <p:ext uri="{BB962C8B-B14F-4D97-AF65-F5344CB8AC3E}">
        <p14:creationId xmlns:p14="http://schemas.microsoft.com/office/powerpoint/2010/main" val="344629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t>28 May, 2023</a:t>
            </a:fld>
            <a:endParaRPr lang="en-GB" dirty="0"/>
          </a:p>
        </p:txBody>
      </p:sp>
      <p:sp>
        <p:nvSpPr>
          <p:cNvPr id="100"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smtClean="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smtClean="0"/>
              <a:t>Chart title</a:t>
            </a:r>
          </a:p>
        </p:txBody>
      </p:sp>
    </p:spTree>
    <p:extLst>
      <p:ext uri="{BB962C8B-B14F-4D97-AF65-F5344CB8AC3E}">
        <p14:creationId xmlns:p14="http://schemas.microsoft.com/office/powerpoint/2010/main" val="573622339"/>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Simple layouts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577041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normAutofit/>
          </a:bodyPr>
          <a:lstStyle>
            <a:lvl1pPr>
              <a:defRPr sz="2400"/>
            </a:lvl1pPr>
          </a:lstStyle>
          <a:p>
            <a:r>
              <a:rPr lang="en-US"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0104726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367074245"/>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p:nvPr>
        </p:nvSpPr>
        <p:spPr>
          <a:xfrm>
            <a:off x="719138" y="1446213"/>
            <a:ext cx="3605212"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07155183"/>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charts, images, tables, smart art or video</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847250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3605212"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962889359"/>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9991042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370924260"/>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7" name="Text Placeholder 5"/>
          <p:cNvSpPr>
            <a:spLocks noGrp="1"/>
          </p:cNvSpPr>
          <p:nvPr>
            <p:ph type="body" sz="quarter" idx="17"/>
          </p:nvPr>
        </p:nvSpPr>
        <p:spPr>
          <a:xfrm>
            <a:off x="4803774" y="1803400"/>
            <a:ext cx="3603625" cy="46950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119848986"/>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2807518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latin typeface="Franklin Gothic Book"/>
              </a:rPr>
              <a:t>Layouts</a:t>
            </a:r>
            <a:r>
              <a:rPr lang="en-US" sz="7000" baseline="0" dirty="0" smtClean="0">
                <a:latin typeface="Franklin Gothic Book"/>
              </a:rPr>
              <a:t> for</a:t>
            </a:r>
            <a:br>
              <a:rPr lang="en-US" sz="7000" baseline="0" dirty="0" smtClean="0">
                <a:latin typeface="Franklin Gothic Book"/>
              </a:rPr>
            </a:br>
            <a:r>
              <a:rPr lang="en-US" sz="7000" baseline="0" dirty="0" smtClean="0">
                <a:latin typeface="Franklin Gothic Book"/>
              </a:rPr>
              <a:t>complex text</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92384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3107327529"/>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2519361"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5085960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5535614" y="1803400"/>
            <a:ext cx="2884486" cy="467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39719016"/>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smtClean="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smtClean="0"/>
              <a:t>Click icon to insert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51216607"/>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smtClean="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smtClean="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val="1412803942"/>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65225554"/>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61327087"/>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smtClean="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smtClean="0"/>
              <a:t>Chart title</a:t>
            </a:r>
          </a:p>
        </p:txBody>
      </p:sp>
    </p:spTree>
    <p:extLst>
      <p:ext uri="{BB962C8B-B14F-4D97-AF65-F5344CB8AC3E}">
        <p14:creationId xmlns:p14="http://schemas.microsoft.com/office/powerpoint/2010/main" val="1428919303"/>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complex text</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3326624"/>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smtClean="0"/>
              <a:t>Click icon to add 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1224980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dirty="0"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28 May, 2023</a:t>
            </a:fld>
            <a:endParaRPr lang="en-GB" dirty="0"/>
          </a:p>
        </p:txBody>
      </p:sp>
      <p:sp>
        <p:nvSpPr>
          <p:cNvPr id="57"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297793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smtClean="0"/>
              <a:t>Click icon to add picture</a:t>
            </a:r>
            <a:endParaRPr lang="en-GB" noProof="0" dirty="0"/>
          </a:p>
        </p:txBody>
      </p:sp>
      <p:pic>
        <p:nvPicPr>
          <p:cNvPr id="7" name="Picture 6" descr="inverted commas closed.png"/>
          <p:cNvPicPr>
            <a:picLocks noChangeAspect="1"/>
          </p:cNvPicPr>
          <p:nvPr userDrawn="1"/>
        </p:nvPicPr>
        <p:blipFill rotWithShape="1">
          <a:blip r:embed="rId2"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389451746"/>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6706483"/>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1024045"/>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images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465142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667369734"/>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smtClean="0"/>
              <a:t>Image title</a:t>
            </a:r>
          </a:p>
        </p:txBody>
      </p:sp>
    </p:spTree>
    <p:extLst>
      <p:ext uri="{BB962C8B-B14F-4D97-AF65-F5344CB8AC3E}">
        <p14:creationId xmlns:p14="http://schemas.microsoft.com/office/powerpoint/2010/main" val="1514127397"/>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8525"/>
            <a:ext cx="3603625"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smtClean="0"/>
              <a:t>Click to edit Master text styles</a:t>
            </a:r>
          </a:p>
        </p:txBody>
      </p:sp>
    </p:spTree>
    <p:extLst>
      <p:ext uri="{BB962C8B-B14F-4D97-AF65-F5344CB8AC3E}">
        <p14:creationId xmlns:p14="http://schemas.microsoft.com/office/powerpoint/2010/main" val="428561113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19138" y="2168525"/>
            <a:ext cx="5181600" cy="4311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483779890"/>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95294000"/>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785071934"/>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327743893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127221"/>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839828183"/>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4046463366"/>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79180294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smtClean="0"/>
              <a:t>Click icon to add 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solidFill>
                  <a:srgbClr val="00539B"/>
                </a:solidFill>
              </a:rPr>
              <a:pPr/>
              <a:t>28 May, 2023</a:t>
            </a:fld>
            <a:endParaRPr lang="en-GB" dirty="0">
              <a:solidFill>
                <a:srgbClr val="00539B"/>
              </a:solidFill>
            </a:endParaRPr>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96127138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93372370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86324983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092241553"/>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68015252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87037536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53310600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9549912"/>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8800799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smtClean="0"/>
              <a:t>Click icon to add 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588601391"/>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743840163"/>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smtClean="0"/>
              <a:t>Click icon to add 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094708533"/>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75377653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829091557"/>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214956596"/>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sp>
        <p:nvSpPr>
          <p:cNvPr id="2" name="Title 1" descr="Ideally your title should fit on one line." title="Slide title"/>
          <p:cNvSpPr>
            <a:spLocks noGrp="1"/>
          </p:cNvSpPr>
          <p:nvPr>
            <p:ph type="title" hasCustomPrompt="1"/>
          </p:nvPr>
        </p:nvSpPr>
        <p:spPr>
          <a:xfrm>
            <a:off x="708025" y="-1"/>
            <a:ext cx="6348414" cy="1080000"/>
          </a:xfrm>
        </p:spPr>
        <p:txBody>
          <a:bodyPr/>
          <a:lstStyle/>
          <a:p>
            <a:r>
              <a:rPr lang="en-US" dirty="0" smtClean="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solidFill>
                  <a:srgbClr val="00539B"/>
                </a:solidFill>
              </a:rPr>
              <a:pPr/>
              <a:t>28 May, 2023</a:t>
            </a:fld>
            <a:endParaRPr lang="en-GB" dirty="0">
              <a:solidFill>
                <a:srgbClr val="00539B"/>
              </a:solidFill>
            </a:endParaRPr>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498887079"/>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a:t>
            </a:r>
            <a:br>
              <a:rPr lang="en-US" sz="7000" dirty="0" smtClean="0">
                <a:solidFill>
                  <a:srgbClr val="FFFFFF"/>
                </a:solidFill>
                <a:latin typeface="Franklin Gothic Book"/>
              </a:rPr>
            </a:br>
            <a:r>
              <a:rPr lang="en-US" sz="7000" dirty="0" smtClean="0">
                <a:solidFill>
                  <a:srgbClr val="FFFFFF"/>
                </a:solidFill>
                <a:latin typeface="Franklin Gothic Book"/>
              </a:rPr>
              <a:t>case studies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484652"/>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113219318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latin typeface="Franklin Gothic Book"/>
              </a:rPr>
              <a:t>Layouts</a:t>
            </a:r>
            <a:r>
              <a:rPr lang="en-US" sz="7000" baseline="0" dirty="0" smtClean="0">
                <a:latin typeface="Franklin Gothic Book"/>
              </a:rPr>
              <a:t> for</a:t>
            </a:r>
            <a:br>
              <a:rPr lang="en-US" sz="7000" baseline="0" dirty="0" smtClean="0">
                <a:latin typeface="Franklin Gothic Book"/>
              </a:rPr>
            </a:br>
            <a:r>
              <a:rPr lang="en-US" sz="7000" baseline="0" dirty="0" smtClean="0">
                <a:latin typeface="Franklin Gothic Book"/>
              </a:rPr>
              <a:t>images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0087902"/>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608534546"/>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1111877"/>
          </a:xfrm>
          <a:prstGeom prst="round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664047128"/>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0" y="5400000"/>
            <a:ext cx="4717259" cy="1080000"/>
          </a:xfrm>
          <a:prstGeom prst="round2Same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782506597"/>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2318145006"/>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Tree>
    <p:extLst>
      <p:ext uri="{BB962C8B-B14F-4D97-AF65-F5344CB8AC3E}">
        <p14:creationId xmlns:p14="http://schemas.microsoft.com/office/powerpoint/2010/main" val="4276349790"/>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Simple layouts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704410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normAutofit/>
          </a:bodyPr>
          <a:lstStyle>
            <a:lvl1pPr>
              <a:defRPr sz="2400"/>
            </a:lvl1pPr>
          </a:lstStyle>
          <a:p>
            <a:r>
              <a:rPr lang="en-US"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516945516"/>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226169357"/>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p:nvPr>
        </p:nvSpPr>
        <p:spPr>
          <a:xfrm>
            <a:off x="719138" y="1446213"/>
            <a:ext cx="3605212"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984574801"/>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charts, images, tables, smart art or video</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62555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t>28 May, 2023</a:t>
            </a:fld>
            <a:endParaRPr lang="en-GB" dirty="0"/>
          </a:p>
        </p:txBody>
      </p:sp>
      <p:sp>
        <p:nvSpPr>
          <p:cNvPr id="99"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569156850"/>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3605212"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054899748"/>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232496695"/>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3340011508"/>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7" name="Text Placeholder 5"/>
          <p:cNvSpPr>
            <a:spLocks noGrp="1"/>
          </p:cNvSpPr>
          <p:nvPr>
            <p:ph type="body" sz="quarter" idx="17"/>
          </p:nvPr>
        </p:nvSpPr>
        <p:spPr>
          <a:xfrm>
            <a:off x="4803774" y="1803400"/>
            <a:ext cx="3603625" cy="46950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410268823"/>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531995859"/>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1496945265"/>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2519361"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499997330"/>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5535614" y="1803400"/>
            <a:ext cx="2884486" cy="467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332273307"/>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smtClean="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smtClean="0"/>
              <a:t>Click icon to insert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477791584"/>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smtClean="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smtClean="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val="306348897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t>28 May, 2023</a:t>
            </a:fld>
            <a:endParaRPr lang="en-GB" dirty="0"/>
          </a:p>
        </p:txBody>
      </p:sp>
      <p:sp>
        <p:nvSpPr>
          <p:cNvPr id="99"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smtClean="0"/>
              <a:t>Image title</a:t>
            </a:r>
          </a:p>
        </p:txBody>
      </p:sp>
    </p:spTree>
    <p:extLst>
      <p:ext uri="{BB962C8B-B14F-4D97-AF65-F5344CB8AC3E}">
        <p14:creationId xmlns:p14="http://schemas.microsoft.com/office/powerpoint/2010/main" val="4116465418"/>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053645866"/>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722649819"/>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smtClean="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smtClean="0"/>
              <a:t>Chart title</a:t>
            </a:r>
          </a:p>
        </p:txBody>
      </p:sp>
    </p:spTree>
    <p:extLst>
      <p:ext uri="{BB962C8B-B14F-4D97-AF65-F5344CB8AC3E}">
        <p14:creationId xmlns:p14="http://schemas.microsoft.com/office/powerpoint/2010/main" val="562560482"/>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complex text</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1361321"/>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smtClean="0"/>
              <a:t>Click icon to add 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53157675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02909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110247"/>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images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4211126"/>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47456958"/>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smtClean="0"/>
              <a:t>Image title</a:t>
            </a:r>
          </a:p>
        </p:txBody>
      </p:sp>
    </p:spTree>
    <p:extLst>
      <p:ext uri="{BB962C8B-B14F-4D97-AF65-F5344CB8AC3E}">
        <p14:creationId xmlns:p14="http://schemas.microsoft.com/office/powerpoint/2010/main" val="28960569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8525"/>
            <a:ext cx="3603625" cy="43021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3522794092"/>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8525"/>
            <a:ext cx="3603625"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smtClean="0"/>
              <a:t>Click to edit Master text styles</a:t>
            </a:r>
          </a:p>
        </p:txBody>
      </p:sp>
    </p:spTree>
    <p:extLst>
      <p:ext uri="{BB962C8B-B14F-4D97-AF65-F5344CB8AC3E}">
        <p14:creationId xmlns:p14="http://schemas.microsoft.com/office/powerpoint/2010/main" val="323238232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19138" y="2168525"/>
            <a:ext cx="5181600" cy="4311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910533082"/>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238708274"/>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58084780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2748200575"/>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705398510"/>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4227586814"/>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584165264"/>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smtClean="0"/>
              <a:t>Click icon to add 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solidFill>
                  <a:srgbClr val="00539B"/>
                </a:solidFill>
              </a:rPr>
              <a:pPr/>
              <a:t>28 May, 2023</a:t>
            </a:fld>
            <a:endParaRPr lang="en-GB" dirty="0">
              <a:solidFill>
                <a:srgbClr val="00539B"/>
              </a:solidFill>
            </a:endParaRPr>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864222302"/>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17915115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19138" y="2168525"/>
            <a:ext cx="5181600" cy="43116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3849936513"/>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469706038"/>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981225523"/>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257081039"/>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23825181"/>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824319275"/>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89051081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smtClean="0"/>
              <a:t>Click icon to add 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635833376"/>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83747312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smtClean="0"/>
              <a:t>Click icon to add 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17777969"/>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04255511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546864730"/>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599591250"/>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633355030"/>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sp>
        <p:nvSpPr>
          <p:cNvPr id="2" name="Title 1" descr="Ideally your title should fit on one line." title="Slide title"/>
          <p:cNvSpPr>
            <a:spLocks noGrp="1"/>
          </p:cNvSpPr>
          <p:nvPr>
            <p:ph type="title" hasCustomPrompt="1"/>
          </p:nvPr>
        </p:nvSpPr>
        <p:spPr>
          <a:xfrm>
            <a:off x="708025" y="-1"/>
            <a:ext cx="6348414" cy="1080000"/>
          </a:xfrm>
        </p:spPr>
        <p:txBody>
          <a:bodyPr/>
          <a:lstStyle/>
          <a:p>
            <a:r>
              <a:rPr lang="en-US" dirty="0" smtClean="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solidFill>
                  <a:srgbClr val="00539B"/>
                </a:solidFill>
              </a:rPr>
              <a:pPr/>
              <a:t>28 May, 2023</a:t>
            </a:fld>
            <a:endParaRPr lang="en-GB" dirty="0">
              <a:solidFill>
                <a:srgbClr val="00539B"/>
              </a:solidFill>
            </a:endParaRPr>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705467068"/>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a:t>
            </a:r>
            <a:br>
              <a:rPr lang="en-US" sz="7000" dirty="0" smtClean="0">
                <a:solidFill>
                  <a:srgbClr val="FFFFFF"/>
                </a:solidFill>
                <a:latin typeface="Franklin Gothic Book"/>
              </a:rPr>
            </a:br>
            <a:r>
              <a:rPr lang="en-US" sz="7000" dirty="0" smtClean="0">
                <a:solidFill>
                  <a:srgbClr val="FFFFFF"/>
                </a:solidFill>
                <a:latin typeface="Franklin Gothic Book"/>
              </a:rPr>
              <a:t>case studies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2466607"/>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3686421943"/>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9108183"/>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1111877"/>
          </a:xfrm>
          <a:prstGeom prst="round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31270290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0" y="5400000"/>
            <a:ext cx="4717259" cy="1080000"/>
          </a:xfrm>
          <a:prstGeom prst="round2Same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501118311"/>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189850267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Tree>
    <p:extLst>
      <p:ext uri="{BB962C8B-B14F-4D97-AF65-F5344CB8AC3E}">
        <p14:creationId xmlns:p14="http://schemas.microsoft.com/office/powerpoint/2010/main" val="343863762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04152908"/>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Simple layouts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9699962"/>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normAutofit/>
          </a:bodyPr>
          <a:lstStyle>
            <a:lvl1pPr>
              <a:defRPr sz="2400"/>
            </a:lvl1pPr>
          </a:lstStyle>
          <a:p>
            <a:r>
              <a:rPr lang="en-US"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431255180"/>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216225566"/>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p:nvPr>
        </p:nvSpPr>
        <p:spPr>
          <a:xfrm>
            <a:off x="719138" y="1446213"/>
            <a:ext cx="3605212"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407798569"/>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charts, images, tables, smart art or video</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874282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3605212"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85706955"/>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3341468"/>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167655450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7" name="Text Placeholder 5"/>
          <p:cNvSpPr>
            <a:spLocks noGrp="1"/>
          </p:cNvSpPr>
          <p:nvPr>
            <p:ph type="body" sz="quarter" idx="17"/>
          </p:nvPr>
        </p:nvSpPr>
        <p:spPr>
          <a:xfrm>
            <a:off x="4803774" y="1803400"/>
            <a:ext cx="3603625" cy="46950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335506402"/>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964361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28 May, 2023</a:t>
            </a:fld>
            <a:endParaRPr lang="en-GB" dirty="0"/>
          </a:p>
        </p:txBody>
      </p:sp>
      <p:sp>
        <p:nvSpPr>
          <p:cNvPr id="57"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93355309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2389258069"/>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smtClean="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2251473652"/>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2519361"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28757520"/>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5535614" y="1803400"/>
            <a:ext cx="2884486" cy="467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10226905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smtClean="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smtClean="0"/>
              <a:t>Click icon to insert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710165388"/>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28 May, 2023</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smtClean="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smtClean="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val="3175834259"/>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26230355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smtClean="0"/>
              <a:t>Click icon to add object</a:t>
            </a: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00424303"/>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smtClean="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smtClean="0"/>
              <a:t>Chart title</a:t>
            </a:r>
          </a:p>
        </p:txBody>
      </p:sp>
    </p:spTree>
    <p:extLst>
      <p:ext uri="{BB962C8B-B14F-4D97-AF65-F5344CB8AC3E}">
        <p14:creationId xmlns:p14="http://schemas.microsoft.com/office/powerpoint/2010/main" val="550449552"/>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complex text</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0001421"/>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smtClean="0"/>
              <a:t>Click icon to add 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7499639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t>28 May, 2023</a:t>
            </a:fld>
            <a:endParaRPr lang="en-GB" dirty="0"/>
          </a:p>
        </p:txBody>
      </p:sp>
      <p:sp>
        <p:nvSpPr>
          <p:cNvPr id="100"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509894829"/>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73590"/>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819182"/>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a:t>
            </a:r>
            <a:br>
              <a:rPr lang="en-US" sz="7000" dirty="0" smtClean="0">
                <a:solidFill>
                  <a:srgbClr val="FFFFFF"/>
                </a:solidFill>
                <a:latin typeface="Franklin Gothic Book"/>
              </a:rPr>
            </a:br>
            <a:r>
              <a:rPr lang="en-US" sz="7000" dirty="0" smtClean="0">
                <a:solidFill>
                  <a:srgbClr val="FFFFFF"/>
                </a:solidFill>
                <a:latin typeface="Franklin Gothic Book"/>
              </a:rPr>
              <a:t>images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433288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583379311"/>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smtClean="0"/>
              <a:t>Click icon to add 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smtClean="0"/>
              <a:t>Image title</a:t>
            </a:r>
          </a:p>
        </p:txBody>
      </p:sp>
    </p:spTree>
    <p:extLst>
      <p:ext uri="{BB962C8B-B14F-4D97-AF65-F5344CB8AC3E}">
        <p14:creationId xmlns:p14="http://schemas.microsoft.com/office/powerpoint/2010/main" val="364580446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8525"/>
            <a:ext cx="3603625"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smtClean="0"/>
              <a:t>Click to edit Master text styles</a:t>
            </a:r>
          </a:p>
        </p:txBody>
      </p:sp>
    </p:spTree>
    <p:extLst>
      <p:ext uri="{BB962C8B-B14F-4D97-AF65-F5344CB8AC3E}">
        <p14:creationId xmlns:p14="http://schemas.microsoft.com/office/powerpoint/2010/main" val="714663250"/>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19138" y="2168525"/>
            <a:ext cx="5181600" cy="4311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24850140"/>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95725431"/>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949476479"/>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smtClean="0"/>
              <a:t>Click icon to add 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6724377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t>28 May, 2023</a:t>
            </a:fld>
            <a:endParaRPr lang="en-GB" dirty="0"/>
          </a:p>
        </p:txBody>
      </p:sp>
      <p:sp>
        <p:nvSpPr>
          <p:cNvPr id="100"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160549085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240558021"/>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28 May, 2023</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1875402879"/>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3166957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smtClean="0"/>
              <a:t>Click icon to add 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solidFill>
                  <a:srgbClr val="00539B"/>
                </a:solidFill>
              </a:rPr>
              <a:pPr/>
              <a:t>28 May, 2023</a:t>
            </a:fld>
            <a:endParaRPr lang="en-GB" dirty="0">
              <a:solidFill>
                <a:srgbClr val="00539B"/>
              </a:solidFill>
            </a:endParaRPr>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96290401"/>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866823935"/>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solidFill>
                  <a:srgbClr val="00539B"/>
                </a:solidFill>
              </a:rPr>
              <a:pPr/>
              <a:t>28 May, 2023</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067478910"/>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solidFill>
                  <a:srgbClr val="00539B"/>
                </a:solidFill>
              </a:rPr>
              <a:pPr/>
              <a:t>28 May, 2023</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960778868"/>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055101619"/>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28 May, 2023</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295859436"/>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0645970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t>28 May, 2023</a:t>
            </a:fld>
            <a:endParaRPr lang="en-GB" dirty="0"/>
          </a:p>
        </p:txBody>
      </p:sp>
      <p:sp>
        <p:nvSpPr>
          <p:cNvPr id="104"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185066128"/>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660978022"/>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smtClean="0"/>
              <a:t>Click icon to add 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26602026"/>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59883377"/>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smtClean="0"/>
              <a:t>Click icon to add 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875432745"/>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349356790"/>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06420189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smtClean="0"/>
              <a:t>Click icon to add 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591804036"/>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sp>
        <p:nvSpPr>
          <p:cNvPr id="2" name="Title 1" descr="Ideally your title should fit on one line." title="Slide title"/>
          <p:cNvSpPr>
            <a:spLocks noGrp="1"/>
          </p:cNvSpPr>
          <p:nvPr>
            <p:ph type="title" hasCustomPrompt="1"/>
          </p:nvPr>
        </p:nvSpPr>
        <p:spPr>
          <a:xfrm>
            <a:off x="708025" y="-1"/>
            <a:ext cx="6348414" cy="1080000"/>
          </a:xfrm>
        </p:spPr>
        <p:txBody>
          <a:bodyPr/>
          <a:lstStyle/>
          <a:p>
            <a:r>
              <a:rPr lang="en-US" dirty="0" smtClean="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solidFill>
                  <a:srgbClr val="00539B"/>
                </a:solidFill>
              </a:rPr>
              <a:pPr/>
              <a:t>28 May, 2023</a:t>
            </a:fld>
            <a:endParaRPr lang="en-GB" dirty="0">
              <a:solidFill>
                <a:srgbClr val="00539B"/>
              </a:solidFill>
            </a:endParaRPr>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183809604"/>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Layouts for </a:t>
            </a:r>
            <a:br>
              <a:rPr lang="en-US" sz="7000" dirty="0" smtClean="0">
                <a:solidFill>
                  <a:srgbClr val="FFFFFF"/>
                </a:solidFill>
                <a:latin typeface="Franklin Gothic Book"/>
              </a:rPr>
            </a:br>
            <a:r>
              <a:rPr lang="en-US" sz="7000" dirty="0" smtClean="0">
                <a:solidFill>
                  <a:srgbClr val="FFFFFF"/>
                </a:solidFill>
                <a:latin typeface="Franklin Gothic Book"/>
              </a:rPr>
              <a:t>case studies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0004603"/>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166684886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smtClean="0"/>
              <a:t>Click icon to add 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t>28 May, 2023</a:t>
            </a:fld>
            <a:endParaRPr lang="en-GB" dirty="0"/>
          </a:p>
        </p:txBody>
      </p:sp>
      <p:sp>
        <p:nvSpPr>
          <p:cNvPr id="102"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733067803"/>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859243302"/>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1111877"/>
          </a:xfrm>
          <a:prstGeom prst="round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2487916018"/>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0" y="5400000"/>
            <a:ext cx="4717259" cy="1080000"/>
          </a:xfrm>
          <a:prstGeom prst="round2SameRect">
            <a:avLst/>
          </a:prstGeom>
        </p:spPr>
        <p:txBody>
          <a:bodyPr/>
          <a:lstStyle/>
          <a:p>
            <a:pPr lvl="0"/>
            <a:r>
              <a:rPr lang="en-US" noProof="0" smtClean="0"/>
              <a:t>Click icon to add 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smtClean="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599086599"/>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val="307951575"/>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smtClean="0"/>
              <a:t>Click icon to add 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a:t>
            </a:r>
            <a:r>
              <a:rPr lang="en-GB" sz="1300" dirty="0" smtClean="0">
                <a:solidFill>
                  <a:srgbClr val="FFFFFF"/>
                </a:solidFill>
                <a:latin typeface="Franklin Gothic Book"/>
                <a:cs typeface="Franklin Gothic Book"/>
              </a:rPr>
              <a:t>Summary</a:t>
            </a:r>
            <a:endParaRPr lang="en-GB" sz="1300" dirty="0">
              <a:solidFill>
                <a:srgbClr val="FFFFFF"/>
              </a:solidFill>
              <a:latin typeface="Franklin Gothic Book"/>
              <a:cs typeface="Franklin Gothic Book"/>
            </a:endParaRP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solidFill>
                <a:srgbClr val="FFFFFF"/>
              </a:solidFill>
            </a:endParaRPr>
          </a:p>
        </p:txBody>
      </p:sp>
    </p:spTree>
    <p:extLst>
      <p:ext uri="{BB962C8B-B14F-4D97-AF65-F5344CB8AC3E}">
        <p14:creationId xmlns:p14="http://schemas.microsoft.com/office/powerpoint/2010/main" val="3733185331"/>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FF"/>
                </a:solidFill>
                <a:latin typeface="Arial"/>
              </a:defRPr>
            </a:lvl1pPr>
          </a:lstStyle>
          <a:p>
            <a:endParaRPr>
              <a:solidFill>
                <a:srgbClr val="000000"/>
              </a:solidFill>
            </a:endParaRP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Simple layouts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166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24" name="Picture Placeholder 3"/>
          <p:cNvSpPr>
            <a:spLocks noGrp="1"/>
          </p:cNvSpPr>
          <p:nvPr>
            <p:ph type="pic" sz="quarter" idx="13"/>
          </p:nvPr>
        </p:nvSpPr>
        <p:spPr>
          <a:xfrm>
            <a:off x="376238" y="2058988"/>
            <a:ext cx="904549" cy="904549"/>
          </a:xfrm>
        </p:spPr>
        <p:txBody>
          <a:bodyPr/>
          <a:lstStyle/>
          <a:p>
            <a:endParaRPr lang="en-GB" dirty="0"/>
          </a:p>
        </p:txBody>
      </p:sp>
      <p:sp>
        <p:nvSpPr>
          <p:cNvPr id="4" name="Text Placeholder 3"/>
          <p:cNvSpPr>
            <a:spLocks noGrp="1"/>
          </p:cNvSpPr>
          <p:nvPr>
            <p:ph type="body" sz="quarter" idx="21"/>
          </p:nvPr>
        </p:nvSpPr>
        <p:spPr>
          <a:xfrm>
            <a:off x="1421449" y="2049463"/>
            <a:ext cx="3127993" cy="1884362"/>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9" name="Picture Placeholder 3"/>
          <p:cNvSpPr>
            <a:spLocks noGrp="1"/>
          </p:cNvSpPr>
          <p:nvPr>
            <p:ph type="pic" sz="quarter" idx="22"/>
          </p:nvPr>
        </p:nvSpPr>
        <p:spPr>
          <a:xfrm>
            <a:off x="4673267" y="2068513"/>
            <a:ext cx="904549" cy="904549"/>
          </a:xfrm>
        </p:spPr>
        <p:txBody>
          <a:bodyPr/>
          <a:lstStyle/>
          <a:p>
            <a:endParaRPr lang="en-GB" dirty="0"/>
          </a:p>
        </p:txBody>
      </p:sp>
      <p:sp>
        <p:nvSpPr>
          <p:cNvPr id="20" name="Text Placeholder 3"/>
          <p:cNvSpPr>
            <a:spLocks noGrp="1"/>
          </p:cNvSpPr>
          <p:nvPr>
            <p:ph type="body" sz="quarter" idx="23"/>
          </p:nvPr>
        </p:nvSpPr>
        <p:spPr>
          <a:xfrm>
            <a:off x="5718478" y="2058987"/>
            <a:ext cx="3127993" cy="1874837"/>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1" name="Picture Placeholder 3"/>
          <p:cNvSpPr>
            <a:spLocks noGrp="1"/>
          </p:cNvSpPr>
          <p:nvPr>
            <p:ph type="pic" sz="quarter" idx="24"/>
          </p:nvPr>
        </p:nvSpPr>
        <p:spPr>
          <a:xfrm>
            <a:off x="376238" y="4115126"/>
            <a:ext cx="904549" cy="904549"/>
          </a:xfrm>
        </p:spPr>
        <p:txBody>
          <a:bodyPr/>
          <a:lstStyle/>
          <a:p>
            <a:endParaRPr lang="en-GB" dirty="0"/>
          </a:p>
        </p:txBody>
      </p:sp>
      <p:sp>
        <p:nvSpPr>
          <p:cNvPr id="22" name="Text Placeholder 3"/>
          <p:cNvSpPr>
            <a:spLocks noGrp="1"/>
          </p:cNvSpPr>
          <p:nvPr>
            <p:ph type="body" sz="quarter" idx="25"/>
          </p:nvPr>
        </p:nvSpPr>
        <p:spPr>
          <a:xfrm>
            <a:off x="1421449" y="4105601"/>
            <a:ext cx="3127993" cy="1999924"/>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5" name="Picture Placeholder 3"/>
          <p:cNvSpPr>
            <a:spLocks noGrp="1"/>
          </p:cNvSpPr>
          <p:nvPr>
            <p:ph type="pic" sz="quarter" idx="26"/>
          </p:nvPr>
        </p:nvSpPr>
        <p:spPr>
          <a:xfrm>
            <a:off x="4673267" y="4124651"/>
            <a:ext cx="904549" cy="904549"/>
          </a:xfrm>
        </p:spPr>
        <p:txBody>
          <a:bodyPr/>
          <a:lstStyle/>
          <a:p>
            <a:endParaRPr lang="en-GB" dirty="0"/>
          </a:p>
        </p:txBody>
      </p:sp>
      <p:sp>
        <p:nvSpPr>
          <p:cNvPr id="27" name="Text Placeholder 3"/>
          <p:cNvSpPr>
            <a:spLocks noGrp="1"/>
          </p:cNvSpPr>
          <p:nvPr>
            <p:ph type="body" sz="quarter" idx="27"/>
          </p:nvPr>
        </p:nvSpPr>
        <p:spPr>
          <a:xfrm>
            <a:off x="5718478" y="4115125"/>
            <a:ext cx="3127993" cy="1990399"/>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265462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NEW 4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3127991" cy="4042529"/>
          </a:xfrm>
        </p:spPr>
        <p:txBody>
          <a:bodyPr>
            <a:normAutofit/>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4042529"/>
          </a:xfrm>
        </p:spPr>
        <p:txBody>
          <a:bodyPr>
            <a:normAutofit/>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Tree>
    <p:extLst>
      <p:ext uri="{BB962C8B-B14F-4D97-AF65-F5344CB8AC3E}">
        <p14:creationId xmlns:p14="http://schemas.microsoft.com/office/powerpoint/2010/main" val="27977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Tree>
    <p:extLst>
      <p:ext uri="{BB962C8B-B14F-4D97-AF65-F5344CB8AC3E}">
        <p14:creationId xmlns:p14="http://schemas.microsoft.com/office/powerpoint/2010/main" val="266934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NEW 1 Single column layout no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376238" y="2058988"/>
            <a:ext cx="8472487"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54407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t>28 May, 2023</a:t>
            </a:fld>
            <a:endParaRPr lang="en-GB" dirty="0"/>
          </a:p>
        </p:txBody>
      </p:sp>
      <p:sp>
        <p:nvSpPr>
          <p:cNvPr id="10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641623639"/>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NEW chart + chart - standard">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2" name="Content Placeholder 8"/>
          <p:cNvSpPr>
            <a:spLocks noGrp="1"/>
          </p:cNvSpPr>
          <p:nvPr>
            <p:ph sz="quarter" idx="17" hasCustomPrompt="1"/>
          </p:nvPr>
        </p:nvSpPr>
        <p:spPr>
          <a:xfrm>
            <a:off x="4862681"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13" name="Text Placeholder 3"/>
          <p:cNvSpPr>
            <a:spLocks noGrp="1"/>
          </p:cNvSpPr>
          <p:nvPr>
            <p:ph type="body" sz="quarter" idx="18" hasCustomPrompt="1"/>
          </p:nvPr>
        </p:nvSpPr>
        <p:spPr>
          <a:xfrm>
            <a:off x="4587875" y="1951787"/>
            <a:ext cx="4260850"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15" name="Object 4"/>
          <p:cNvGraphicFramePr>
            <a:graphicFrameLocks noChangeAspect="1"/>
          </p:cNvGraphicFramePr>
          <p:nvPr userDrawn="1">
            <p:extLst>
              <p:ext uri="{D42A27DB-BD31-4B8C-83A1-F6EECF244321}">
                <p14:modId xmlns:p14="http://schemas.microsoft.com/office/powerpoint/2010/main" val="1750244617"/>
              </p:ext>
            </p:extLst>
          </p:nvPr>
        </p:nvGraphicFramePr>
        <p:xfrm>
          <a:off x="4862513" y="2478795"/>
          <a:ext cx="3819525" cy="31398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21"/>
          </p:nvPr>
        </p:nvSpPr>
        <p:spPr>
          <a:xfrm>
            <a:off x="4862513" y="5838825"/>
            <a:ext cx="3986212"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9" name="Content Placeholder 8"/>
          <p:cNvSpPr>
            <a:spLocks noGrp="1"/>
          </p:cNvSpPr>
          <p:nvPr>
            <p:ph sz="quarter" idx="22" hasCustomPrompt="1"/>
          </p:nvPr>
        </p:nvSpPr>
        <p:spPr>
          <a:xfrm>
            <a:off x="651044"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0" name="Text Placeholder 3"/>
          <p:cNvSpPr>
            <a:spLocks noGrp="1"/>
          </p:cNvSpPr>
          <p:nvPr>
            <p:ph type="body" sz="quarter" idx="23" hasCustomPrompt="1"/>
          </p:nvPr>
        </p:nvSpPr>
        <p:spPr>
          <a:xfrm>
            <a:off x="376238" y="1951787"/>
            <a:ext cx="4094163"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21" name="Object 4"/>
          <p:cNvGraphicFramePr>
            <a:graphicFrameLocks noChangeAspect="1"/>
          </p:cNvGraphicFramePr>
          <p:nvPr userDrawn="1">
            <p:extLst>
              <p:ext uri="{D42A27DB-BD31-4B8C-83A1-F6EECF244321}">
                <p14:modId xmlns:p14="http://schemas.microsoft.com/office/powerpoint/2010/main" val="2666000130"/>
              </p:ext>
            </p:extLst>
          </p:nvPr>
        </p:nvGraphicFramePr>
        <p:xfrm>
          <a:off x="650876" y="2478795"/>
          <a:ext cx="3819525" cy="3139807"/>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4"/>
          <p:cNvSpPr>
            <a:spLocks noGrp="1"/>
          </p:cNvSpPr>
          <p:nvPr>
            <p:ph type="body" sz="quarter" idx="24"/>
          </p:nvPr>
        </p:nvSpPr>
        <p:spPr>
          <a:xfrm>
            <a:off x="650876" y="5838825"/>
            <a:ext cx="3819525"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632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NEW Text + chart - standard">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2" name="Content Placeholder 8"/>
          <p:cNvSpPr>
            <a:spLocks noGrp="1"/>
          </p:cNvSpPr>
          <p:nvPr>
            <p:ph sz="quarter" idx="17" hasCustomPrompt="1"/>
          </p:nvPr>
        </p:nvSpPr>
        <p:spPr>
          <a:xfrm>
            <a:off x="4862681"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13" name="Text Placeholder 3"/>
          <p:cNvSpPr>
            <a:spLocks noGrp="1"/>
          </p:cNvSpPr>
          <p:nvPr>
            <p:ph type="body" sz="quarter" idx="18" hasCustomPrompt="1"/>
          </p:nvPr>
        </p:nvSpPr>
        <p:spPr>
          <a:xfrm>
            <a:off x="4587875" y="1951787"/>
            <a:ext cx="4260850"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15" name="Object 4"/>
          <p:cNvGraphicFramePr>
            <a:graphicFrameLocks noChangeAspect="1"/>
          </p:cNvGraphicFramePr>
          <p:nvPr userDrawn="1">
            <p:extLst>
              <p:ext uri="{D42A27DB-BD31-4B8C-83A1-F6EECF244321}">
                <p14:modId xmlns:p14="http://schemas.microsoft.com/office/powerpoint/2010/main" val="2247477425"/>
              </p:ext>
            </p:extLst>
          </p:nvPr>
        </p:nvGraphicFramePr>
        <p:xfrm>
          <a:off x="4862513" y="2478795"/>
          <a:ext cx="3819525" cy="31398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21"/>
          </p:nvPr>
        </p:nvSpPr>
        <p:spPr>
          <a:xfrm>
            <a:off x="4862513" y="5838825"/>
            <a:ext cx="3986212"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20" name="Text Placeholder 3"/>
          <p:cNvSpPr>
            <a:spLocks noGrp="1"/>
          </p:cNvSpPr>
          <p:nvPr>
            <p:ph type="body" sz="quarter" idx="23" hasCustomPrompt="1"/>
          </p:nvPr>
        </p:nvSpPr>
        <p:spPr>
          <a:xfrm>
            <a:off x="376238" y="1951787"/>
            <a:ext cx="4094163" cy="3720600"/>
          </a:xfrm>
        </p:spPr>
        <p:txBody>
          <a:bodyPr lIns="72000" tIns="72000" rIns="72000" bIns="36000"/>
          <a:lstStyle>
            <a:lvl1pPr>
              <a:spcBef>
                <a:spcPts val="300"/>
              </a:spcBef>
              <a:spcAft>
                <a:spcPts val="300"/>
              </a:spcAft>
              <a:defRPr sz="1600" b="0">
                <a:solidFill>
                  <a:schemeClr val="tx1"/>
                </a:solidFill>
              </a:defRPr>
            </a:lvl1pPr>
            <a:lvl2pPr>
              <a:spcBef>
                <a:spcPts val="300"/>
              </a:spcBef>
              <a:spcAft>
                <a:spcPts val="300"/>
              </a:spcAft>
              <a:buClr>
                <a:schemeClr val="tx1"/>
              </a:buClr>
              <a:defRPr sz="1400" b="0">
                <a:solidFill>
                  <a:schemeClr val="tx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sp>
        <p:nvSpPr>
          <p:cNvPr id="22"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9024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3">
                  <a:lumMod val="50000"/>
                </a:schemeClr>
              </a:gs>
              <a:gs pos="21000">
                <a:schemeClr val="accent3">
                  <a:lumMod val="75000"/>
                </a:schemeClr>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pic>
        <p:nvPicPr>
          <p:cNvPr id="55" name="Picture 54" descr="abstract-lines-v02.png"/>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4020950">
            <a:off x="-5358051" y="-3797386"/>
            <a:ext cx="20793546" cy="11195223"/>
          </a:xfrm>
          <a:prstGeom prst="rect">
            <a:avLst/>
          </a:prstGeom>
        </p:spPr>
      </p:pic>
      <p:pic>
        <p:nvPicPr>
          <p:cNvPr id="58" name="Picture 57" descr="abstract-lines-v02.png"/>
          <p:cNvPicPr>
            <a:picLocks noChangeAspect="1"/>
          </p:cNvPicPr>
          <p:nvPr userDrawn="1"/>
        </p:nvPicPr>
        <p:blipFill>
          <a:blip r:embed="rId3" cstate="email">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4484465">
            <a:off x="-1182350" y="-4157749"/>
            <a:ext cx="20793546" cy="11195223"/>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0" name="Title 1"/>
          <p:cNvSpPr>
            <a:spLocks noGrp="1"/>
          </p:cNvSpPr>
          <p:nvPr>
            <p:ph type="title" hasCustomPrompt="1"/>
          </p:nvPr>
        </p:nvSpPr>
        <p:spPr>
          <a:xfrm>
            <a:off x="719134" y="5038266"/>
            <a:ext cx="6291266" cy="727534"/>
          </a:xfrm>
        </p:spPr>
        <p:txBody>
          <a:bodyPr anchor="b">
            <a:normAutofit/>
          </a:bodyPr>
          <a:lstStyle>
            <a:lvl1pPr>
              <a:defRPr sz="2800" baseline="0"/>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8953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fill="hold" nodeType="withEffect">
                                  <p:stCondLst>
                                    <p:cond delay="0"/>
                                  </p:stCondLst>
                                  <p:childTnLst>
                                    <p:animMotion origin="layout" path="M 0.07954 0.31567 C 0.08371 0.20782 0.08041 -0.12335 0.10542 -0.32978 C 0.13008 -0.53668 0.20337 -0.80074 0.22942 -0.92409 " pathEditMode="relative" rAng="0" ptsTypes="fsF">
                                      <p:cBhvr>
                                        <p:cTn id="6" dur="20000" fill="hold"/>
                                        <p:tgtEl>
                                          <p:spTgt spid="55"/>
                                        </p:tgtEl>
                                        <p:attrNameLst>
                                          <p:attrName>ppt_x</p:attrName>
                                          <p:attrName>ppt_y</p:attrName>
                                        </p:attrNameLst>
                                      </p:cBhvr>
                                      <p:rCtr x="7485" y="-62000"/>
                                    </p:animMotion>
                                  </p:childTnLst>
                                </p:cTn>
                              </p:par>
                              <p:par>
                                <p:cTn id="7" presetID="44" presetClass="path" presetSubtype="0" accel="50000" decel="50000" fill="hold" nodeType="withEffect">
                                  <p:stCondLst>
                                    <p:cond delay="0"/>
                                  </p:stCondLst>
                                  <p:childTnLst>
                                    <p:animMotion origin="layout" path="M 0.05382 0.81759 C 0.05711 0.70972 0.05451 0.37824 0.0743 0.17176 C 0.09427 -0.03496 0.15243 -0.29885 0.17309 -0.42246 " pathEditMode="relative" rAng="0" ptsTypes="fsF">
                                      <p:cBhvr>
                                        <p:cTn id="8" dur="20000" spd="-100000" fill="hold"/>
                                        <p:tgtEl>
                                          <p:spTgt spid="58"/>
                                        </p:tgtEl>
                                        <p:attrNameLst>
                                          <p:attrName>ppt_x</p:attrName>
                                          <p:attrName>ppt_y</p:attrName>
                                        </p:attrNameLst>
                                      </p:cBhvr>
                                      <p:rCtr x="5955" y="-6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b="6435"/>
          <a:stretch/>
        </p:blipFill>
        <p:spPr>
          <a:xfrm flipH="1">
            <a:off x="-1589" y="1085850"/>
            <a:ext cx="9143999" cy="5400675"/>
          </a:xfrm>
          <a:prstGeom prst="rect">
            <a:avLst/>
          </a:prstGeom>
        </p:spPr>
      </p:pic>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
        <p:nvSpPr>
          <p:cNvPr id="19"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1272798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new Content slide 2">
    <p:spTree>
      <p:nvGrpSpPr>
        <p:cNvPr id="1" name=""/>
        <p:cNvGrpSpPr/>
        <p:nvPr/>
      </p:nvGrpSpPr>
      <p:grpSpPr>
        <a:xfrm>
          <a:off x="0" y="0"/>
          <a:ext cx="0" cy="0"/>
          <a:chOff x="0" y="0"/>
          <a:chExt cx="0" cy="0"/>
        </a:xfrm>
      </p:grpSpPr>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
        <p:nvSpPr>
          <p:cNvPr id="19"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Picture Placeholder 2"/>
          <p:cNvSpPr>
            <a:spLocks noGrp="1"/>
          </p:cNvSpPr>
          <p:nvPr>
            <p:ph type="pic" sz="quarter" idx="11"/>
          </p:nvPr>
        </p:nvSpPr>
        <p:spPr>
          <a:xfrm>
            <a:off x="0" y="1092200"/>
            <a:ext cx="9142413" cy="5383213"/>
          </a:xfrm>
          <a:noFill/>
          <a:ln>
            <a:noFill/>
          </a:ln>
        </p:spPr>
        <p:txBody>
          <a:bodyPr/>
          <a:lstStyle/>
          <a:p>
            <a:endParaRPr lang="en-GB"/>
          </a:p>
        </p:txBody>
      </p:sp>
    </p:spTree>
    <p:extLst>
      <p:ext uri="{BB962C8B-B14F-4D97-AF65-F5344CB8AC3E}">
        <p14:creationId xmlns:p14="http://schemas.microsoft.com/office/powerpoint/2010/main" val="18523167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092200"/>
            <a:ext cx="9142413" cy="5383213"/>
          </a:xfrm>
          <a:noFill/>
          <a:ln>
            <a:noFill/>
          </a:ln>
        </p:spPr>
        <p:txBody>
          <a:bodyPr/>
          <a:lstStyle/>
          <a:p>
            <a:endParaRPr lang="en-GB"/>
          </a:p>
        </p:txBody>
      </p:sp>
      <p:sp>
        <p:nvSpPr>
          <p:cNvPr id="15"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94796497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11966"/>
          <a:stretch/>
        </p:blipFill>
        <p:spPr>
          <a:xfrm flipH="1">
            <a:off x="0" y="1086438"/>
            <a:ext cx="9144000" cy="5395414"/>
          </a:xfrm>
          <a:prstGeom prst="rect">
            <a:avLst/>
          </a:prstGeom>
        </p:spPr>
      </p:pic>
      <p:sp>
        <p:nvSpPr>
          <p:cNvPr id="14" name="Rectangle 13"/>
          <p:cNvSpPr/>
          <p:nvPr userDrawn="1"/>
        </p:nvSpPr>
        <p:spPr>
          <a:xfrm>
            <a:off x="0" y="1867473"/>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398713"/>
          </a:xfrm>
        </p:spPr>
        <p:txBody>
          <a:bodyPr/>
          <a:lstStyle>
            <a:lvl1pPr>
              <a:spcAft>
                <a:spcPts val="600"/>
              </a:spcAft>
              <a:defRPr sz="4000" b="1">
                <a:solidFill>
                  <a:schemeClr val="bg1"/>
                </a:solidFill>
              </a:defRPr>
            </a:lvl1pPr>
            <a:lvl2pPr marL="0" indent="0">
              <a:spcAft>
                <a:spcPts val="600"/>
              </a:spcAft>
              <a:buFontTx/>
              <a:buNone/>
              <a:defRPr sz="4000">
                <a:solidFill>
                  <a:schemeClr val="bg1"/>
                </a:solidFill>
              </a:defRPr>
            </a:lvl2pPr>
            <a:lvl3pPr>
              <a:spcAft>
                <a:spcPts val="600"/>
              </a:spcAft>
              <a:defRPr sz="4000">
                <a:solidFill>
                  <a:schemeClr val="bg1"/>
                </a:solidFill>
              </a:defRPr>
            </a:lvl3pPr>
            <a:lvl4pPr>
              <a:spcAft>
                <a:spcPts val="600"/>
              </a:spcAft>
              <a:defRPr sz="4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14401056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92530"/>
            <a:ext cx="9144000" cy="5382883"/>
          </a:xfrm>
          <a:prstGeom prst="rect">
            <a:avLst/>
          </a:prstGeom>
        </p:spPr>
      </p:pic>
      <p:sp>
        <p:nvSpPr>
          <p:cNvPr id="14" name="Rectangle 13"/>
          <p:cNvSpPr/>
          <p:nvPr userDrawn="1"/>
        </p:nvSpPr>
        <p:spPr>
          <a:xfrm>
            <a:off x="0" y="1860550"/>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292675"/>
          </a:xfrm>
        </p:spPr>
        <p:txBody>
          <a:bodyPr/>
          <a:lstStyle>
            <a:lvl1pPr>
              <a:spcAft>
                <a:spcPts val="600"/>
              </a:spcAft>
              <a:defRPr sz="4000" b="1">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199447767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NEW Case study master">
    <p:spTree>
      <p:nvGrpSpPr>
        <p:cNvPr id="1" name=""/>
        <p:cNvGrpSpPr/>
        <p:nvPr/>
      </p:nvGrpSpPr>
      <p:grpSpPr>
        <a:xfrm>
          <a:off x="0" y="0"/>
          <a:ext cx="0" cy="0"/>
          <a:chOff x="0" y="0"/>
          <a:chExt cx="0" cy="0"/>
        </a:xfrm>
      </p:grpSpPr>
      <p:cxnSp>
        <p:nvCxnSpPr>
          <p:cNvPr id="58" name="Straight Connector 57"/>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25"/>
          </p:nvPr>
        </p:nvSpPr>
        <p:spPr>
          <a:xfrm>
            <a:off x="-3175" y="1085850"/>
            <a:ext cx="9144000" cy="5391150"/>
          </a:xfrm>
        </p:spPr>
        <p:txBody>
          <a:bodyPr>
            <a:normAutofit/>
          </a:bodyPr>
          <a:lstStyle/>
          <a:p>
            <a:endParaRPr lang="en-GB"/>
          </a:p>
        </p:txBody>
      </p:sp>
      <p:sp>
        <p:nvSpPr>
          <p:cNvPr id="9" name="Content Placeholder 8"/>
          <p:cNvSpPr>
            <a:spLocks noGrp="1"/>
          </p:cNvSpPr>
          <p:nvPr>
            <p:ph sz="quarter" idx="28" hasCustomPrompt="1"/>
          </p:nvPr>
        </p:nvSpPr>
        <p:spPr>
          <a:xfrm>
            <a:off x="431800" y="2066925"/>
            <a:ext cx="8397875" cy="4095750"/>
          </a:xfrm>
          <a:solidFill>
            <a:srgbClr val="FFFFFF">
              <a:alpha val="85098"/>
            </a:srgbClr>
          </a:solidFill>
          <a:ln>
            <a:solidFill>
              <a:schemeClr val="tx2">
                <a:lumMod val="50000"/>
              </a:schemeClr>
            </a:solidFill>
          </a:ln>
        </p:spPr>
        <p:txBody>
          <a:bodyPr/>
          <a:lstStyle>
            <a:lvl5pPr>
              <a:defRPr>
                <a:solidFill>
                  <a:schemeClr val="bg1">
                    <a:lumMod val="95000"/>
                  </a:schemeClr>
                </a:solidFill>
              </a:defRPr>
            </a:lvl5pPr>
          </a:lstStyle>
          <a:p>
            <a:pPr lvl="4"/>
            <a:r>
              <a:rPr lang="en-GB" dirty="0" smtClean="0"/>
              <a:t>.</a:t>
            </a:r>
            <a:endParaRPr lang="en-GB" dirty="0"/>
          </a:p>
        </p:txBody>
      </p:sp>
      <p:sp>
        <p:nvSpPr>
          <p:cNvPr id="2" name="Title 1"/>
          <p:cNvSpPr>
            <a:spLocks noGrp="1"/>
          </p:cNvSpPr>
          <p:nvPr>
            <p:ph type="title"/>
          </p:nvPr>
        </p:nvSpPr>
        <p:spPr>
          <a:xfrm>
            <a:off x="376238" y="0"/>
            <a:ext cx="6973887" cy="1079500"/>
          </a:xfrm>
        </p:spPr>
        <p:txBody>
          <a:bodyPr>
            <a:normAutofit/>
          </a:bodyPr>
          <a:lstStyle>
            <a:lvl1pPr>
              <a:defRPr sz="2600" b="1">
                <a:latin typeface="Franklin Gothic Book" panose="020B0503020102020204" pitchFamily="34" charset="0"/>
              </a:defRPr>
            </a:lvl1pPr>
          </a:lstStyle>
          <a:p>
            <a:r>
              <a:rPr lang="en-GB" dirty="0" smtClean="0"/>
              <a:t>Click to edit Master title style</a:t>
            </a:r>
            <a:endParaRPr lang="en-US" dirty="0"/>
          </a:p>
        </p:txBody>
      </p:sp>
      <p:sp>
        <p:nvSpPr>
          <p:cNvPr id="59" name="Date Placeholder 2"/>
          <p:cNvSpPr>
            <a:spLocks noGrp="1"/>
          </p:cNvSpPr>
          <p:nvPr>
            <p:ph type="dt" sz="half" idx="19"/>
          </p:nvPr>
        </p:nvSpPr>
        <p:spPr/>
        <p:txBody>
          <a:bodyPr/>
          <a:lstStyle>
            <a:lvl1pPr>
              <a:defRPr/>
            </a:lvl1pPr>
          </a:lstStyle>
          <a:p>
            <a:pPr>
              <a:defRPr/>
            </a:pPr>
            <a:fld id="{BD8F3993-6216-4D17-BE74-AA1F1B422795}" type="datetime3">
              <a:rPr lang="en-GB" smtClean="0">
                <a:solidFill>
                  <a:srgbClr val="00539B"/>
                </a:solidFill>
              </a:rPr>
              <a:pPr>
                <a:defRPr/>
              </a:pPr>
              <a:t>28 May, 2023</a:t>
            </a:fld>
            <a:endParaRPr lang="en-GB" dirty="0">
              <a:solidFill>
                <a:srgbClr val="00539B"/>
              </a:solidFill>
            </a:endParaRPr>
          </a:p>
        </p:txBody>
      </p:sp>
      <p:sp>
        <p:nvSpPr>
          <p:cNvPr id="60" name="Footer Placeholder 3"/>
          <p:cNvSpPr>
            <a:spLocks noGrp="1"/>
          </p:cNvSpPr>
          <p:nvPr>
            <p:ph type="ftr" sz="quarter" idx="20"/>
            <p:custDataLst>
              <p:tags r:id="rId1"/>
            </p:custDataLst>
          </p:nvPr>
        </p:nvSpPr>
        <p:spPr>
          <a:xfrm>
            <a:off x="0" y="6480000"/>
            <a:ext cx="9144000" cy="378000"/>
          </a:xfrm>
        </p:spPr>
        <p:txBody>
          <a:bodyPr/>
          <a:lstStyle>
            <a:lvl1pPr>
              <a:defRPr lang="en-GB" sz="900" b="1" i="0" u="none">
                <a:solidFill>
                  <a:srgbClr val="0000FF"/>
                </a:solidFill>
                <a:latin typeface="Arial"/>
              </a:defRPr>
            </a:lvl1pPr>
          </a:lstStyle>
          <a:p>
            <a:pPr>
              <a:defRPr/>
            </a:pPr>
            <a:endParaRPr>
              <a:solidFill>
                <a:srgbClr val="000000"/>
              </a:solidFill>
            </a:endParaRPr>
          </a:p>
        </p:txBody>
      </p:sp>
      <p:sp>
        <p:nvSpPr>
          <p:cNvPr id="62" name="Slide Number Placeholder 4"/>
          <p:cNvSpPr>
            <a:spLocks noGrp="1"/>
          </p:cNvSpPr>
          <p:nvPr>
            <p:ph type="sldNum" sz="quarter" idx="21"/>
          </p:nvPr>
        </p:nvSpPr>
        <p:spPr>
          <a:xfrm>
            <a:off x="8278813" y="6480175"/>
            <a:ext cx="360362" cy="377825"/>
          </a:xfrm>
        </p:spPr>
        <p:txBody>
          <a:bodyPr/>
          <a:lstStyle>
            <a:lvl1pPr>
              <a:defRPr/>
            </a:lvl1pPr>
          </a:lstStyle>
          <a:p>
            <a:pPr>
              <a:defRPr/>
            </a:pPr>
            <a:fld id="{610D1BB7-02E1-4FDC-BFA2-03D69CCB4700}" type="slidenum">
              <a:rPr lang="en-GB">
                <a:solidFill>
                  <a:srgbClr val="00539B"/>
                </a:solidFill>
              </a:rPr>
              <a:pPr>
                <a:defRPr/>
              </a:pPr>
              <a:t>‹#›</a:t>
            </a:fld>
            <a:endParaRPr lang="en-GB">
              <a:solidFill>
                <a:srgbClr val="00539B"/>
              </a:solidFill>
            </a:endParaRPr>
          </a:p>
        </p:txBody>
      </p:sp>
      <p:sp>
        <p:nvSpPr>
          <p:cNvPr id="7" name="Text Placeholder 6"/>
          <p:cNvSpPr>
            <a:spLocks noGrp="1"/>
          </p:cNvSpPr>
          <p:nvPr>
            <p:ph type="body" sz="quarter" idx="27"/>
          </p:nvPr>
        </p:nvSpPr>
        <p:spPr>
          <a:xfrm rot="5400000">
            <a:off x="-967173" y="2199198"/>
            <a:ext cx="2217045" cy="330074"/>
          </a:xfrm>
          <a:solidFill>
            <a:srgbClr val="00539B">
              <a:alpha val="80000"/>
            </a:srgbClr>
          </a:solidFill>
          <a:ln>
            <a:noFill/>
          </a:ln>
        </p:spPr>
        <p:txBody>
          <a:bodyPr wrap="square" lIns="72000" tIns="72000" bIns="72000" rtlCol="0" anchor="ctr" anchorCtr="0">
            <a:spAutoFit/>
          </a:bodyPr>
          <a:lstStyle>
            <a:lvl1pPr>
              <a:defRPr lang="en-US" sz="1200" dirty="0" smtClean="0">
                <a:solidFill>
                  <a:schemeClr val="bg1"/>
                </a:solidFill>
                <a:latin typeface="Franklin Gothic Book" panose="020B0503020102020204" pitchFamily="34" charset="0"/>
                <a:cs typeface="+mn-cs"/>
              </a:defRPr>
            </a:lvl1pPr>
            <a:lvl2pPr>
              <a:defRPr lang="en-US" sz="1000" dirty="0" smtClean="0">
                <a:solidFill>
                  <a:schemeClr val="bg1"/>
                </a:solidFill>
                <a:latin typeface="Arial" pitchFamily="34" charset="0"/>
                <a:ea typeface="ＭＳ Ｐゴシック" pitchFamily="34" charset="-128"/>
                <a:cs typeface="+mn-cs"/>
              </a:defRPr>
            </a:lvl2pPr>
            <a:lvl3pPr>
              <a:defRPr lang="en-US" sz="1000" dirty="0" smtClean="0">
                <a:solidFill>
                  <a:schemeClr val="bg1"/>
                </a:solidFill>
                <a:latin typeface="Arial" pitchFamily="34" charset="0"/>
                <a:ea typeface="ＭＳ Ｐゴシック" pitchFamily="34" charset="-128"/>
                <a:cs typeface="+mn-cs"/>
              </a:defRPr>
            </a:lvl3pPr>
            <a:lvl4pPr>
              <a:defRPr lang="en-US" sz="1000" dirty="0" smtClean="0">
                <a:solidFill>
                  <a:schemeClr val="bg1"/>
                </a:solidFill>
                <a:latin typeface="Arial" pitchFamily="34" charset="0"/>
                <a:ea typeface="ＭＳ Ｐゴシック" pitchFamily="34" charset="-128"/>
                <a:cs typeface="+mn-cs"/>
              </a:defRPr>
            </a:lvl4pPr>
            <a:lvl5pPr>
              <a:defRPr lang="en-GB" sz="1000" dirty="0">
                <a:solidFill>
                  <a:schemeClr val="bg1"/>
                </a:solidFill>
                <a:ea typeface="ＭＳ Ｐゴシック" pitchFamily="34" charset="-128"/>
                <a:cs typeface="+mn-cs"/>
              </a:defRPr>
            </a:lvl5pPr>
          </a:lstStyle>
          <a:p>
            <a:pPr lvl="0" algn="ctr">
              <a:spcAft>
                <a:spcPct val="0"/>
              </a:spcAft>
            </a:pPr>
            <a:r>
              <a:rPr lang="en-US" dirty="0" smtClean="0"/>
              <a:t>Click to edit Master text styles</a:t>
            </a:r>
          </a:p>
        </p:txBody>
      </p:sp>
      <p:sp>
        <p:nvSpPr>
          <p:cNvPr id="6" name="Content Placeholder 5"/>
          <p:cNvSpPr>
            <a:spLocks noGrp="1"/>
          </p:cNvSpPr>
          <p:nvPr>
            <p:ph sz="quarter" idx="26"/>
          </p:nvPr>
        </p:nvSpPr>
        <p:spPr>
          <a:xfrm>
            <a:off x="592138" y="2305051"/>
            <a:ext cx="3808412" cy="3752850"/>
          </a:xfrm>
        </p:spPr>
        <p:txBody>
          <a:bodyPr>
            <a:normAutofit/>
          </a:bodyPr>
          <a:lstStyle>
            <a:lvl1pPr marL="0" indent="0">
              <a:spcBef>
                <a:spcPts val="600"/>
              </a:spcBef>
              <a:spcAft>
                <a:spcPts val="600"/>
              </a:spcAft>
              <a:defRPr sz="1100" b="1">
                <a:solidFill>
                  <a:schemeClr val="accent1"/>
                </a:solidFill>
              </a:defRPr>
            </a:lvl1pPr>
            <a:lvl2pPr marL="0" indent="0">
              <a:spcAft>
                <a:spcPts val="0"/>
              </a:spcAft>
              <a:buNone/>
              <a:defRPr sz="1000">
                <a:solidFill>
                  <a:schemeClr val="tx1"/>
                </a:solidFill>
              </a:defRPr>
            </a:lvl2pPr>
          </a:lstStyle>
          <a:p>
            <a:pPr lvl="0"/>
            <a:r>
              <a:rPr lang="en-US" dirty="0" smtClean="0"/>
              <a:t>Click to edit Master text styles</a:t>
            </a:r>
          </a:p>
          <a:p>
            <a:pPr lvl="1"/>
            <a:r>
              <a:rPr lang="en-US" dirty="0" smtClean="0"/>
              <a:t>Click to edit text</a:t>
            </a:r>
          </a:p>
        </p:txBody>
      </p:sp>
      <p:sp>
        <p:nvSpPr>
          <p:cNvPr id="11" name="Picture Placeholder 10"/>
          <p:cNvSpPr>
            <a:spLocks noGrp="1"/>
          </p:cNvSpPr>
          <p:nvPr>
            <p:ph type="pic" sz="quarter" idx="30"/>
          </p:nvPr>
        </p:nvSpPr>
        <p:spPr>
          <a:xfrm>
            <a:off x="4587875" y="2305050"/>
            <a:ext cx="4089400" cy="2374900"/>
          </a:xfrm>
        </p:spPr>
        <p:txBody>
          <a:bodyPr>
            <a:normAutofit/>
          </a:bodyPr>
          <a:lstStyle/>
          <a:p>
            <a:endParaRPr lang="en-GB"/>
          </a:p>
        </p:txBody>
      </p:sp>
      <p:sp>
        <p:nvSpPr>
          <p:cNvPr id="24" name="Text Placeholder 6"/>
          <p:cNvSpPr>
            <a:spLocks noGrp="1"/>
          </p:cNvSpPr>
          <p:nvPr>
            <p:ph type="body" sz="quarter" idx="32" hasCustomPrompt="1"/>
          </p:nvPr>
        </p:nvSpPr>
        <p:spPr>
          <a:xfrm>
            <a:off x="431800" y="1255712"/>
            <a:ext cx="1363949" cy="699404"/>
          </a:xfrm>
          <a:solidFill>
            <a:srgbClr val="00539B">
              <a:alpha val="80000"/>
            </a:srgbClr>
          </a:solidFill>
          <a:ln>
            <a:noFill/>
          </a:ln>
        </p:spPr>
        <p:txBody>
          <a:bodyPr wrap="square" lIns="72000" tIns="72000" bIns="72000" rtlCol="0" anchor="ctr" anchorCtr="0">
            <a:spAutoFit/>
          </a:bodyPr>
          <a:lstStyle>
            <a:lvl1pPr>
              <a:defRPr lang="en-US" sz="1200" dirty="0" smtClean="0">
                <a:solidFill>
                  <a:schemeClr val="accent1"/>
                </a:solidFill>
                <a:latin typeface="Franklin Gothic Book" panose="020B0503020102020204" pitchFamily="34" charset="0"/>
                <a:cs typeface="+mn-cs"/>
              </a:defRPr>
            </a:lvl1pPr>
            <a:lvl2pPr>
              <a:defRPr lang="en-US" sz="1000" dirty="0" smtClean="0">
                <a:solidFill>
                  <a:schemeClr val="bg1"/>
                </a:solidFill>
                <a:latin typeface="Arial" pitchFamily="34" charset="0"/>
                <a:ea typeface="ＭＳ Ｐゴシック" pitchFamily="34" charset="-128"/>
                <a:cs typeface="+mn-cs"/>
              </a:defRPr>
            </a:lvl2pPr>
            <a:lvl3pPr>
              <a:defRPr lang="en-US" sz="1000" dirty="0" smtClean="0">
                <a:solidFill>
                  <a:schemeClr val="bg1"/>
                </a:solidFill>
                <a:latin typeface="Arial" pitchFamily="34" charset="0"/>
                <a:ea typeface="ＭＳ Ｐゴシック" pitchFamily="34" charset="-128"/>
                <a:cs typeface="+mn-cs"/>
              </a:defRPr>
            </a:lvl3pPr>
            <a:lvl4pPr>
              <a:defRPr lang="en-US" sz="1000" dirty="0" smtClean="0">
                <a:solidFill>
                  <a:schemeClr val="bg1"/>
                </a:solidFill>
                <a:latin typeface="Arial" pitchFamily="34" charset="0"/>
                <a:ea typeface="ＭＳ Ｐゴシック" pitchFamily="34" charset="-128"/>
                <a:cs typeface="+mn-cs"/>
              </a:defRPr>
            </a:lvl4pPr>
            <a:lvl5pPr>
              <a:defRPr lang="en-GB" sz="1000" dirty="0">
                <a:solidFill>
                  <a:schemeClr val="bg1"/>
                </a:solidFill>
                <a:ea typeface="ＭＳ Ｐゴシック" pitchFamily="34" charset="-128"/>
                <a:cs typeface="+mn-cs"/>
              </a:defRPr>
            </a:lvl5pPr>
          </a:lstStyle>
          <a:p>
            <a:pPr lvl="0" algn="ctr">
              <a:spcAft>
                <a:spcPct val="0"/>
              </a:spcAft>
            </a:pPr>
            <a:r>
              <a:rPr lang="en-US" dirty="0" smtClean="0"/>
              <a:t>.</a:t>
            </a:r>
          </a:p>
          <a:p>
            <a:pPr lvl="0" algn="ctr">
              <a:spcAft>
                <a:spcPct val="0"/>
              </a:spcAft>
            </a:pPr>
            <a:endParaRPr lang="en-US" dirty="0" smtClean="0"/>
          </a:p>
          <a:p>
            <a:pPr lvl="0" algn="ctr">
              <a:spcAft>
                <a:spcPct val="0"/>
              </a:spcAft>
            </a:pPr>
            <a:endParaRPr lang="en-US" dirty="0" smtClean="0"/>
          </a:p>
        </p:txBody>
      </p:sp>
    </p:spTree>
    <p:extLst>
      <p:ext uri="{BB962C8B-B14F-4D97-AF65-F5344CB8AC3E}">
        <p14:creationId xmlns:p14="http://schemas.microsoft.com/office/powerpoint/2010/main" val="30461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539B"/>
              </a:solidFill>
            </a:endParaRPr>
          </a:p>
        </p:txBody>
      </p:sp>
    </p:spTree>
    <p:extLst>
      <p:ext uri="{BB962C8B-B14F-4D97-AF65-F5344CB8AC3E}">
        <p14:creationId xmlns:p14="http://schemas.microsoft.com/office/powerpoint/2010/main" val="3046062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t>28 May, 2023</a:t>
            </a:fld>
            <a:endParaRPr lang="en-GB" dirty="0"/>
          </a:p>
        </p:txBody>
      </p:sp>
      <p:sp>
        <p:nvSpPr>
          <p:cNvPr id="10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055648185"/>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24" name="Picture Placeholder 3"/>
          <p:cNvSpPr>
            <a:spLocks noGrp="1"/>
          </p:cNvSpPr>
          <p:nvPr>
            <p:ph type="pic" sz="quarter" idx="13"/>
          </p:nvPr>
        </p:nvSpPr>
        <p:spPr>
          <a:xfrm>
            <a:off x="376238" y="2058988"/>
            <a:ext cx="904549" cy="904549"/>
          </a:xfrm>
        </p:spPr>
        <p:txBody>
          <a:bodyPr/>
          <a:lstStyle/>
          <a:p>
            <a:endParaRPr lang="en-GB" dirty="0"/>
          </a:p>
        </p:txBody>
      </p:sp>
      <p:sp>
        <p:nvSpPr>
          <p:cNvPr id="4" name="Text Placeholder 3"/>
          <p:cNvSpPr>
            <a:spLocks noGrp="1"/>
          </p:cNvSpPr>
          <p:nvPr>
            <p:ph type="body" sz="quarter" idx="21"/>
          </p:nvPr>
        </p:nvSpPr>
        <p:spPr>
          <a:xfrm>
            <a:off x="1421449" y="2049463"/>
            <a:ext cx="3127993" cy="1884362"/>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9" name="Picture Placeholder 3"/>
          <p:cNvSpPr>
            <a:spLocks noGrp="1"/>
          </p:cNvSpPr>
          <p:nvPr>
            <p:ph type="pic" sz="quarter" idx="22"/>
          </p:nvPr>
        </p:nvSpPr>
        <p:spPr>
          <a:xfrm>
            <a:off x="4673267" y="2068513"/>
            <a:ext cx="904549" cy="904549"/>
          </a:xfrm>
        </p:spPr>
        <p:txBody>
          <a:bodyPr/>
          <a:lstStyle/>
          <a:p>
            <a:endParaRPr lang="en-GB" dirty="0"/>
          </a:p>
        </p:txBody>
      </p:sp>
      <p:sp>
        <p:nvSpPr>
          <p:cNvPr id="20" name="Text Placeholder 3"/>
          <p:cNvSpPr>
            <a:spLocks noGrp="1"/>
          </p:cNvSpPr>
          <p:nvPr>
            <p:ph type="body" sz="quarter" idx="23"/>
          </p:nvPr>
        </p:nvSpPr>
        <p:spPr>
          <a:xfrm>
            <a:off x="5718478" y="2058987"/>
            <a:ext cx="3127993" cy="1874837"/>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1" name="Picture Placeholder 3"/>
          <p:cNvSpPr>
            <a:spLocks noGrp="1"/>
          </p:cNvSpPr>
          <p:nvPr>
            <p:ph type="pic" sz="quarter" idx="24"/>
          </p:nvPr>
        </p:nvSpPr>
        <p:spPr>
          <a:xfrm>
            <a:off x="376238" y="4115126"/>
            <a:ext cx="904549" cy="904549"/>
          </a:xfrm>
        </p:spPr>
        <p:txBody>
          <a:bodyPr/>
          <a:lstStyle/>
          <a:p>
            <a:endParaRPr lang="en-GB" dirty="0"/>
          </a:p>
        </p:txBody>
      </p:sp>
      <p:sp>
        <p:nvSpPr>
          <p:cNvPr id="22" name="Text Placeholder 3"/>
          <p:cNvSpPr>
            <a:spLocks noGrp="1"/>
          </p:cNvSpPr>
          <p:nvPr>
            <p:ph type="body" sz="quarter" idx="25"/>
          </p:nvPr>
        </p:nvSpPr>
        <p:spPr>
          <a:xfrm>
            <a:off x="1421449" y="4105601"/>
            <a:ext cx="3127993" cy="1999924"/>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5" name="Picture Placeholder 3"/>
          <p:cNvSpPr>
            <a:spLocks noGrp="1"/>
          </p:cNvSpPr>
          <p:nvPr>
            <p:ph type="pic" sz="quarter" idx="26"/>
          </p:nvPr>
        </p:nvSpPr>
        <p:spPr>
          <a:xfrm>
            <a:off x="4673267" y="4124651"/>
            <a:ext cx="904549" cy="904549"/>
          </a:xfrm>
        </p:spPr>
        <p:txBody>
          <a:bodyPr/>
          <a:lstStyle/>
          <a:p>
            <a:endParaRPr lang="en-GB" dirty="0"/>
          </a:p>
        </p:txBody>
      </p:sp>
      <p:sp>
        <p:nvSpPr>
          <p:cNvPr id="27" name="Text Placeholder 3"/>
          <p:cNvSpPr>
            <a:spLocks noGrp="1"/>
          </p:cNvSpPr>
          <p:nvPr>
            <p:ph type="body" sz="quarter" idx="27"/>
          </p:nvPr>
        </p:nvSpPr>
        <p:spPr>
          <a:xfrm>
            <a:off x="5718478" y="4115125"/>
            <a:ext cx="3127993" cy="1990399"/>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23735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2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3127991" cy="4042529"/>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4042529"/>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Tree>
    <p:extLst>
      <p:ext uri="{BB962C8B-B14F-4D97-AF65-F5344CB8AC3E}">
        <p14:creationId xmlns:p14="http://schemas.microsoft.com/office/powerpoint/2010/main" val="319211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398"/>
          <a:stretch/>
        </p:blipFill>
        <p:spPr>
          <a:xfrm>
            <a:off x="-1" y="1092530"/>
            <a:ext cx="9144002" cy="5382883"/>
          </a:xfrm>
          <a:prstGeom prst="rect">
            <a:avLst/>
          </a:prstGeom>
        </p:spPr>
      </p:pic>
      <p:sp>
        <p:nvSpPr>
          <p:cNvPr id="14" name="Rectangle 13"/>
          <p:cNvSpPr/>
          <p:nvPr userDrawn="1"/>
        </p:nvSpPr>
        <p:spPr>
          <a:xfrm>
            <a:off x="0" y="1860550"/>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292675"/>
          </a:xfrm>
        </p:spPr>
        <p:txBody>
          <a:bodyPr/>
          <a:lstStyle>
            <a:lvl1pPr>
              <a:spcAft>
                <a:spcPts val="600"/>
              </a:spcAft>
              <a:defRPr sz="4000" b="1">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698808528"/>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4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8800EEA9-DB78-4218-AEA2-98CF4203A652}"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2968453"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
        <p:nvSpPr>
          <p:cNvPr id="12" name="Text Placeholder 4"/>
          <p:cNvSpPr>
            <a:spLocks noGrp="1"/>
          </p:cNvSpPr>
          <p:nvPr>
            <p:ph type="body" sz="quarter" idx="21"/>
          </p:nvPr>
        </p:nvSpPr>
        <p:spPr>
          <a:xfrm>
            <a:off x="4587875" y="5838825"/>
            <a:ext cx="4260850"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3"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4533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_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14157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3_NEW 1 Single column layout with icon">
    <p:spTree>
      <p:nvGrpSpPr>
        <p:cNvPr id="1" name=""/>
        <p:cNvGrpSpPr/>
        <p:nvPr/>
      </p:nvGrpSpPr>
      <p:grpSpPr>
        <a:xfrm>
          <a:off x="0" y="0"/>
          <a:ext cx="0" cy="0"/>
          <a:chOff x="0" y="0"/>
          <a:chExt cx="0" cy="0"/>
        </a:xfrm>
      </p:grpSpPr>
      <p:sp>
        <p:nvSpPr>
          <p:cNvPr id="8" name="Round Single Corner Rectangle 7"/>
          <p:cNvSpPr/>
          <p:nvPr userDrawn="1"/>
        </p:nvSpPr>
        <p:spPr>
          <a:xfrm>
            <a:off x="-3" y="1849436"/>
            <a:ext cx="9142413" cy="4332287"/>
          </a:xfrm>
          <a:prstGeom prst="round1Rect">
            <a:avLst>
              <a:gd name="adj" fmla="val 0"/>
            </a:avLst>
          </a:prstGeom>
          <a:solidFill>
            <a:srgbClr val="BFBF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vl2pPr>
              <a:buClr>
                <a:schemeClr val="tx1"/>
              </a:buClr>
              <a:defRPr/>
            </a:lvl2pPr>
          </a:lstStyle>
          <a:p>
            <a:pPr lvl="0"/>
            <a:r>
              <a:rPr lang="en-US" dirty="0" smtClean="0"/>
              <a:t>Click to edit master text styles</a:t>
            </a:r>
          </a:p>
          <a:p>
            <a:pPr lvl="1"/>
            <a:r>
              <a:rPr lang="en-US" dirty="0" smtClean="0"/>
              <a:t>Second level</a:t>
            </a:r>
          </a:p>
          <a:p>
            <a:pPr lvl="3"/>
            <a:r>
              <a:rPr lang="en-US" dirty="0" smtClean="0"/>
              <a:t>Fourth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0108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56092256"/>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19127" y="292100"/>
            <a:ext cx="6391275" cy="635001"/>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966788" y="1546226"/>
            <a:ext cx="3656012"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75200" y="1546225"/>
            <a:ext cx="3657600" cy="23923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75200" y="4090989"/>
            <a:ext cx="3657600" cy="239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xfrm>
            <a:off x="719136" y="6479999"/>
            <a:ext cx="1871664" cy="378001"/>
          </a:xfrm>
          <a:prstGeom prst="rect">
            <a:avLst/>
          </a:prstGeom>
        </p:spPr>
        <p:txBody>
          <a:bodyPr/>
          <a:lstStyle>
            <a:lvl1pPr>
              <a:defRPr/>
            </a:lvl1pPr>
          </a:lstStyle>
          <a:p>
            <a:pPr>
              <a:defRPr/>
            </a:pPr>
            <a:fld id="{B76A9FA5-1F3F-4F75-A77C-AE72E1C6C399}" type="datetime3">
              <a:rPr lang="en-GB" smtClean="0">
                <a:solidFill>
                  <a:srgbClr val="00539B"/>
                </a:solidFill>
              </a:rPr>
              <a:pPr>
                <a:defRPr/>
              </a:pPr>
              <a:t>28 May, 2023</a:t>
            </a:fld>
            <a:endParaRPr lang="en-GB">
              <a:solidFill>
                <a:srgbClr val="00539B"/>
              </a:solidFill>
            </a:endParaRPr>
          </a:p>
        </p:txBody>
      </p:sp>
    </p:spTree>
    <p:extLst>
      <p:ext uri="{BB962C8B-B14F-4D97-AF65-F5344CB8AC3E}">
        <p14:creationId xmlns:p14="http://schemas.microsoft.com/office/powerpoint/2010/main" val="312730868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NEW Blank layout">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A368455A-49D8-4D3E-BE77-F09B473355A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4565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_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07740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t>28 May, 2023</a:t>
            </a:fld>
            <a:endParaRPr lang="en-GB" dirty="0"/>
          </a:p>
        </p:txBody>
      </p:sp>
      <p:sp>
        <p:nvSpPr>
          <p:cNvPr id="104"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926601309"/>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5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8800EEA9-DB78-4218-AEA2-98CF4203A652}"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2968453"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
        <p:nvSpPr>
          <p:cNvPr id="12" name="Text Placeholder 4"/>
          <p:cNvSpPr>
            <a:spLocks noGrp="1"/>
          </p:cNvSpPr>
          <p:nvPr>
            <p:ph type="body" sz="quarter" idx="21"/>
          </p:nvPr>
        </p:nvSpPr>
        <p:spPr>
          <a:xfrm>
            <a:off x="4587875" y="5838825"/>
            <a:ext cx="4260850"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3"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0895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New blank layout2">
    <p:spTree>
      <p:nvGrpSpPr>
        <p:cNvPr id="1" name=""/>
        <p:cNvGrpSpPr/>
        <p:nvPr/>
      </p:nvGrpSpPr>
      <p:grpSpPr>
        <a:xfrm>
          <a:off x="0" y="0"/>
          <a:ext cx="0" cy="0"/>
          <a:chOff x="0" y="0"/>
          <a:chExt cx="0" cy="0"/>
        </a:xfrm>
      </p:grpSpPr>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1A2E4054-2B6F-4579-B9FB-6032CED681C3}"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3" name="Rectangle 2"/>
          <p:cNvSpPr/>
          <p:nvPr userDrawn="1"/>
        </p:nvSpPr>
        <p:spPr>
          <a:xfrm>
            <a:off x="0" y="-2"/>
            <a:ext cx="9144000" cy="68580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GB" dirty="0">
              <a:solidFill>
                <a:srgbClr val="FFFFFF"/>
              </a:solidFill>
            </a:endParaRPr>
          </a:p>
        </p:txBody>
      </p:sp>
    </p:spTree>
    <p:extLst>
      <p:ext uri="{BB962C8B-B14F-4D97-AF65-F5344CB8AC3E}">
        <p14:creationId xmlns:p14="http://schemas.microsoft.com/office/powerpoint/2010/main" val="335780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5" y="447675"/>
            <a:ext cx="6391275" cy="635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966788"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a:p>
        </p:txBody>
      </p:sp>
      <p:sp>
        <p:nvSpPr>
          <p:cNvPr id="6" name="Rectangle 6"/>
          <p:cNvSpPr>
            <a:spLocks noGrp="1" noChangeArrowheads="1"/>
          </p:cNvSpPr>
          <p:nvPr>
            <p:ph type="sldNum" sz="quarter" idx="11"/>
          </p:nvPr>
        </p:nvSpPr>
        <p:spPr>
          <a:ln/>
        </p:spPr>
        <p:txBody>
          <a:bodyPr/>
          <a:lstStyle>
            <a:lvl1pPr>
              <a:defRPr/>
            </a:lvl1pPr>
          </a:lstStyle>
          <a:p>
            <a:pPr>
              <a:defRPr/>
            </a:pPr>
            <a:fld id="{EE0464FD-0DF1-4A78-B504-BE02029833BA}" type="slidenum">
              <a:rPr lang="en-GB">
                <a:solidFill>
                  <a:srgbClr val="00539B"/>
                </a:solidFill>
              </a:rPr>
              <a:pPr>
                <a:defRPr/>
              </a:pPr>
              <a:t>‹#›</a:t>
            </a:fld>
            <a:endParaRPr lang="en-GB">
              <a:solidFill>
                <a:srgbClr val="00539B"/>
              </a:solidFill>
            </a:endParaRPr>
          </a:p>
        </p:txBody>
      </p:sp>
    </p:spTree>
    <p:extLst>
      <p:ext uri="{BB962C8B-B14F-4D97-AF65-F5344CB8AC3E}">
        <p14:creationId xmlns:p14="http://schemas.microsoft.com/office/powerpoint/2010/main" val="810723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normAutofit/>
          </a:bodyPr>
          <a:lstStyle>
            <a:lvl1pPr>
              <a:defRPr sz="2400"/>
            </a:lvl1pPr>
          </a:lstStyle>
          <a:p>
            <a:r>
              <a:rPr lang="en-US"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06054409"/>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Rectangle 4"/>
          <p:cNvSpPr/>
          <p:nvPr userDrawn="1"/>
        </p:nvSpPr>
        <p:spPr>
          <a:xfrm>
            <a:off x="0" y="1079500"/>
            <a:ext cx="9144000" cy="54006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a:solidFill>
                <a:srgbClr val="FFFFFF"/>
              </a:solidFill>
              <a:ea typeface="ＭＳ Ｐゴシック" pitchFamily="34" charset="-128"/>
            </a:endParaRPr>
          </a:p>
        </p:txBody>
      </p:sp>
      <p:sp>
        <p:nvSpPr>
          <p:cNvPr id="6" name="Oval 5"/>
          <p:cNvSpPr/>
          <p:nvPr userDrawn="1"/>
        </p:nvSpPr>
        <p:spPr>
          <a:xfrm>
            <a:off x="485335" y="1446213"/>
            <a:ext cx="1446213" cy="1446212"/>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a:lstStyle/>
          <a:p>
            <a:pPr>
              <a:spcAft>
                <a:spcPts val="600"/>
              </a:spcAft>
              <a:defRPr/>
            </a:pPr>
            <a:r>
              <a:rPr lang="en-GB" sz="1300" dirty="0">
                <a:solidFill>
                  <a:srgbClr val="FFFFFF"/>
                </a:solidFill>
                <a:latin typeface="Franklin Gothic Book"/>
                <a:cs typeface="Franklin Gothic Book"/>
              </a:rPr>
              <a:t>Project Summary</a:t>
            </a:r>
          </a:p>
        </p:txBody>
      </p:sp>
      <p:sp>
        <p:nvSpPr>
          <p:cNvPr id="7" name="Rounded Rectangle 6"/>
          <p:cNvSpPr/>
          <p:nvPr userDrawn="1"/>
        </p:nvSpPr>
        <p:spPr>
          <a:xfrm>
            <a:off x="2374979" y="1439863"/>
            <a:ext cx="1444625" cy="1435100"/>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defRPr/>
            </a:pPr>
            <a:endParaRPr lang="en-US">
              <a:solidFill>
                <a:srgbClr val="FFFFFF"/>
              </a:solidFill>
              <a:ea typeface="ＭＳ Ｐゴシック" pitchFamily="34" charset="-128"/>
            </a:endParaRPr>
          </a:p>
        </p:txBody>
      </p:sp>
      <p:sp>
        <p:nvSpPr>
          <p:cNvPr id="8" name="Round Same Side Corner Rectangle 7"/>
          <p:cNvSpPr/>
          <p:nvPr userDrawn="1"/>
        </p:nvSpPr>
        <p:spPr>
          <a:xfrm>
            <a:off x="4319588" y="1446213"/>
            <a:ext cx="4407953" cy="4891213"/>
          </a:xfrm>
          <a:prstGeom prst="round2SameRect">
            <a:avLst>
              <a:gd name="adj1" fmla="val 3268"/>
              <a:gd name="adj2" fmla="val 35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Aft>
                <a:spcPts val="600"/>
              </a:spcAft>
            </a:pPr>
            <a:endParaRPr lang="en-US" dirty="0">
              <a:solidFill>
                <a:srgbClr val="FFFFFF"/>
              </a:solidFill>
            </a:endParaRPr>
          </a:p>
        </p:txBody>
      </p:sp>
      <p:grpSp>
        <p:nvGrpSpPr>
          <p:cNvPr id="9" name="Group 87"/>
          <p:cNvGrpSpPr>
            <a:grpSpLocks/>
          </p:cNvGrpSpPr>
          <p:nvPr userDrawn="1"/>
        </p:nvGrpSpPr>
        <p:grpSpPr bwMode="auto">
          <a:xfrm>
            <a:off x="-903288" y="0"/>
            <a:ext cx="9902826" cy="7639050"/>
            <a:chOff x="-903288" y="0"/>
            <a:chExt cx="9902857" cy="7638450"/>
          </a:xfrm>
        </p:grpSpPr>
        <p:cxnSp>
          <p:nvCxnSpPr>
            <p:cNvPr id="10" name="Straight Connector 9"/>
            <p:cNvCxnSpPr/>
            <p:nvPr/>
          </p:nvCxnSpPr>
          <p:spPr bwMode="auto">
            <a:xfrm>
              <a:off x="-903288" y="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903288" y="36033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a:off x="-903288" y="7190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903288" y="1079415"/>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903288" y="1439750"/>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903288" y="180008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a:off x="-903288" y="2160418"/>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a:off x="-903288" y="252075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903288" y="287949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903288" y="3239834"/>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903288" y="360016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903288" y="396050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a:off x="-903288" y="4319249"/>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903288" y="467958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a:off x="-903288" y="5039917"/>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1884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a:off x="39600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5400000">
              <a:off x="359811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rot="5400000">
              <a:off x="323933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5400000">
              <a:off x="287897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5400000">
              <a:off x="251860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5400000">
              <a:off x="215824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rot="5400000">
              <a:off x="1799469"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rot="5400000">
              <a:off x="14391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rot="5400000">
              <a:off x="107874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rot="5400000">
              <a:off x="71837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rot="5400000">
              <a:off x="35960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5400000">
              <a:off x="-762"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rot="5400000">
              <a:off x="-36112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rot="5400000">
              <a:off x="683979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rot="5400000">
              <a:off x="647943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rot="5400000">
              <a:off x="6119070"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auto">
            <a:xfrm rot="5400000">
              <a:off x="5758706"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auto">
            <a:xfrm rot="5400000">
              <a:off x="539834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auto">
            <a:xfrm rot="5400000">
              <a:off x="5039567"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rot="5400000">
              <a:off x="4679203"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auto">
            <a:xfrm rot="5400000">
              <a:off x="720016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rot="5400000">
              <a:off x="7560525"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auto">
            <a:xfrm rot="5400000">
              <a:off x="7919301"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auto">
            <a:xfrm rot="5400000">
              <a:off x="8279664"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rot="5400000">
              <a:off x="8640028" y="7278910"/>
              <a:ext cx="71908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a:off x="-903288" y="540025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a:off x="-903288" y="576058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a:off x="-903288" y="6119332"/>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a:off x="-903288" y="6479666"/>
              <a:ext cx="71914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a:off x="-903288" y="6840001"/>
              <a:ext cx="719140" cy="0"/>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3244850"/>
            <a:ext cx="3252788" cy="3225800"/>
          </a:xfrm>
          <a:prstGeom prst="round2SameRect">
            <a:avLst>
              <a:gd name="adj1" fmla="val 4324"/>
              <a:gd name="adj2" fmla="val 0"/>
            </a:avLst>
          </a:prstGeom>
        </p:spPr>
        <p:txBody>
          <a:bodyPr/>
          <a:lstStyle/>
          <a:p>
            <a:pPr lvl="0"/>
            <a:r>
              <a:rPr lang="en-US" noProof="0" dirty="0" smtClean="0"/>
              <a:t>Click icon to add picture</a:t>
            </a:r>
            <a:endParaRPr lang="en-GB" noProof="0" dirty="0"/>
          </a:p>
        </p:txBody>
      </p:sp>
      <p:sp>
        <p:nvSpPr>
          <p:cNvPr id="2" name="Title 1"/>
          <p:cNvSpPr>
            <a:spLocks noGrp="1"/>
          </p:cNvSpPr>
          <p:nvPr>
            <p:ph type="title"/>
          </p:nvPr>
        </p:nvSpPr>
        <p:spPr/>
        <p:txBody>
          <a:bodyPr/>
          <a:lstStyle/>
          <a:p>
            <a:r>
              <a:rPr lang="en-GB" dirty="0" smtClean="0"/>
              <a:t>Click to edit Master title style</a:t>
            </a:r>
            <a:endParaRPr lang="en-US" dirty="0"/>
          </a:p>
        </p:txBody>
      </p:sp>
      <p:sp>
        <p:nvSpPr>
          <p:cNvPr id="61" name="Text Placeholder 60"/>
          <p:cNvSpPr>
            <a:spLocks noGrp="1"/>
          </p:cNvSpPr>
          <p:nvPr>
            <p:ph type="body" sz="quarter" idx="18"/>
          </p:nvPr>
        </p:nvSpPr>
        <p:spPr>
          <a:xfrm>
            <a:off x="4678363" y="1800225"/>
            <a:ext cx="3600450" cy="4319588"/>
          </a:xfrm>
        </p:spPr>
        <p:txBody>
          <a:bodyPr/>
          <a:lstStyle>
            <a:lvl1pPr>
              <a:spcAft>
                <a:spcPts val="600"/>
              </a:spcAft>
              <a:defRPr sz="1100"/>
            </a:lvl1pPr>
          </a:lstStyle>
          <a:p>
            <a:pPr lvl="0"/>
            <a:endParaRPr lang="en-GB" dirty="0"/>
          </a:p>
        </p:txBody>
      </p:sp>
      <p:sp>
        <p:nvSpPr>
          <p:cNvPr id="59" name="Date Placeholder 2"/>
          <p:cNvSpPr>
            <a:spLocks noGrp="1"/>
          </p:cNvSpPr>
          <p:nvPr>
            <p:ph type="dt" sz="half" idx="19"/>
          </p:nvPr>
        </p:nvSpPr>
        <p:spPr/>
        <p:txBody>
          <a:bodyPr/>
          <a:lstStyle>
            <a:lvl1pPr>
              <a:defRPr/>
            </a:lvl1pPr>
          </a:lstStyle>
          <a:p>
            <a:pPr>
              <a:defRPr/>
            </a:pPr>
            <a:fld id="{350FE63F-8E8E-4953-A858-EC7A5A1B5FA1}" type="datetime4">
              <a:rPr lang="en-GB">
                <a:solidFill>
                  <a:srgbClr val="00539B"/>
                </a:solidFill>
              </a:rPr>
              <a:pPr>
                <a:defRPr/>
              </a:pPr>
              <a:t>28 May 2023</a:t>
            </a:fld>
            <a:endParaRPr lang="en-GB">
              <a:solidFill>
                <a:srgbClr val="00539B"/>
              </a:solidFill>
            </a:endParaRPr>
          </a:p>
        </p:txBody>
      </p:sp>
      <p:sp>
        <p:nvSpPr>
          <p:cNvPr id="60" name="Footer Placeholder 3"/>
          <p:cNvSpPr>
            <a:spLocks noGrp="1"/>
          </p:cNvSpPr>
          <p:nvPr>
            <p:ph type="ftr" sz="quarter" idx="20"/>
            <p:custDataLst>
              <p:tags r:id="rId1"/>
            </p:custDataLst>
          </p:nvPr>
        </p:nvSpPr>
        <p:spPr>
          <a:xfrm>
            <a:off x="0" y="6480000"/>
            <a:ext cx="9144000" cy="378000"/>
          </a:xfrm>
        </p:spPr>
        <p:txBody>
          <a:bodyPr/>
          <a:lstStyle>
            <a:lvl1pPr>
              <a:defRPr lang="en-GB" sz="900" b="1" i="0" u="none">
                <a:solidFill>
                  <a:srgbClr val="0000FF"/>
                </a:solidFill>
                <a:latin typeface="Arial"/>
              </a:defRPr>
            </a:lvl1pPr>
          </a:lstStyle>
          <a:p>
            <a:pPr>
              <a:defRPr/>
            </a:pPr>
            <a:endParaRPr>
              <a:solidFill>
                <a:srgbClr val="000000"/>
              </a:solidFill>
            </a:endParaRPr>
          </a:p>
        </p:txBody>
      </p:sp>
      <p:sp>
        <p:nvSpPr>
          <p:cNvPr id="62" name="Slide Number Placeholder 4"/>
          <p:cNvSpPr>
            <a:spLocks noGrp="1"/>
          </p:cNvSpPr>
          <p:nvPr>
            <p:ph type="sldNum" sz="quarter" idx="21"/>
          </p:nvPr>
        </p:nvSpPr>
        <p:spPr/>
        <p:txBody>
          <a:bodyPr/>
          <a:lstStyle>
            <a:lvl1pPr>
              <a:defRPr/>
            </a:lvl1pPr>
          </a:lstStyle>
          <a:p>
            <a:pPr>
              <a:defRPr/>
            </a:pPr>
            <a:fld id="{942412D0-FC14-4CCF-88F5-BCFA942F23A0}" type="slidenum">
              <a:rPr lang="en-GB">
                <a:solidFill>
                  <a:srgbClr val="00539B"/>
                </a:solidFill>
              </a:rPr>
              <a:pPr>
                <a:defRPr/>
              </a:pPr>
              <a:t>‹#›</a:t>
            </a:fld>
            <a:endParaRPr lang="en-GB">
              <a:solidFill>
                <a:srgbClr val="00539B"/>
              </a:solidFill>
            </a:endParaRPr>
          </a:p>
        </p:txBody>
      </p:sp>
    </p:spTree>
    <p:extLst>
      <p:ext uri="{BB962C8B-B14F-4D97-AF65-F5344CB8AC3E}">
        <p14:creationId xmlns:p14="http://schemas.microsoft.com/office/powerpoint/2010/main" val="406273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t>28 May, 2023</a:t>
            </a:fld>
            <a:endParaRPr lang="en-GB" dirty="0"/>
          </a:p>
        </p:txBody>
      </p:sp>
      <p:sp>
        <p:nvSpPr>
          <p:cNvPr id="123"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42911962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t>28 May, 2023</a:t>
            </a:fld>
            <a:endParaRPr lang="en-GB" dirty="0"/>
          </a:p>
        </p:txBody>
      </p:sp>
      <p:sp>
        <p:nvSpPr>
          <p:cNvPr id="123"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7628939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28 May, 2023</a:t>
            </a:fld>
            <a:endParaRPr lang="en-GB" dirty="0"/>
          </a:p>
        </p:txBody>
      </p:sp>
      <p:sp>
        <p:nvSpPr>
          <p:cNvPr id="5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Text Placeholder 4"/>
          <p:cNvSpPr>
            <a:spLocks noGrp="1"/>
          </p:cNvSpPr>
          <p:nvPr>
            <p:ph type="body" sz="quarter" idx="11"/>
          </p:nvPr>
        </p:nvSpPr>
        <p:spPr>
          <a:xfrm>
            <a:off x="719138" y="1446213"/>
            <a:ext cx="3605212"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19972629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28 May, 2023</a:t>
            </a:fld>
            <a:endParaRPr lang="en-GB" dirty="0"/>
          </a:p>
        </p:txBody>
      </p:sp>
      <p:sp>
        <p:nvSpPr>
          <p:cNvPr id="57"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588225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28 May, 2023</a:t>
            </a:fld>
            <a:endParaRPr lang="en-GB" dirty="0"/>
          </a:p>
        </p:txBody>
      </p:sp>
      <p:sp>
        <p:nvSpPr>
          <p:cNvPr id="57"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6800589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28 May, 2023</a:t>
            </a:fld>
            <a:endParaRPr lang="en-GB" dirty="0"/>
          </a:p>
        </p:txBody>
      </p:sp>
      <p:sp>
        <p:nvSpPr>
          <p:cNvPr id="5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smtClean="0"/>
              <a:t>Click icon to add 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99391560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28 May, 2023</a:t>
            </a:fld>
            <a:endParaRPr lang="en-GB" dirty="0"/>
          </a:p>
        </p:txBody>
      </p:sp>
      <p:sp>
        <p:nvSpPr>
          <p:cNvPr id="5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47849550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28 May, 2023</a:t>
            </a:fld>
            <a:endParaRPr lang="en-GB" dirty="0"/>
          </a:p>
        </p:txBody>
      </p:sp>
      <p:sp>
        <p:nvSpPr>
          <p:cNvPr id="5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8088220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28 May, 2023</a:t>
            </a:fld>
            <a:endParaRPr lang="en-GB" dirty="0"/>
          </a:p>
        </p:txBody>
      </p:sp>
      <p:sp>
        <p:nvSpPr>
          <p:cNvPr id="5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3901676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28 May, 2023</a:t>
            </a:fld>
            <a:endParaRPr lang="en-GB" dirty="0"/>
          </a:p>
        </p:txBody>
      </p:sp>
      <p:sp>
        <p:nvSpPr>
          <p:cNvPr id="5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06433486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28 May, 2023</a:t>
            </a:fld>
            <a:endParaRPr lang="en-GB" dirty="0"/>
          </a:p>
        </p:txBody>
      </p:sp>
      <p:sp>
        <p:nvSpPr>
          <p:cNvPr id="55"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63335784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latin typeface="Franklin Gothic Book"/>
            </a:endParaRPr>
          </a:p>
        </p:txBody>
      </p:sp>
      <p:sp>
        <p:nvSpPr>
          <p:cNvPr id="2" name="Title 1" descr="Ideally your title should fit on one line." title="Slide title"/>
          <p:cNvSpPr>
            <a:spLocks noGrp="1"/>
          </p:cNvSpPr>
          <p:nvPr>
            <p:ph type="title" hasCustomPrompt="1"/>
          </p:nvPr>
        </p:nvSpPr>
        <p:spPr>
          <a:xfrm>
            <a:off x="708025" y="-1"/>
            <a:ext cx="6348414" cy="1080000"/>
          </a:xfrm>
        </p:spPr>
        <p:txBody>
          <a:bodyPr/>
          <a:lstStyle/>
          <a:p>
            <a:r>
              <a:rPr lang="en-US" dirty="0" smtClean="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t>28 May, 2023</a:t>
            </a:fld>
            <a:endParaRPr lang="en-GB" dirty="0"/>
          </a:p>
        </p:txBody>
      </p:sp>
      <p:sp>
        <p:nvSpPr>
          <p:cNvPr id="98"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99305626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latin typeface="Franklin Gothic Book"/>
              </a:rPr>
              <a:t>Layouts</a:t>
            </a:r>
            <a:r>
              <a:rPr lang="en-US" sz="7000" baseline="0" dirty="0" smtClean="0">
                <a:latin typeface="Franklin Gothic Book"/>
              </a:rPr>
              <a:t> for </a:t>
            </a:r>
            <a:br>
              <a:rPr lang="en-US" sz="7000" baseline="0" dirty="0" smtClean="0">
                <a:latin typeface="Franklin Gothic Book"/>
              </a:rPr>
            </a:br>
            <a:r>
              <a:rPr lang="en-US" sz="7000" baseline="0" dirty="0" smtClean="0">
                <a:latin typeface="Franklin Gothic Book"/>
              </a:rPr>
              <a:t>case studies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43844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latin typeface="Franklin Gothic Book"/>
              </a:rPr>
              <a:t>Layouts for charts, images, tables, smart</a:t>
            </a:r>
            <a:r>
              <a:rPr lang="en-US" sz="7000" baseline="0" dirty="0" smtClean="0">
                <a:latin typeface="Franklin Gothic Book"/>
              </a:rPr>
              <a:t> art or video</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372785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126570746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254435032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1111877"/>
          </a:xfrm>
          <a:prstGeom prst="roundRect">
            <a:avLst/>
          </a:prstGeom>
        </p:spPr>
        <p:txBody>
          <a:bodyPr/>
          <a:lstStyle/>
          <a:p>
            <a:pPr lvl="0"/>
            <a:r>
              <a:rPr lang="en-US" noProof="0" dirty="0" smtClean="0"/>
              <a:t>Click icon to add 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410132751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0" y="5400000"/>
            <a:ext cx="4717259" cy="1080000"/>
          </a:xfrm>
          <a:prstGeom prst="round2SameRect">
            <a:avLst/>
          </a:prstGeom>
        </p:spPr>
        <p:txBody>
          <a:bodyPr/>
          <a:lstStyle/>
          <a:p>
            <a:pPr lvl="0"/>
            <a:r>
              <a:rPr lang="en-US" noProof="0" dirty="0" smtClean="0"/>
              <a:t>Click icon to add 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60305504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a:t>
            </a:r>
            <a:r>
              <a:rPr lang="en-GB" sz="1300" dirty="0" smtClean="0">
                <a:latin typeface="Franklin Gothic Book"/>
                <a:cs typeface="Franklin Gothic Book"/>
              </a:rPr>
              <a:t>Summary</a:t>
            </a:r>
            <a:endParaRPr lang="en-GB" sz="1300" dirty="0">
              <a:latin typeface="Franklin Gothic Book"/>
              <a:cs typeface="Franklin Gothic Book"/>
            </a:endParaRP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262758836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smtClean="0"/>
              <a:t>Click icon to add 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a:t>
            </a:r>
            <a:r>
              <a:rPr lang="en-GB" sz="1300" dirty="0" smtClean="0">
                <a:latin typeface="Franklin Gothic Book"/>
                <a:cs typeface="Franklin Gothic Book"/>
              </a:rPr>
              <a:t>Summary</a:t>
            </a:r>
            <a:endParaRPr lang="en-GB" sz="1300" dirty="0">
              <a:latin typeface="Franklin Gothic Book"/>
              <a:cs typeface="Franklin Gothic Book"/>
            </a:endParaRP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Tree>
    <p:extLst>
      <p:ext uri="{BB962C8B-B14F-4D97-AF65-F5344CB8AC3E}">
        <p14:creationId xmlns:p14="http://schemas.microsoft.com/office/powerpoint/2010/main" val="70469326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28 May, 2023</a:t>
            </a:fld>
            <a:endParaRPr lang="en-GB" dirty="0"/>
          </a:p>
        </p:txBody>
      </p:sp>
      <p:sp>
        <p:nvSpPr>
          <p:cNvPr id="4" name="Footer Placeholder 3"/>
          <p:cNvSpPr>
            <a:spLocks noGrp="1"/>
          </p:cNvSpPr>
          <p:nvPr>
            <p:ph type="ftr" sz="quarter" idx="11"/>
          </p:nvPr>
        </p:nvSpPr>
        <p:spPr>
          <a:xfrm>
            <a:off x="0" y="6480000"/>
            <a:ext cx="9144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latin typeface="Franklin Gothic Book"/>
              </a:rPr>
              <a:t>Title and section</a:t>
            </a:r>
            <a:br>
              <a:rPr lang="en-US" sz="7000" dirty="0" smtClean="0">
                <a:latin typeface="Franklin Gothic Book"/>
              </a:rPr>
            </a:br>
            <a:r>
              <a:rPr lang="en-US" sz="7000" dirty="0" smtClean="0">
                <a:latin typeface="Franklin Gothic Book"/>
              </a:rPr>
              <a:t>slides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704165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2">
                  <a:lumMod val="50000"/>
                </a:schemeClr>
              </a:gs>
              <a:gs pos="22000">
                <a:schemeClr val="accent2"/>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pic>
        <p:nvPicPr>
          <p:cNvPr id="55" name="Picture 54" descr="abstract-lines-v02.png"/>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4020950">
            <a:off x="-5358051" y="-3797386"/>
            <a:ext cx="20793546" cy="11195223"/>
          </a:xfrm>
          <a:prstGeom prst="rect">
            <a:avLst/>
          </a:prstGeom>
        </p:spPr>
      </p:pic>
      <p:pic>
        <p:nvPicPr>
          <p:cNvPr id="58" name="Picture 57" descr="abstract-lines-v02.png"/>
          <p:cNvPicPr>
            <a:picLocks noChangeAspect="1"/>
          </p:cNvPicPr>
          <p:nvPr userDrawn="1"/>
        </p:nvPicPr>
        <p:blipFill>
          <a:blip r:embed="rId3" cstate="email">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484465">
            <a:off x="-1182350" y="-4157749"/>
            <a:ext cx="20793546" cy="11195223"/>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62754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fill="hold" nodeType="withEffect">
                                  <p:stCondLst>
                                    <p:cond delay="0"/>
                                  </p:stCondLst>
                                  <p:childTnLst>
                                    <p:animMotion origin="layout" path="M 0.07954 0.31567 C 0.08371 0.20782 0.08041 -0.12335 0.10542 -0.32978 C 0.13008 -0.53668 0.20337 -0.80074 0.22942 -0.92409 " pathEditMode="relative" rAng="0" ptsTypes="fsF">
                                      <p:cBhvr>
                                        <p:cTn id="6" dur="20000" fill="hold"/>
                                        <p:tgtEl>
                                          <p:spTgt spid="55"/>
                                        </p:tgtEl>
                                        <p:attrNameLst>
                                          <p:attrName>ppt_x</p:attrName>
                                          <p:attrName>ppt_y</p:attrName>
                                        </p:attrNameLst>
                                      </p:cBhvr>
                                      <p:rCtr x="7485" y="-62000"/>
                                    </p:animMotion>
                                  </p:childTnLst>
                                </p:cTn>
                              </p:par>
                              <p:par>
                                <p:cTn id="7" presetID="44" presetClass="path" presetSubtype="0" accel="50000" decel="50000" fill="hold" nodeType="withEffect">
                                  <p:stCondLst>
                                    <p:cond delay="0"/>
                                  </p:stCondLst>
                                  <p:childTnLst>
                                    <p:animMotion origin="layout" path="M 0.05382 0.81759 C 0.05711 0.70972 0.05451 0.37824 0.0743 0.17176 C 0.09427 -0.03496 0.15243 -0.29885 0.17309 -0.42246 " pathEditMode="relative" rAng="0" ptsTypes="fsF">
                                      <p:cBhvr>
                                        <p:cTn id="8" dur="20000" spd="-100000" fill="hold"/>
                                        <p:tgtEl>
                                          <p:spTgt spid="58"/>
                                        </p:tgtEl>
                                        <p:attrNameLst>
                                          <p:attrName>ppt_x</p:attrName>
                                          <p:attrName>ppt_y</p:attrName>
                                        </p:attrNameLst>
                                      </p:cBhvr>
                                      <p:rCtr x="5955" y="-6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6" name="Rectangle 55"/>
          <p:cNvSpPr/>
          <p:nvPr userDrawn="1"/>
        </p:nvSpPr>
        <p:spPr>
          <a:xfrm>
            <a:off x="0" y="0"/>
            <a:ext cx="9145590" cy="6858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75324" y="-75814"/>
            <a:ext cx="14223836" cy="6555814"/>
          </a:xfrm>
          <a:prstGeom prst="rect">
            <a:avLst/>
          </a:prstGeom>
        </p:spPr>
      </p:pic>
      <p:pic>
        <p:nvPicPr>
          <p:cNvPr id="2" name="Picture 1"/>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33437" y="824515"/>
            <a:ext cx="13223593" cy="6094798"/>
          </a:xfrm>
          <a:prstGeom prst="rect">
            <a:avLst/>
          </a:prstGeom>
        </p:spPr>
      </p:pic>
      <p:pic>
        <p:nvPicPr>
          <p:cNvPr id="59" name="Picture 58"/>
          <p:cNvPicPr>
            <a:picLocks noChangeAspect="1"/>
          </p:cNvPicPr>
          <p:nvPr userDrawn="1"/>
        </p:nvPicPr>
        <p:blipFill>
          <a:blip r:embed="rId4"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85856" y="0"/>
            <a:ext cx="14127983" cy="6511636"/>
          </a:xfrm>
          <a:prstGeom prst="rect">
            <a:avLst/>
          </a:prstGeom>
        </p:spPr>
      </p:pic>
      <p:pic>
        <p:nvPicPr>
          <p:cNvPr id="60" name="Picture 59"/>
          <p:cNvPicPr>
            <a:picLocks noChangeAspect="1"/>
          </p:cNvPicPr>
          <p:nvPr userDrawn="1"/>
        </p:nvPicPr>
        <p:blipFill>
          <a:blip r:embed="rId5"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92333" y="-1284994"/>
            <a:ext cx="14223836" cy="6555815"/>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17"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18"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1849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 0  L 0.25 0  E" pathEditMode="relative" ptsTypes="">
                                      <p:cBhvr>
                                        <p:cTn id="6" dur="20000" fill="hold"/>
                                        <p:tgtEl>
                                          <p:spTgt spid="60"/>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3.05556E-6 1.48148E-6 L 0.76007 1.48148E-6 " pathEditMode="relative" rAng="0" ptsTypes="AA">
                                      <p:cBhvr>
                                        <p:cTn id="8" dur="20000" fill="hold"/>
                                        <p:tgtEl>
                                          <p:spTgt spid="59"/>
                                        </p:tgtEl>
                                        <p:attrNameLst>
                                          <p:attrName>ppt_x</p:attrName>
                                          <p:attrName>ppt_y</p:attrName>
                                        </p:attrNameLst>
                                      </p:cBhvr>
                                      <p:rCtr x="38003" y="0"/>
                                    </p:animMotion>
                                  </p:childTnLst>
                                </p:cTn>
                              </p:par>
                              <p:par>
                                <p:cTn id="9" presetID="0" presetClass="path" presetSubtype="0" fill="hold" nodeType="withEffect">
                                  <p:stCondLst>
                                    <p:cond delay="0"/>
                                  </p:stCondLst>
                                  <p:childTnLst>
                                    <p:animMotion origin="layout" path="M 2.22222E-6 -4.07407E-6 L 0.56302 -4.07407E-6 " pathEditMode="relative" ptsTypes="AA">
                                      <p:cBhvr>
                                        <p:cTn id="10" dur="20000" fill="hold"/>
                                        <p:tgtEl>
                                          <p:spTgt spid="2"/>
                                        </p:tgtEl>
                                        <p:attrNameLst>
                                          <p:attrName>ppt_x</p:attrName>
                                          <p:attrName>ppt_y</p:attrName>
                                        </p:attrNameLst>
                                      </p:cBhvr>
                                    </p:animMotion>
                                  </p:childTnLst>
                                </p:cTn>
                              </p:par>
                              <p:par>
                                <p:cTn id="11" presetID="0" presetClass="path" presetSubtype="0" fill="hold" nodeType="withEffect">
                                  <p:stCondLst>
                                    <p:cond delay="0"/>
                                  </p:stCondLst>
                                  <p:childTnLst>
                                    <p:animMotion origin="layout" path="M -5.55556E-7 1.85185E-6 L 0.3375 1.85185E-6 " pathEditMode="relative" rAng="0" ptsTypes="AA">
                                      <p:cBhvr>
                                        <p:cTn id="12" dur="20000" fill="hold"/>
                                        <p:tgtEl>
                                          <p:spTgt spid="61"/>
                                        </p:tgtEl>
                                        <p:attrNameLst>
                                          <p:attrName>ppt_x</p:attrName>
                                          <p:attrName>ppt_y</p:attrName>
                                        </p:attrNameLst>
                                      </p:cBhvr>
                                      <p:rCtr x="16875" y="0"/>
                                    </p:animMotion>
                                  </p:childTnLst>
                                </p:cTn>
                              </p:par>
                              <p:par>
                                <p:cTn id="13" presetID="6" presetClass="emph" presetSubtype="0" fill="hold" nodeType="withEffect">
                                  <p:stCondLst>
                                    <p:cond delay="0"/>
                                  </p:stCondLst>
                                  <p:childTnLst>
                                    <p:animScale>
                                      <p:cBhvr>
                                        <p:cTn id="14" dur="20000" fill="hold"/>
                                        <p:tgtEl>
                                          <p:spTgt spid="6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6" name="Rectangle 55"/>
          <p:cNvSpPr/>
          <p:nvPr userDrawn="1"/>
        </p:nvSpPr>
        <p:spPr>
          <a:xfrm>
            <a:off x="0" y="0"/>
            <a:ext cx="9145590" cy="6858000"/>
          </a:xfrm>
          <a:prstGeom prst="rect">
            <a:avLst/>
          </a:prstGeom>
          <a:gradFill>
            <a:gsLst>
              <a:gs pos="0">
                <a:schemeClr val="accent2">
                  <a:lumMod val="75000"/>
                </a:schemeClr>
              </a:gs>
              <a:gs pos="100000">
                <a:schemeClr val="accent2"/>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3195" y="1296678"/>
            <a:ext cx="14223836" cy="6555814"/>
          </a:xfrm>
          <a:prstGeom prst="rect">
            <a:avLst/>
          </a:prstGeom>
        </p:spPr>
      </p:pic>
      <p:pic>
        <p:nvPicPr>
          <p:cNvPr id="2" name="Picture 1"/>
          <p:cNvPicPr>
            <a:picLocks noChangeAspect="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12712" y="2116945"/>
            <a:ext cx="13223593" cy="6094798"/>
          </a:xfrm>
          <a:prstGeom prst="rect">
            <a:avLst/>
          </a:prstGeom>
        </p:spPr>
      </p:pic>
      <p:pic>
        <p:nvPicPr>
          <p:cNvPr id="59" name="Picture 58"/>
          <p:cNvPicPr>
            <a:picLocks noChangeAspect="1"/>
          </p:cNvPicPr>
          <p:nvPr userDrawn="1"/>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6044" y="1126815"/>
            <a:ext cx="14127983" cy="6511636"/>
          </a:xfrm>
          <a:prstGeom prst="rect">
            <a:avLst/>
          </a:prstGeom>
        </p:spPr>
      </p:pic>
      <p:pic>
        <p:nvPicPr>
          <p:cNvPr id="60" name="Picture 59"/>
          <p:cNvPicPr>
            <a:picLocks noChangeAspect="1"/>
          </p:cNvPicPr>
          <p:nvPr userDrawn="1"/>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82919" y="2836863"/>
            <a:ext cx="14223836" cy="6555815"/>
          </a:xfrm>
          <a:prstGeom prst="rect">
            <a:avLst/>
          </a:prstGeom>
        </p:spPr>
      </p:pic>
      <p:grpSp>
        <p:nvGrpSpPr>
          <p:cNvPr id="57" name="Group 56"/>
          <p:cNvGrpSpPr/>
          <p:nvPr userDrawn="1"/>
        </p:nvGrpSpPr>
        <p:grpSpPr>
          <a:xfrm>
            <a:off x="-3083" y="0"/>
            <a:ext cx="9148673" cy="6858000"/>
            <a:chOff x="-3083" y="0"/>
            <a:chExt cx="9148673" cy="6858000"/>
          </a:xfrm>
        </p:grpSpPr>
        <p:sp>
          <p:nvSpPr>
            <p:cNvPr id="62" name="Rectangle 61"/>
            <p:cNvSpPr/>
            <p:nvPr userDrawn="1"/>
          </p:nvSpPr>
          <p:spPr>
            <a:xfrm>
              <a:off x="1590" y="6120000"/>
              <a:ext cx="914400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sp>
          <p:nvSpPr>
            <p:cNvPr id="63" name="Rectangle 62"/>
            <p:cNvSpPr/>
            <p:nvPr userDrawn="1"/>
          </p:nvSpPr>
          <p:spPr>
            <a:xfrm>
              <a:off x="-3083" y="0"/>
              <a:ext cx="9144000" cy="576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grpSp>
      <p:sp>
        <p:nvSpPr>
          <p:cNvPr id="64"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6"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7" name="Title 1"/>
          <p:cNvSpPr>
            <a:spLocks noGrp="1"/>
          </p:cNvSpPr>
          <p:nvPr>
            <p:ph type="title"/>
          </p:nvPr>
        </p:nvSpPr>
        <p:spPr>
          <a:xfrm>
            <a:off x="719134" y="0"/>
            <a:ext cx="6291266" cy="1079499"/>
          </a:xfrm>
        </p:spPr>
        <p:txBody>
          <a:bodyPr/>
          <a:lstStyle>
            <a:lvl1pPr>
              <a:defRPr>
                <a:latin typeface="Bodoni MT" panose="02070603080606020203" pitchFamily="18" charset="0"/>
              </a:defRPr>
            </a:lvl1pPr>
          </a:lstStyle>
          <a:p>
            <a:r>
              <a:rPr lang="en-GB" dirty="0" smtClean="0"/>
              <a:t>Click to edit Master title style</a:t>
            </a:r>
            <a:endParaRPr lang="en-US" dirty="0"/>
          </a:p>
        </p:txBody>
      </p:sp>
      <p:cxnSp>
        <p:nvCxnSpPr>
          <p:cNvPr id="68" name="Straight Connector 67"/>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27252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 0  L 0.25 0  E" pathEditMode="relative" ptsTypes="">
                                      <p:cBhvr>
                                        <p:cTn id="6" dur="20000" fill="hold"/>
                                        <p:tgtEl>
                                          <p:spTgt spid="60"/>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3.05556E-6 1.48148E-6 L 0.76007 1.48148E-6 " pathEditMode="relative" rAng="0" ptsTypes="AA">
                                      <p:cBhvr>
                                        <p:cTn id="8" dur="20000" fill="hold"/>
                                        <p:tgtEl>
                                          <p:spTgt spid="59"/>
                                        </p:tgtEl>
                                        <p:attrNameLst>
                                          <p:attrName>ppt_x</p:attrName>
                                          <p:attrName>ppt_y</p:attrName>
                                        </p:attrNameLst>
                                      </p:cBhvr>
                                      <p:rCtr x="38003" y="0"/>
                                    </p:animMotion>
                                  </p:childTnLst>
                                </p:cTn>
                              </p:par>
                              <p:par>
                                <p:cTn id="9" presetID="0" presetClass="path" presetSubtype="0" fill="hold" nodeType="withEffect">
                                  <p:stCondLst>
                                    <p:cond delay="0"/>
                                  </p:stCondLst>
                                  <p:childTnLst>
                                    <p:animMotion origin="layout" path="M 2.22222E-6 -4.07407E-6 L 0.56302 -4.07407E-6 " pathEditMode="relative" ptsTypes="AA">
                                      <p:cBhvr>
                                        <p:cTn id="10" dur="20000" fill="hold"/>
                                        <p:tgtEl>
                                          <p:spTgt spid="2"/>
                                        </p:tgtEl>
                                        <p:attrNameLst>
                                          <p:attrName>ppt_x</p:attrName>
                                          <p:attrName>ppt_y</p:attrName>
                                        </p:attrNameLst>
                                      </p:cBhvr>
                                    </p:animMotion>
                                  </p:childTnLst>
                                </p:cTn>
                              </p:par>
                              <p:par>
                                <p:cTn id="11" presetID="0" presetClass="path" presetSubtype="0" fill="hold" nodeType="withEffect">
                                  <p:stCondLst>
                                    <p:cond delay="0"/>
                                  </p:stCondLst>
                                  <p:childTnLst>
                                    <p:animMotion origin="layout" path="M -5.55556E-7 1.85185E-6 L 0.3375 1.85185E-6 " pathEditMode="relative" rAng="0" ptsTypes="AA">
                                      <p:cBhvr>
                                        <p:cTn id="12" dur="20000" fill="hold"/>
                                        <p:tgtEl>
                                          <p:spTgt spid="61"/>
                                        </p:tgtEl>
                                        <p:attrNameLst>
                                          <p:attrName>ppt_x</p:attrName>
                                          <p:attrName>ppt_y</p:attrName>
                                        </p:attrNameLst>
                                      </p:cBhvr>
                                      <p:rCtr x="16875" y="0"/>
                                    </p:animMotion>
                                  </p:childTnLst>
                                </p:cTn>
                              </p:par>
                              <p:par>
                                <p:cTn id="13" presetID="6" presetClass="emph" presetSubtype="0" fill="hold" nodeType="withEffect">
                                  <p:stCondLst>
                                    <p:cond delay="0"/>
                                  </p:stCondLst>
                                  <p:childTnLst>
                                    <p:animScale>
                                      <p:cBhvr>
                                        <p:cTn id="14" dur="20000" fill="hold"/>
                                        <p:tgtEl>
                                          <p:spTgt spid="6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3605212" cy="46831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53787825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4" name="Rectangle 53"/>
          <p:cNvSpPr/>
          <p:nvPr userDrawn="1"/>
        </p:nvSpPr>
        <p:spPr>
          <a:xfrm>
            <a:off x="0" y="0"/>
            <a:ext cx="9144000" cy="6858000"/>
          </a:xfrm>
          <a:prstGeom prst="rect">
            <a:avLst/>
          </a:prstGeom>
          <a:gradFill flip="none" rotWithShape="1">
            <a:gsLst>
              <a:gs pos="0">
                <a:schemeClr val="accent1"/>
              </a:gs>
              <a:gs pos="100000">
                <a:schemeClr val="accent1">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1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11"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7854042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4" name="Rectangle 53"/>
          <p:cNvSpPr/>
          <p:nvPr userDrawn="1"/>
        </p:nvSpPr>
        <p:spPr>
          <a:xfrm>
            <a:off x="0" y="0"/>
            <a:ext cx="9144000" cy="6858000"/>
          </a:xfrm>
          <a:prstGeom prst="rect">
            <a:avLst/>
          </a:prstGeom>
          <a:gradFill flip="none" rotWithShape="1">
            <a:gsLst>
              <a:gs pos="0">
                <a:srgbClr val="00AE9E"/>
              </a:gs>
              <a:gs pos="100000">
                <a:schemeClr val="accent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grpSp>
        <p:nvGrpSpPr>
          <p:cNvPr id="55" name="Group 54"/>
          <p:cNvGrpSpPr/>
          <p:nvPr userDrawn="1"/>
        </p:nvGrpSpPr>
        <p:grpSpPr>
          <a:xfrm>
            <a:off x="-3083" y="0"/>
            <a:ext cx="9148673" cy="6858000"/>
            <a:chOff x="-3083" y="0"/>
            <a:chExt cx="9148673" cy="6858000"/>
          </a:xfrm>
        </p:grpSpPr>
        <p:sp>
          <p:nvSpPr>
            <p:cNvPr id="56" name="Rectangle 55"/>
            <p:cNvSpPr/>
            <p:nvPr userDrawn="1"/>
          </p:nvSpPr>
          <p:spPr>
            <a:xfrm>
              <a:off x="1590" y="6120000"/>
              <a:ext cx="914400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sp>
          <p:nvSpPr>
            <p:cNvPr id="57" name="Rectangle 56"/>
            <p:cNvSpPr/>
            <p:nvPr userDrawn="1"/>
          </p:nvSpPr>
          <p:spPr>
            <a:xfrm>
              <a:off x="-3083" y="0"/>
              <a:ext cx="9144000" cy="576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grpSp>
      <p:sp>
        <p:nvSpPr>
          <p:cNvPr id="58"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0"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1"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62" name="Straight Connector 61"/>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99805830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Rectangle 1"/>
          <p:cNvSpPr/>
          <p:nvPr userDrawn="1"/>
        </p:nvSpPr>
        <p:spPr>
          <a:xfrm>
            <a:off x="0" y="-30574"/>
            <a:ext cx="9144000" cy="68885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4" name="Rectangle 3"/>
          <p:cNvSpPr/>
          <p:nvPr userDrawn="1"/>
        </p:nvSpPr>
        <p:spPr>
          <a:xfrm>
            <a:off x="1590" y="-30574"/>
            <a:ext cx="9144000" cy="486804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cxnSp>
        <p:nvCxnSpPr>
          <p:cNvPr id="373" name="Straight Connector 372"/>
          <p:cNvCxnSpPr>
            <a:stCxn id="371" idx="3"/>
            <a:endCxn id="369" idx="3"/>
          </p:cNvCxnSpPr>
          <p:nvPr userDrawn="1"/>
        </p:nvCxnSpPr>
        <p:spPr>
          <a:xfrm flipH="1" flipV="1">
            <a:off x="342463" y="4093510"/>
            <a:ext cx="1463659" cy="41097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a:stCxn id="253" idx="3"/>
          </p:cNvCxnSpPr>
          <p:nvPr userDrawn="1"/>
        </p:nvCxnSpPr>
        <p:spPr>
          <a:xfrm flipH="1" flipV="1">
            <a:off x="889192" y="4868960"/>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a:stCxn id="382" idx="3"/>
            <a:endCxn id="379" idx="3"/>
          </p:cNvCxnSpPr>
          <p:nvPr userDrawn="1"/>
        </p:nvCxnSpPr>
        <p:spPr>
          <a:xfrm flipH="1">
            <a:off x="3711393" y="4428284"/>
            <a:ext cx="154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3" name="Straight Connector 592"/>
          <p:cNvCxnSpPr>
            <a:stCxn id="592" idx="3"/>
            <a:endCxn id="589" idx="3"/>
          </p:cNvCxnSpPr>
          <p:nvPr userDrawn="1"/>
        </p:nvCxnSpPr>
        <p:spPr>
          <a:xfrm>
            <a:off x="7656074" y="-724841"/>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a:stCxn id="608" idx="3"/>
            <a:endCxn id="585" idx="3"/>
          </p:cNvCxnSpPr>
          <p:nvPr userDrawn="1"/>
        </p:nvCxnSpPr>
        <p:spPr>
          <a:xfrm flipH="1" flipV="1">
            <a:off x="6652868" y="273479"/>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userDrawn="1"/>
        </p:nvCxnSpPr>
        <p:spPr>
          <a:xfrm flipV="1">
            <a:off x="6943333" y="1204473"/>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stCxn id="334" idx="3"/>
            <a:endCxn id="338" idx="3"/>
          </p:cNvCxnSpPr>
          <p:nvPr userDrawn="1"/>
        </p:nvCxnSpPr>
        <p:spPr>
          <a:xfrm flipV="1">
            <a:off x="3496593" y="3378052"/>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a:stCxn id="334" idx="3"/>
          </p:cNvCxnSpPr>
          <p:nvPr userDrawn="1"/>
        </p:nvCxnSpPr>
        <p:spPr>
          <a:xfrm>
            <a:off x="3496593" y="3956163"/>
            <a:ext cx="214800" cy="72761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240" idx="3"/>
            <a:endCxn id="239" idx="3"/>
          </p:cNvCxnSpPr>
          <p:nvPr userDrawn="1"/>
        </p:nvCxnSpPr>
        <p:spPr>
          <a:xfrm>
            <a:off x="1892398" y="3862039"/>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a:stCxn id="237" idx="3"/>
            <a:endCxn id="239" idx="3"/>
          </p:cNvCxnSpPr>
          <p:nvPr userDrawn="1"/>
        </p:nvCxnSpPr>
        <p:spPr>
          <a:xfrm flipV="1">
            <a:off x="2008162" y="4811800"/>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a:endCxn id="237" idx="3"/>
          </p:cNvCxnSpPr>
          <p:nvPr userDrawn="1"/>
        </p:nvCxnSpPr>
        <p:spPr>
          <a:xfrm>
            <a:off x="889192" y="4868960"/>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a:stCxn id="255" idx="3"/>
            <a:endCxn id="235" idx="3"/>
          </p:cNvCxnSpPr>
          <p:nvPr userDrawn="1"/>
        </p:nvCxnSpPr>
        <p:spPr>
          <a:xfrm flipH="1" flipV="1">
            <a:off x="889192" y="4860359"/>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a:stCxn id="245" idx="3"/>
          </p:cNvCxnSpPr>
          <p:nvPr userDrawn="1"/>
        </p:nvCxnSpPr>
        <p:spPr>
          <a:xfrm flipV="1">
            <a:off x="240687" y="4868960"/>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p:cNvCxnSpPr>
            <a:stCxn id="243" idx="3"/>
          </p:cNvCxnSpPr>
          <p:nvPr userDrawn="1"/>
        </p:nvCxnSpPr>
        <p:spPr>
          <a:xfrm flipV="1">
            <a:off x="84941" y="4860360"/>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a:stCxn id="370" idx="3"/>
            <a:endCxn id="369" idx="3"/>
          </p:cNvCxnSpPr>
          <p:nvPr userDrawn="1"/>
        </p:nvCxnSpPr>
        <p:spPr>
          <a:xfrm flipV="1">
            <a:off x="224475" y="4093510"/>
            <a:ext cx="117988" cy="4808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5" name="Straight Connector 404"/>
          <p:cNvCxnSpPr>
            <a:stCxn id="369" idx="3"/>
            <a:endCxn id="304" idx="3"/>
          </p:cNvCxnSpPr>
          <p:nvPr userDrawn="1"/>
        </p:nvCxnSpPr>
        <p:spPr>
          <a:xfrm flipV="1">
            <a:off x="342463" y="3198758"/>
            <a:ext cx="1491259" cy="8947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32" name="Straight Connector 631"/>
          <p:cNvCxnSpPr>
            <a:stCxn id="631" idx="3"/>
          </p:cNvCxnSpPr>
          <p:nvPr userDrawn="1"/>
        </p:nvCxnSpPr>
        <p:spPr>
          <a:xfrm flipH="1" flipV="1">
            <a:off x="419669" y="2011183"/>
            <a:ext cx="1739923" cy="667759"/>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45" name="Straight Connector 644"/>
          <p:cNvCxnSpPr>
            <a:stCxn id="644" idx="3"/>
            <a:endCxn id="646" idx="3"/>
          </p:cNvCxnSpPr>
          <p:nvPr userDrawn="1"/>
        </p:nvCxnSpPr>
        <p:spPr>
          <a:xfrm flipV="1">
            <a:off x="1005774" y="1031631"/>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34" name="Straight Connector 633"/>
          <p:cNvCxnSpPr>
            <a:stCxn id="633" idx="3"/>
          </p:cNvCxnSpPr>
          <p:nvPr userDrawn="1"/>
        </p:nvCxnSpPr>
        <p:spPr>
          <a:xfrm flipH="1">
            <a:off x="419669" y="1755689"/>
            <a:ext cx="1546848" cy="25549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0" name="Straight Connector 389"/>
          <p:cNvCxnSpPr>
            <a:stCxn id="388" idx="3"/>
            <a:endCxn id="387" idx="3"/>
          </p:cNvCxnSpPr>
          <p:nvPr userDrawn="1"/>
        </p:nvCxnSpPr>
        <p:spPr>
          <a:xfrm flipV="1">
            <a:off x="4325098" y="2755369"/>
            <a:ext cx="725830" cy="1792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29" name="Straight Connector 628"/>
          <p:cNvCxnSpPr/>
          <p:nvPr userDrawn="1"/>
        </p:nvCxnSpPr>
        <p:spPr>
          <a:xfrm flipV="1">
            <a:off x="177269" y="2011184"/>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70" name="Straight Connector 669"/>
          <p:cNvCxnSpPr>
            <a:stCxn id="669" idx="3"/>
            <a:endCxn id="630" idx="3"/>
          </p:cNvCxnSpPr>
          <p:nvPr userDrawn="1"/>
        </p:nvCxnSpPr>
        <p:spPr>
          <a:xfrm flipH="1" flipV="1">
            <a:off x="419669" y="2011183"/>
            <a:ext cx="466713" cy="46659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43" name="Straight Connector 542"/>
          <p:cNvCxnSpPr>
            <a:stCxn id="542" idx="3"/>
          </p:cNvCxnSpPr>
          <p:nvPr userDrawn="1"/>
        </p:nvCxnSpPr>
        <p:spPr>
          <a:xfrm flipV="1">
            <a:off x="649006" y="2531874"/>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a:stCxn id="290" idx="3"/>
            <a:endCxn id="311" idx="3"/>
          </p:cNvCxnSpPr>
          <p:nvPr userDrawn="1"/>
        </p:nvCxnSpPr>
        <p:spPr>
          <a:xfrm>
            <a:off x="134475" y="3024310"/>
            <a:ext cx="2243148" cy="40230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51" name="Straight Connector 650"/>
          <p:cNvCxnSpPr>
            <a:stCxn id="642" idx="3"/>
            <a:endCxn id="646" idx="3"/>
          </p:cNvCxnSpPr>
          <p:nvPr userDrawn="1"/>
        </p:nvCxnSpPr>
        <p:spPr>
          <a:xfrm flipV="1">
            <a:off x="-113196" y="1031631"/>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a:endCxn id="644" idx="3"/>
          </p:cNvCxnSpPr>
          <p:nvPr userDrawn="1"/>
        </p:nvCxnSpPr>
        <p:spPr>
          <a:xfrm>
            <a:off x="-113196" y="1088791"/>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66" name="Straight Connector 665"/>
          <p:cNvCxnSpPr>
            <a:stCxn id="665" idx="3"/>
            <a:endCxn id="642" idx="3"/>
          </p:cNvCxnSpPr>
          <p:nvPr userDrawn="1"/>
        </p:nvCxnSpPr>
        <p:spPr>
          <a:xfrm flipH="1" flipV="1">
            <a:off x="-113196" y="1080190"/>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64" name="Straight Connector 663"/>
          <p:cNvCxnSpPr>
            <a:stCxn id="663" idx="3"/>
          </p:cNvCxnSpPr>
          <p:nvPr userDrawn="1"/>
        </p:nvCxnSpPr>
        <p:spPr>
          <a:xfrm flipH="1" flipV="1">
            <a:off x="-113196" y="1088791"/>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62" name="Straight Connector 661"/>
          <p:cNvCxnSpPr>
            <a:stCxn id="661" idx="3"/>
            <a:endCxn id="642" idx="3"/>
          </p:cNvCxnSpPr>
          <p:nvPr userDrawn="1"/>
        </p:nvCxnSpPr>
        <p:spPr>
          <a:xfrm flipH="1" flipV="1">
            <a:off x="-113196" y="1080190"/>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p:cNvCxnSpPr>
            <a:stCxn id="394" idx="3"/>
            <a:endCxn id="397" idx="3"/>
          </p:cNvCxnSpPr>
          <p:nvPr userDrawn="1"/>
        </p:nvCxnSpPr>
        <p:spPr>
          <a:xfrm flipV="1">
            <a:off x="7867216" y="3190157"/>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a:stCxn id="392" idx="3"/>
            <a:endCxn id="361" idx="3"/>
          </p:cNvCxnSpPr>
          <p:nvPr userDrawn="1"/>
        </p:nvCxnSpPr>
        <p:spPr>
          <a:xfrm>
            <a:off x="6748246" y="3238716"/>
            <a:ext cx="532865" cy="9309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a:stCxn id="509" idx="3"/>
          </p:cNvCxnSpPr>
          <p:nvPr userDrawn="1"/>
        </p:nvCxnSpPr>
        <p:spPr>
          <a:xfrm flipV="1">
            <a:off x="6099741" y="3247317"/>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a:stCxn id="513" idx="3"/>
          </p:cNvCxnSpPr>
          <p:nvPr userDrawn="1"/>
        </p:nvCxnSpPr>
        <p:spPr>
          <a:xfrm flipV="1">
            <a:off x="6380571" y="3238717"/>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a:stCxn id="516" idx="3"/>
          </p:cNvCxnSpPr>
          <p:nvPr userDrawn="1"/>
        </p:nvCxnSpPr>
        <p:spPr>
          <a:xfrm flipV="1">
            <a:off x="6714652" y="3238717"/>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a:stCxn id="520" idx="3"/>
            <a:endCxn id="392" idx="3"/>
          </p:cNvCxnSpPr>
          <p:nvPr userDrawn="1"/>
        </p:nvCxnSpPr>
        <p:spPr>
          <a:xfrm flipH="1" flipV="1">
            <a:off x="6748246" y="3238716"/>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a:stCxn id="523" idx="3"/>
          </p:cNvCxnSpPr>
          <p:nvPr userDrawn="1"/>
        </p:nvCxnSpPr>
        <p:spPr>
          <a:xfrm flipH="1" flipV="1">
            <a:off x="6748246" y="3247317"/>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p:cNvCxnSpPr>
            <a:stCxn id="526" idx="3"/>
            <a:endCxn id="392" idx="3"/>
          </p:cNvCxnSpPr>
          <p:nvPr userDrawn="1"/>
        </p:nvCxnSpPr>
        <p:spPr>
          <a:xfrm flipH="1" flipV="1">
            <a:off x="6748246" y="3238716"/>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a:stCxn id="544" idx="3"/>
          </p:cNvCxnSpPr>
          <p:nvPr userDrawn="1"/>
        </p:nvCxnSpPr>
        <p:spPr>
          <a:xfrm flipV="1">
            <a:off x="804752" y="2540474"/>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p:cNvCxnSpPr>
            <a:stCxn id="546" idx="3"/>
          </p:cNvCxnSpPr>
          <p:nvPr userDrawn="1"/>
        </p:nvCxnSpPr>
        <p:spPr>
          <a:xfrm flipV="1">
            <a:off x="1085582" y="2531874"/>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p:cNvCxnSpPr>
            <a:stCxn id="548" idx="3"/>
          </p:cNvCxnSpPr>
          <p:nvPr userDrawn="1"/>
        </p:nvCxnSpPr>
        <p:spPr>
          <a:xfrm flipV="1">
            <a:off x="1419663" y="2531874"/>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a:stCxn id="550" idx="3"/>
            <a:endCxn id="540" idx="3"/>
          </p:cNvCxnSpPr>
          <p:nvPr userDrawn="1"/>
        </p:nvCxnSpPr>
        <p:spPr>
          <a:xfrm flipH="1" flipV="1">
            <a:off x="1453257" y="2531873"/>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a:stCxn id="552" idx="3"/>
          </p:cNvCxnSpPr>
          <p:nvPr userDrawn="1"/>
        </p:nvCxnSpPr>
        <p:spPr>
          <a:xfrm flipH="1" flipV="1">
            <a:off x="1453257" y="2540474"/>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a:stCxn id="554" idx="3"/>
            <a:endCxn id="540" idx="3"/>
          </p:cNvCxnSpPr>
          <p:nvPr userDrawn="1"/>
        </p:nvCxnSpPr>
        <p:spPr>
          <a:xfrm flipH="1" flipV="1">
            <a:off x="1453257" y="2531873"/>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p:cNvCxnSpPr>
            <a:stCxn id="556" idx="3"/>
            <a:endCxn id="540" idx="3"/>
          </p:cNvCxnSpPr>
          <p:nvPr userDrawn="1"/>
        </p:nvCxnSpPr>
        <p:spPr>
          <a:xfrm flipH="1">
            <a:off x="1453257" y="2351461"/>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35" name="Straight Connector 634"/>
          <p:cNvCxnSpPr>
            <a:stCxn id="642" idx="3"/>
            <a:endCxn id="630" idx="3"/>
          </p:cNvCxnSpPr>
          <p:nvPr userDrawn="1"/>
        </p:nvCxnSpPr>
        <p:spPr>
          <a:xfrm>
            <a:off x="-113196" y="1080190"/>
            <a:ext cx="532865" cy="9309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50" name="Straight Connector 649"/>
          <p:cNvCxnSpPr>
            <a:stCxn id="649" idx="3"/>
            <a:endCxn id="646" idx="3"/>
          </p:cNvCxnSpPr>
          <p:nvPr userDrawn="1"/>
        </p:nvCxnSpPr>
        <p:spPr>
          <a:xfrm>
            <a:off x="890010" y="81870"/>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a:stCxn id="346" idx="3"/>
            <a:endCxn id="338" idx="3"/>
          </p:cNvCxnSpPr>
          <p:nvPr userDrawn="1"/>
        </p:nvCxnSpPr>
        <p:spPr>
          <a:xfrm flipH="1">
            <a:off x="3738993" y="3122558"/>
            <a:ext cx="154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a:stCxn id="348" idx="3"/>
            <a:endCxn id="338" idx="3"/>
          </p:cNvCxnSpPr>
          <p:nvPr userDrawn="1"/>
        </p:nvCxnSpPr>
        <p:spPr>
          <a:xfrm>
            <a:off x="3380829" y="2428291"/>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a:stCxn id="389" idx="3"/>
          </p:cNvCxnSpPr>
          <p:nvPr userDrawn="1"/>
        </p:nvCxnSpPr>
        <p:spPr>
          <a:xfrm flipH="1" flipV="1">
            <a:off x="5050928" y="2755370"/>
            <a:ext cx="1153417" cy="2554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a:endCxn id="397" idx="3"/>
          </p:cNvCxnSpPr>
          <p:nvPr userDrawn="1"/>
        </p:nvCxnSpPr>
        <p:spPr>
          <a:xfrm flipH="1" flipV="1">
            <a:off x="8109616" y="3190157"/>
            <a:ext cx="1649924" cy="667760"/>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userDrawn="1"/>
        </p:nvCxnSpPr>
        <p:spPr>
          <a:xfrm flipH="1">
            <a:off x="8109616" y="2934663"/>
            <a:ext cx="145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a:stCxn id="402" idx="3"/>
            <a:endCxn id="397" idx="3"/>
          </p:cNvCxnSpPr>
          <p:nvPr userDrawn="1"/>
        </p:nvCxnSpPr>
        <p:spPr>
          <a:xfrm>
            <a:off x="7751452" y="2240396"/>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userDrawn="1"/>
        </p:nvCxnSpPr>
        <p:spPr>
          <a:xfrm flipV="1">
            <a:off x="2377623" y="2428291"/>
            <a:ext cx="1003206" cy="998322"/>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a:stCxn id="505" idx="3"/>
          </p:cNvCxnSpPr>
          <p:nvPr userDrawn="1"/>
        </p:nvCxnSpPr>
        <p:spPr>
          <a:xfrm flipV="1">
            <a:off x="5943995" y="3238717"/>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a:stCxn id="529" idx="3"/>
            <a:endCxn id="392" idx="3"/>
          </p:cNvCxnSpPr>
          <p:nvPr userDrawn="1"/>
        </p:nvCxnSpPr>
        <p:spPr>
          <a:xfrm flipH="1">
            <a:off x="6748246" y="3058304"/>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userDrawn="1"/>
        </p:nvCxnSpPr>
        <p:spPr>
          <a:xfrm>
            <a:off x="6652868" y="282080"/>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p:cNvCxnSpPr>
            <a:stCxn id="566" idx="3"/>
            <a:endCxn id="568" idx="3"/>
          </p:cNvCxnSpPr>
          <p:nvPr userDrawn="1"/>
        </p:nvCxnSpPr>
        <p:spPr>
          <a:xfrm>
            <a:off x="5383538" y="1080574"/>
            <a:ext cx="440825" cy="17245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a:stCxn id="568" idx="3"/>
          </p:cNvCxnSpPr>
          <p:nvPr userDrawn="1"/>
        </p:nvCxnSpPr>
        <p:spPr>
          <a:xfrm>
            <a:off x="5824363" y="1253031"/>
            <a:ext cx="1118970" cy="5295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a:stCxn id="585" idx="3"/>
            <a:endCxn id="573" idx="3"/>
          </p:cNvCxnSpPr>
          <p:nvPr userDrawn="1"/>
        </p:nvCxnSpPr>
        <p:spPr>
          <a:xfrm>
            <a:off x="6652868" y="273479"/>
            <a:ext cx="532865" cy="9309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a:stCxn id="568" idx="3"/>
          </p:cNvCxnSpPr>
          <p:nvPr userDrawn="1"/>
        </p:nvCxnSpPr>
        <p:spPr>
          <a:xfrm flipV="1">
            <a:off x="5824363" y="1177579"/>
            <a:ext cx="1271370" cy="754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a:stCxn id="583" idx="3"/>
          </p:cNvCxnSpPr>
          <p:nvPr userDrawn="1"/>
        </p:nvCxnSpPr>
        <p:spPr>
          <a:xfrm>
            <a:off x="6108967" y="45626"/>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a:stCxn id="587" idx="3"/>
            <a:endCxn id="589" idx="3"/>
          </p:cNvCxnSpPr>
          <p:nvPr userDrawn="1"/>
        </p:nvCxnSpPr>
        <p:spPr>
          <a:xfrm flipV="1">
            <a:off x="7771838" y="224920"/>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userDrawn="1"/>
        </p:nvCxnSpPr>
        <p:spPr>
          <a:xfrm flipH="1" flipV="1">
            <a:off x="8014238" y="224920"/>
            <a:ext cx="1649924" cy="667760"/>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userDrawn="1"/>
        </p:nvCxnSpPr>
        <p:spPr>
          <a:xfrm flipH="1">
            <a:off x="8014238" y="-30574"/>
            <a:ext cx="145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a:stCxn id="585" idx="3"/>
          </p:cNvCxnSpPr>
          <p:nvPr userDrawn="1"/>
        </p:nvCxnSpPr>
        <p:spPr>
          <a:xfrm flipV="1">
            <a:off x="6652868" y="233522"/>
            <a:ext cx="1361370" cy="3995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a:stCxn id="596" idx="3"/>
          </p:cNvCxnSpPr>
          <p:nvPr userDrawn="1"/>
        </p:nvCxnSpPr>
        <p:spPr>
          <a:xfrm flipV="1">
            <a:off x="5848617" y="273480"/>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p:cNvCxnSpPr>
            <a:stCxn id="598" idx="3"/>
          </p:cNvCxnSpPr>
          <p:nvPr userDrawn="1"/>
        </p:nvCxnSpPr>
        <p:spPr>
          <a:xfrm flipV="1">
            <a:off x="6004363" y="282080"/>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a:stCxn id="600" idx="3"/>
          </p:cNvCxnSpPr>
          <p:nvPr userDrawn="1"/>
        </p:nvCxnSpPr>
        <p:spPr>
          <a:xfrm flipV="1">
            <a:off x="6285193" y="273480"/>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a:stCxn id="602" idx="3"/>
          </p:cNvCxnSpPr>
          <p:nvPr userDrawn="1"/>
        </p:nvCxnSpPr>
        <p:spPr>
          <a:xfrm flipV="1">
            <a:off x="6619274" y="273480"/>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a:stCxn id="604" idx="3"/>
            <a:endCxn id="585" idx="3"/>
          </p:cNvCxnSpPr>
          <p:nvPr userDrawn="1"/>
        </p:nvCxnSpPr>
        <p:spPr>
          <a:xfrm flipH="1" flipV="1">
            <a:off x="6652868" y="273479"/>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a:stCxn id="606" idx="3"/>
          </p:cNvCxnSpPr>
          <p:nvPr userDrawn="1"/>
        </p:nvCxnSpPr>
        <p:spPr>
          <a:xfrm flipH="1" flipV="1">
            <a:off x="6652868" y="282080"/>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11" name="Straight Connector 610"/>
          <p:cNvCxnSpPr>
            <a:stCxn id="610" idx="3"/>
            <a:endCxn id="585" idx="3"/>
          </p:cNvCxnSpPr>
          <p:nvPr userDrawn="1"/>
        </p:nvCxnSpPr>
        <p:spPr>
          <a:xfrm flipH="1">
            <a:off x="6652868" y="93067"/>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a:stCxn id="570" idx="3"/>
            <a:endCxn id="580" idx="3"/>
          </p:cNvCxnSpPr>
          <p:nvPr userDrawn="1"/>
        </p:nvCxnSpPr>
        <p:spPr>
          <a:xfrm flipH="1">
            <a:off x="5545425" y="1782583"/>
            <a:ext cx="1397908" cy="1492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17" name="Straight Connector 616"/>
          <p:cNvCxnSpPr>
            <a:stCxn id="581" idx="3"/>
            <a:endCxn id="580" idx="3"/>
          </p:cNvCxnSpPr>
          <p:nvPr userDrawn="1"/>
        </p:nvCxnSpPr>
        <p:spPr>
          <a:xfrm>
            <a:off x="5162863" y="1463047"/>
            <a:ext cx="382562" cy="46878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5" name="Straight Connector 394"/>
          <p:cNvCxnSpPr>
            <a:endCxn id="394" idx="3"/>
          </p:cNvCxnSpPr>
          <p:nvPr userDrawn="1"/>
        </p:nvCxnSpPr>
        <p:spPr>
          <a:xfrm>
            <a:off x="6748246" y="3247317"/>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90" name="Can 289"/>
          <p:cNvSpPr/>
          <p:nvPr userDrawn="1"/>
        </p:nvSpPr>
        <p:spPr>
          <a:xfrm>
            <a:off x="44475" y="284501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Can 303"/>
          <p:cNvSpPr/>
          <p:nvPr userDrawn="1"/>
        </p:nvSpPr>
        <p:spPr>
          <a:xfrm>
            <a:off x="1743722" y="301946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Can 310"/>
          <p:cNvSpPr/>
          <p:nvPr userDrawn="1"/>
        </p:nvSpPr>
        <p:spPr>
          <a:xfrm>
            <a:off x="2287623" y="324731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4" name="Straight Connector 313"/>
          <p:cNvCxnSpPr>
            <a:stCxn id="304" idx="3"/>
            <a:endCxn id="311" idx="3"/>
          </p:cNvCxnSpPr>
          <p:nvPr userDrawn="1"/>
        </p:nvCxnSpPr>
        <p:spPr>
          <a:xfrm>
            <a:off x="1833722" y="3198758"/>
            <a:ext cx="543901" cy="2278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34" name="Can 333"/>
          <p:cNvSpPr/>
          <p:nvPr userDrawn="1"/>
        </p:nvSpPr>
        <p:spPr>
          <a:xfrm>
            <a:off x="3406593" y="377686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a:stCxn id="311" idx="3"/>
          </p:cNvCxnSpPr>
          <p:nvPr userDrawn="1"/>
        </p:nvCxnSpPr>
        <p:spPr>
          <a:xfrm>
            <a:off x="2377623" y="3426611"/>
            <a:ext cx="1118970" cy="5295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38" name="Can 337"/>
          <p:cNvSpPr/>
          <p:nvPr userDrawn="1"/>
        </p:nvSpPr>
        <p:spPr>
          <a:xfrm>
            <a:off x="3648993" y="319875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Can 343"/>
          <p:cNvSpPr/>
          <p:nvPr userDrawn="1"/>
        </p:nvSpPr>
        <p:spPr>
          <a:xfrm>
            <a:off x="5388916" y="386651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5" name="Straight Connector 344"/>
          <p:cNvCxnSpPr/>
          <p:nvPr userDrawn="1"/>
        </p:nvCxnSpPr>
        <p:spPr>
          <a:xfrm flipH="1" flipV="1">
            <a:off x="3738993" y="3378053"/>
            <a:ext cx="1739923" cy="667758"/>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46" name="Can 345"/>
          <p:cNvSpPr/>
          <p:nvPr userDrawn="1"/>
        </p:nvSpPr>
        <p:spPr>
          <a:xfrm>
            <a:off x="5195841" y="294326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Can 347"/>
          <p:cNvSpPr/>
          <p:nvPr userDrawn="1"/>
        </p:nvSpPr>
        <p:spPr>
          <a:xfrm>
            <a:off x="3290829" y="224899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0" name="Straight Connector 349"/>
          <p:cNvCxnSpPr/>
          <p:nvPr userDrawn="1"/>
        </p:nvCxnSpPr>
        <p:spPr>
          <a:xfrm flipV="1">
            <a:off x="2377623" y="3351158"/>
            <a:ext cx="1271370" cy="75454"/>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51" name="Can 350"/>
          <p:cNvSpPr/>
          <p:nvPr userDrawn="1"/>
        </p:nvSpPr>
        <p:spPr>
          <a:xfrm>
            <a:off x="4132423" y="355562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4" name="Straight Connector 353"/>
          <p:cNvCxnSpPr>
            <a:endCxn id="351" idx="3"/>
          </p:cNvCxnSpPr>
          <p:nvPr userDrawn="1"/>
        </p:nvCxnSpPr>
        <p:spPr>
          <a:xfrm flipV="1">
            <a:off x="3586593" y="3734921"/>
            <a:ext cx="635830" cy="17929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55" name="Straight Connector 354"/>
          <p:cNvCxnSpPr>
            <a:stCxn id="344" idx="3"/>
            <a:endCxn id="351" idx="3"/>
          </p:cNvCxnSpPr>
          <p:nvPr userDrawn="1"/>
        </p:nvCxnSpPr>
        <p:spPr>
          <a:xfrm flipH="1" flipV="1">
            <a:off x="4222423" y="3734921"/>
            <a:ext cx="1256493" cy="310890"/>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56" name="Can 355"/>
          <p:cNvSpPr/>
          <p:nvPr userDrawn="1"/>
        </p:nvSpPr>
        <p:spPr>
          <a:xfrm>
            <a:off x="5829741" y="4038974"/>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7" name="Straight Connector 356"/>
          <p:cNvCxnSpPr>
            <a:stCxn id="344" idx="3"/>
            <a:endCxn id="356" idx="3"/>
          </p:cNvCxnSpPr>
          <p:nvPr userDrawn="1"/>
        </p:nvCxnSpPr>
        <p:spPr>
          <a:xfrm>
            <a:off x="5478916" y="4045811"/>
            <a:ext cx="440825" cy="17245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58" name="Can 357"/>
          <p:cNvSpPr/>
          <p:nvPr userDrawn="1"/>
        </p:nvSpPr>
        <p:spPr>
          <a:xfrm>
            <a:off x="6948711" y="456852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9" name="Straight Connector 358"/>
          <p:cNvCxnSpPr>
            <a:stCxn id="356" idx="3"/>
          </p:cNvCxnSpPr>
          <p:nvPr userDrawn="1"/>
        </p:nvCxnSpPr>
        <p:spPr>
          <a:xfrm>
            <a:off x="5919741" y="4218268"/>
            <a:ext cx="1118970" cy="5295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userDrawn="1"/>
        </p:nvCxnSpPr>
        <p:spPr>
          <a:xfrm flipV="1">
            <a:off x="7038711" y="4169710"/>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61" name="Can 360"/>
          <p:cNvSpPr/>
          <p:nvPr userDrawn="1"/>
        </p:nvSpPr>
        <p:spPr>
          <a:xfrm>
            <a:off x="7191111" y="3990415"/>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Can 361"/>
          <p:cNvSpPr/>
          <p:nvPr userDrawn="1"/>
        </p:nvSpPr>
        <p:spPr>
          <a:xfrm>
            <a:off x="8931034" y="465817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3" name="Straight Connector 362"/>
          <p:cNvCxnSpPr>
            <a:stCxn id="362" idx="3"/>
          </p:cNvCxnSpPr>
          <p:nvPr userDrawn="1"/>
        </p:nvCxnSpPr>
        <p:spPr>
          <a:xfrm flipH="1" flipV="1">
            <a:off x="7281111" y="4169709"/>
            <a:ext cx="1739923" cy="6677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64" name="Can 363"/>
          <p:cNvSpPr/>
          <p:nvPr userDrawn="1"/>
        </p:nvSpPr>
        <p:spPr>
          <a:xfrm>
            <a:off x="8737959" y="373492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5" name="Straight Connector 364"/>
          <p:cNvCxnSpPr/>
          <p:nvPr userDrawn="1"/>
        </p:nvCxnSpPr>
        <p:spPr>
          <a:xfrm flipH="1">
            <a:off x="7288808" y="3914215"/>
            <a:ext cx="1546848" cy="25549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a:stCxn id="356" idx="3"/>
            <a:endCxn id="361" idx="3"/>
          </p:cNvCxnSpPr>
          <p:nvPr userDrawn="1"/>
        </p:nvCxnSpPr>
        <p:spPr>
          <a:xfrm flipV="1">
            <a:off x="5919741" y="4169709"/>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69" name="Can 368"/>
          <p:cNvSpPr/>
          <p:nvPr userDrawn="1"/>
        </p:nvSpPr>
        <p:spPr>
          <a:xfrm>
            <a:off x="252463" y="391421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Can 369"/>
          <p:cNvSpPr/>
          <p:nvPr userDrawn="1"/>
        </p:nvSpPr>
        <p:spPr>
          <a:xfrm>
            <a:off x="134475" y="439510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Can 370"/>
          <p:cNvSpPr/>
          <p:nvPr userDrawn="1"/>
        </p:nvSpPr>
        <p:spPr>
          <a:xfrm>
            <a:off x="1716122" y="432519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Can 373"/>
          <p:cNvSpPr/>
          <p:nvPr userDrawn="1"/>
        </p:nvSpPr>
        <p:spPr>
          <a:xfrm>
            <a:off x="2260023" y="4553043"/>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5" name="Straight Connector 374"/>
          <p:cNvCxnSpPr>
            <a:stCxn id="371" idx="3"/>
            <a:endCxn id="374" idx="3"/>
          </p:cNvCxnSpPr>
          <p:nvPr userDrawn="1"/>
        </p:nvCxnSpPr>
        <p:spPr>
          <a:xfrm>
            <a:off x="1806122" y="4504484"/>
            <a:ext cx="543901" cy="2278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76" name="Can 375"/>
          <p:cNvSpPr/>
          <p:nvPr userDrawn="1"/>
        </p:nvSpPr>
        <p:spPr>
          <a:xfrm>
            <a:off x="3073991" y="485224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7" name="Straight Connector 376"/>
          <p:cNvCxnSpPr>
            <a:stCxn id="374" idx="3"/>
            <a:endCxn id="376" idx="3"/>
          </p:cNvCxnSpPr>
          <p:nvPr userDrawn="1"/>
        </p:nvCxnSpPr>
        <p:spPr>
          <a:xfrm>
            <a:off x="2350023" y="4732337"/>
            <a:ext cx="813968" cy="29920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a:endCxn id="379" idx="3"/>
          </p:cNvCxnSpPr>
          <p:nvPr userDrawn="1"/>
        </p:nvCxnSpPr>
        <p:spPr>
          <a:xfrm flipV="1">
            <a:off x="3163991" y="4683778"/>
            <a:ext cx="547402" cy="34776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79" name="Can 378"/>
          <p:cNvSpPr/>
          <p:nvPr userDrawn="1"/>
        </p:nvSpPr>
        <p:spPr>
          <a:xfrm>
            <a:off x="3621393" y="4504484"/>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Can 379"/>
          <p:cNvSpPr/>
          <p:nvPr userDrawn="1"/>
        </p:nvSpPr>
        <p:spPr>
          <a:xfrm>
            <a:off x="5550803" y="471777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1" name="Straight Connector 380"/>
          <p:cNvCxnSpPr>
            <a:endCxn id="379" idx="3"/>
          </p:cNvCxnSpPr>
          <p:nvPr userDrawn="1"/>
        </p:nvCxnSpPr>
        <p:spPr>
          <a:xfrm flipH="1" flipV="1">
            <a:off x="3711393" y="4683778"/>
            <a:ext cx="1929410" cy="213294"/>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82" name="Can 381"/>
          <p:cNvSpPr/>
          <p:nvPr userDrawn="1"/>
        </p:nvSpPr>
        <p:spPr>
          <a:xfrm>
            <a:off x="5168241" y="424899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Can 383"/>
          <p:cNvSpPr/>
          <p:nvPr userDrawn="1"/>
        </p:nvSpPr>
        <p:spPr>
          <a:xfrm>
            <a:off x="3263229" y="355472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6" name="Straight Connector 385"/>
          <p:cNvCxnSpPr>
            <a:stCxn id="374" idx="3"/>
            <a:endCxn id="379" idx="3"/>
          </p:cNvCxnSpPr>
          <p:nvPr userDrawn="1"/>
        </p:nvCxnSpPr>
        <p:spPr>
          <a:xfrm flipV="1">
            <a:off x="2350023" y="4683778"/>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87" name="Can 386"/>
          <p:cNvSpPr/>
          <p:nvPr userDrawn="1"/>
        </p:nvSpPr>
        <p:spPr>
          <a:xfrm>
            <a:off x="4960928" y="257607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Can 387"/>
          <p:cNvSpPr/>
          <p:nvPr userDrawn="1"/>
        </p:nvSpPr>
        <p:spPr>
          <a:xfrm>
            <a:off x="4235098" y="275536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Can 388"/>
          <p:cNvSpPr/>
          <p:nvPr userDrawn="1"/>
        </p:nvSpPr>
        <p:spPr>
          <a:xfrm>
            <a:off x="6114345" y="283156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Can 391"/>
          <p:cNvSpPr/>
          <p:nvPr userDrawn="1"/>
        </p:nvSpPr>
        <p:spPr>
          <a:xfrm>
            <a:off x="6658246" y="3059422"/>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3" name="Straight Connector 392"/>
          <p:cNvCxnSpPr>
            <a:stCxn id="389" idx="3"/>
          </p:cNvCxnSpPr>
          <p:nvPr userDrawn="1"/>
        </p:nvCxnSpPr>
        <p:spPr>
          <a:xfrm>
            <a:off x="6204345" y="3010863"/>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94" name="Can 393"/>
          <p:cNvSpPr/>
          <p:nvPr userDrawn="1"/>
        </p:nvSpPr>
        <p:spPr>
          <a:xfrm>
            <a:off x="7777216" y="3588974"/>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Can 396"/>
          <p:cNvSpPr/>
          <p:nvPr userDrawn="1"/>
        </p:nvSpPr>
        <p:spPr>
          <a:xfrm>
            <a:off x="8019616" y="3010863"/>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Can 401"/>
          <p:cNvSpPr/>
          <p:nvPr userDrawn="1"/>
        </p:nvSpPr>
        <p:spPr>
          <a:xfrm>
            <a:off x="7661452" y="206110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4" name="Straight Connector 403"/>
          <p:cNvCxnSpPr>
            <a:stCxn id="392" idx="3"/>
            <a:endCxn id="397" idx="3"/>
          </p:cNvCxnSpPr>
          <p:nvPr userDrawn="1"/>
        </p:nvCxnSpPr>
        <p:spPr>
          <a:xfrm flipV="1">
            <a:off x="6748246" y="3190157"/>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userDrawn="1"/>
        </p:nvCxnSpPr>
        <p:spPr>
          <a:xfrm flipH="1">
            <a:off x="1806123" y="3426612"/>
            <a:ext cx="571501" cy="89857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a:stCxn id="370" idx="3"/>
            <a:endCxn id="311" idx="3"/>
          </p:cNvCxnSpPr>
          <p:nvPr userDrawn="1"/>
        </p:nvCxnSpPr>
        <p:spPr>
          <a:xfrm flipV="1">
            <a:off x="224475" y="3426611"/>
            <a:ext cx="2153148" cy="1147792"/>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409" name="Can 408"/>
          <p:cNvSpPr/>
          <p:nvPr userDrawn="1"/>
        </p:nvSpPr>
        <p:spPr>
          <a:xfrm>
            <a:off x="4870928" y="3288405"/>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0" name="Straight Connector 409"/>
          <p:cNvCxnSpPr>
            <a:stCxn id="338" idx="3"/>
          </p:cNvCxnSpPr>
          <p:nvPr userDrawn="1"/>
        </p:nvCxnSpPr>
        <p:spPr>
          <a:xfrm>
            <a:off x="3738993" y="3378052"/>
            <a:ext cx="1221935" cy="89647"/>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a:endCxn id="413" idx="3"/>
          </p:cNvCxnSpPr>
          <p:nvPr userDrawn="1"/>
        </p:nvCxnSpPr>
        <p:spPr>
          <a:xfrm flipH="1">
            <a:off x="2325762" y="3426611"/>
            <a:ext cx="51862" cy="505785"/>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13" name="Can 412"/>
          <p:cNvSpPr/>
          <p:nvPr userDrawn="1"/>
        </p:nvSpPr>
        <p:spPr>
          <a:xfrm>
            <a:off x="2235762" y="3753102"/>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5" name="Straight Connector 414"/>
          <p:cNvCxnSpPr>
            <a:stCxn id="416" idx="3"/>
            <a:endCxn id="413" idx="3"/>
          </p:cNvCxnSpPr>
          <p:nvPr userDrawn="1"/>
        </p:nvCxnSpPr>
        <p:spPr>
          <a:xfrm flipH="1" flipV="1">
            <a:off x="2325762" y="3932396"/>
            <a:ext cx="231861" cy="438272"/>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16" name="Can 415"/>
          <p:cNvSpPr/>
          <p:nvPr userDrawn="1"/>
        </p:nvSpPr>
        <p:spPr>
          <a:xfrm>
            <a:off x="2467623" y="4191374"/>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3" name="Can 422"/>
          <p:cNvSpPr/>
          <p:nvPr userDrawn="1"/>
        </p:nvSpPr>
        <p:spPr>
          <a:xfrm>
            <a:off x="680305" y="4478880"/>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4" name="Straight Connector 423"/>
          <p:cNvCxnSpPr>
            <a:stCxn id="374" idx="3"/>
            <a:endCxn id="423" idx="3"/>
          </p:cNvCxnSpPr>
          <p:nvPr userDrawn="1"/>
        </p:nvCxnSpPr>
        <p:spPr>
          <a:xfrm flipH="1" flipV="1">
            <a:off x="770305" y="4658174"/>
            <a:ext cx="1579718" cy="7416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75" name="Straight Connector 474"/>
          <p:cNvCxnSpPr>
            <a:endCxn id="384" idx="3"/>
          </p:cNvCxnSpPr>
          <p:nvPr userDrawn="1"/>
        </p:nvCxnSpPr>
        <p:spPr>
          <a:xfrm flipH="1" flipV="1">
            <a:off x="3353229" y="3734017"/>
            <a:ext cx="143364" cy="22214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505" name="Can 504"/>
          <p:cNvSpPr/>
          <p:nvPr userDrawn="1"/>
        </p:nvSpPr>
        <p:spPr>
          <a:xfrm>
            <a:off x="5853995" y="342661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9" name="Can 508"/>
          <p:cNvSpPr/>
          <p:nvPr userDrawn="1"/>
        </p:nvSpPr>
        <p:spPr>
          <a:xfrm>
            <a:off x="6009741" y="368722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Can 512"/>
          <p:cNvSpPr/>
          <p:nvPr userDrawn="1"/>
        </p:nvSpPr>
        <p:spPr>
          <a:xfrm>
            <a:off x="6290571" y="386651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Can 515"/>
          <p:cNvSpPr/>
          <p:nvPr userDrawn="1"/>
        </p:nvSpPr>
        <p:spPr>
          <a:xfrm>
            <a:off x="6624652" y="392781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Can 519"/>
          <p:cNvSpPr/>
          <p:nvPr userDrawn="1"/>
        </p:nvSpPr>
        <p:spPr>
          <a:xfrm>
            <a:off x="6948711" y="392003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Can 522"/>
          <p:cNvSpPr/>
          <p:nvPr userDrawn="1"/>
        </p:nvSpPr>
        <p:spPr>
          <a:xfrm>
            <a:off x="7329176" y="367951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6" name="Can 525"/>
          <p:cNvSpPr/>
          <p:nvPr userDrawn="1"/>
        </p:nvSpPr>
        <p:spPr>
          <a:xfrm>
            <a:off x="7481576" y="339248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Can 528"/>
          <p:cNvSpPr/>
          <p:nvPr userDrawn="1"/>
        </p:nvSpPr>
        <p:spPr>
          <a:xfrm>
            <a:off x="7602776" y="287901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Can 538"/>
          <p:cNvSpPr/>
          <p:nvPr userDrawn="1"/>
        </p:nvSpPr>
        <p:spPr>
          <a:xfrm>
            <a:off x="819356" y="212472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Can 539"/>
          <p:cNvSpPr/>
          <p:nvPr userDrawn="1"/>
        </p:nvSpPr>
        <p:spPr>
          <a:xfrm>
            <a:off x="1363257" y="235257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1" name="Straight Connector 540"/>
          <p:cNvCxnSpPr>
            <a:stCxn id="539" idx="3"/>
          </p:cNvCxnSpPr>
          <p:nvPr userDrawn="1"/>
        </p:nvCxnSpPr>
        <p:spPr>
          <a:xfrm>
            <a:off x="909356" y="2304020"/>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542" name="Can 541"/>
          <p:cNvSpPr/>
          <p:nvPr userDrawn="1"/>
        </p:nvSpPr>
        <p:spPr>
          <a:xfrm>
            <a:off x="559006" y="271976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Can 543"/>
          <p:cNvSpPr/>
          <p:nvPr userDrawn="1"/>
        </p:nvSpPr>
        <p:spPr>
          <a:xfrm>
            <a:off x="714752" y="298037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6" name="Can 545"/>
          <p:cNvSpPr/>
          <p:nvPr userDrawn="1"/>
        </p:nvSpPr>
        <p:spPr>
          <a:xfrm>
            <a:off x="995582" y="315967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Can 547"/>
          <p:cNvSpPr/>
          <p:nvPr userDrawn="1"/>
        </p:nvSpPr>
        <p:spPr>
          <a:xfrm>
            <a:off x="1329663" y="322097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0" name="Can 549"/>
          <p:cNvSpPr/>
          <p:nvPr userDrawn="1"/>
        </p:nvSpPr>
        <p:spPr>
          <a:xfrm>
            <a:off x="1653722" y="321318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Can 551"/>
          <p:cNvSpPr/>
          <p:nvPr userDrawn="1"/>
        </p:nvSpPr>
        <p:spPr>
          <a:xfrm>
            <a:off x="2034187" y="297267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4" name="Can 553"/>
          <p:cNvSpPr/>
          <p:nvPr userDrawn="1"/>
        </p:nvSpPr>
        <p:spPr>
          <a:xfrm>
            <a:off x="2186587" y="268563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Can 555"/>
          <p:cNvSpPr/>
          <p:nvPr userDrawn="1"/>
        </p:nvSpPr>
        <p:spPr>
          <a:xfrm>
            <a:off x="2307787" y="217216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1" name="Can 560"/>
          <p:cNvSpPr/>
          <p:nvPr userDrawn="1"/>
        </p:nvSpPr>
        <p:spPr>
          <a:xfrm>
            <a:off x="7657824" y="445701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2" name="Straight Connector 561"/>
          <p:cNvCxnSpPr>
            <a:stCxn id="561" idx="3"/>
            <a:endCxn id="361" idx="3"/>
          </p:cNvCxnSpPr>
          <p:nvPr userDrawn="1"/>
        </p:nvCxnSpPr>
        <p:spPr>
          <a:xfrm flipH="1" flipV="1">
            <a:off x="7281111" y="4169709"/>
            <a:ext cx="466713" cy="466597"/>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66" name="Can 565"/>
          <p:cNvSpPr/>
          <p:nvPr userDrawn="1"/>
        </p:nvSpPr>
        <p:spPr>
          <a:xfrm>
            <a:off x="5293538" y="90128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Can 567"/>
          <p:cNvSpPr/>
          <p:nvPr userDrawn="1"/>
        </p:nvSpPr>
        <p:spPr>
          <a:xfrm>
            <a:off x="5734363" y="107373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Can 569"/>
          <p:cNvSpPr/>
          <p:nvPr userDrawn="1"/>
        </p:nvSpPr>
        <p:spPr>
          <a:xfrm>
            <a:off x="6853333" y="160328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 name="Can 572"/>
          <p:cNvSpPr/>
          <p:nvPr userDrawn="1"/>
        </p:nvSpPr>
        <p:spPr>
          <a:xfrm>
            <a:off x="7095733" y="102517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4" name="Can 573"/>
          <p:cNvSpPr/>
          <p:nvPr userDrawn="1"/>
        </p:nvSpPr>
        <p:spPr>
          <a:xfrm>
            <a:off x="8835656" y="169293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5" name="Straight Connector 574"/>
          <p:cNvCxnSpPr>
            <a:stCxn id="574" idx="3"/>
          </p:cNvCxnSpPr>
          <p:nvPr userDrawn="1"/>
        </p:nvCxnSpPr>
        <p:spPr>
          <a:xfrm flipH="1" flipV="1">
            <a:off x="7185733" y="1204472"/>
            <a:ext cx="1739923" cy="6677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76" name="Can 575"/>
          <p:cNvSpPr/>
          <p:nvPr userDrawn="1"/>
        </p:nvSpPr>
        <p:spPr>
          <a:xfrm>
            <a:off x="8642581" y="76968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7" name="Straight Connector 576"/>
          <p:cNvCxnSpPr>
            <a:stCxn id="576" idx="3"/>
          </p:cNvCxnSpPr>
          <p:nvPr userDrawn="1"/>
        </p:nvCxnSpPr>
        <p:spPr>
          <a:xfrm flipH="1">
            <a:off x="7185733" y="948978"/>
            <a:ext cx="1546848" cy="25549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80" name="Can 579"/>
          <p:cNvSpPr/>
          <p:nvPr userDrawn="1"/>
        </p:nvSpPr>
        <p:spPr>
          <a:xfrm>
            <a:off x="5455425" y="175254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1" name="Can 580"/>
          <p:cNvSpPr/>
          <p:nvPr userDrawn="1"/>
        </p:nvSpPr>
        <p:spPr>
          <a:xfrm>
            <a:off x="5072863" y="128375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2" name="Can 581"/>
          <p:cNvSpPr/>
          <p:nvPr userDrawn="1"/>
        </p:nvSpPr>
        <p:spPr>
          <a:xfrm>
            <a:off x="4865550" y="-38916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 name="Can 582"/>
          <p:cNvSpPr/>
          <p:nvPr userDrawn="1"/>
        </p:nvSpPr>
        <p:spPr>
          <a:xfrm>
            <a:off x="6018967" y="-13366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4" name="Straight Connector 583"/>
          <p:cNvCxnSpPr>
            <a:stCxn id="583" idx="3"/>
            <a:endCxn id="582" idx="3"/>
          </p:cNvCxnSpPr>
          <p:nvPr userDrawn="1"/>
        </p:nvCxnSpPr>
        <p:spPr>
          <a:xfrm flipH="1" flipV="1">
            <a:off x="4955550" y="-209868"/>
            <a:ext cx="1153417"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85" name="Can 584"/>
          <p:cNvSpPr/>
          <p:nvPr userDrawn="1"/>
        </p:nvSpPr>
        <p:spPr>
          <a:xfrm>
            <a:off x="6562868" y="94185"/>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7" name="Can 586"/>
          <p:cNvSpPr/>
          <p:nvPr userDrawn="1"/>
        </p:nvSpPr>
        <p:spPr>
          <a:xfrm>
            <a:off x="7681838" y="62373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9" name="Can 588"/>
          <p:cNvSpPr/>
          <p:nvPr userDrawn="1"/>
        </p:nvSpPr>
        <p:spPr>
          <a:xfrm>
            <a:off x="7924238" y="4562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Can 591"/>
          <p:cNvSpPr/>
          <p:nvPr userDrawn="1"/>
        </p:nvSpPr>
        <p:spPr>
          <a:xfrm>
            <a:off x="7566074" y="-90413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Can 595"/>
          <p:cNvSpPr/>
          <p:nvPr userDrawn="1"/>
        </p:nvSpPr>
        <p:spPr>
          <a:xfrm>
            <a:off x="5758617" y="46137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8" name="Can 597"/>
          <p:cNvSpPr/>
          <p:nvPr userDrawn="1"/>
        </p:nvSpPr>
        <p:spPr>
          <a:xfrm>
            <a:off x="5914363" y="72198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Can 599"/>
          <p:cNvSpPr/>
          <p:nvPr userDrawn="1"/>
        </p:nvSpPr>
        <p:spPr>
          <a:xfrm>
            <a:off x="6195193" y="90127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2" name="Can 601"/>
          <p:cNvSpPr/>
          <p:nvPr userDrawn="1"/>
        </p:nvSpPr>
        <p:spPr>
          <a:xfrm>
            <a:off x="6529274" y="96257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Can 603"/>
          <p:cNvSpPr/>
          <p:nvPr userDrawn="1"/>
        </p:nvSpPr>
        <p:spPr>
          <a:xfrm>
            <a:off x="6853333" y="95479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6" name="Can 605"/>
          <p:cNvSpPr/>
          <p:nvPr userDrawn="1"/>
        </p:nvSpPr>
        <p:spPr>
          <a:xfrm>
            <a:off x="7233798" y="71428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Can 607"/>
          <p:cNvSpPr/>
          <p:nvPr userDrawn="1"/>
        </p:nvSpPr>
        <p:spPr>
          <a:xfrm>
            <a:off x="7386198" y="42724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0" name="Can 609"/>
          <p:cNvSpPr/>
          <p:nvPr userDrawn="1"/>
        </p:nvSpPr>
        <p:spPr>
          <a:xfrm>
            <a:off x="7507398" y="-8622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Can 611"/>
          <p:cNvSpPr/>
          <p:nvPr userDrawn="1"/>
        </p:nvSpPr>
        <p:spPr>
          <a:xfrm>
            <a:off x="7562446" y="149177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3" name="Straight Connector 612"/>
          <p:cNvCxnSpPr>
            <a:stCxn id="612" idx="3"/>
            <a:endCxn id="573" idx="3"/>
          </p:cNvCxnSpPr>
          <p:nvPr userDrawn="1"/>
        </p:nvCxnSpPr>
        <p:spPr>
          <a:xfrm flipH="1" flipV="1">
            <a:off x="7185733" y="1204472"/>
            <a:ext cx="466713" cy="466597"/>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623" name="Can 622"/>
          <p:cNvSpPr/>
          <p:nvPr userDrawn="1"/>
        </p:nvSpPr>
        <p:spPr>
          <a:xfrm>
            <a:off x="-1472526" y="170799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Can 623"/>
          <p:cNvSpPr/>
          <p:nvPr userDrawn="1"/>
        </p:nvSpPr>
        <p:spPr>
          <a:xfrm>
            <a:off x="-1665601" y="78473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5" name="Can 624"/>
          <p:cNvSpPr/>
          <p:nvPr userDrawn="1"/>
        </p:nvSpPr>
        <p:spPr>
          <a:xfrm>
            <a:off x="-1031701" y="188044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6" name="Straight Connector 625"/>
          <p:cNvCxnSpPr>
            <a:stCxn id="623" idx="3"/>
            <a:endCxn id="625" idx="3"/>
          </p:cNvCxnSpPr>
          <p:nvPr userDrawn="1"/>
        </p:nvCxnSpPr>
        <p:spPr>
          <a:xfrm>
            <a:off x="-1382526" y="1887285"/>
            <a:ext cx="440825" cy="17245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27" name="Can 626"/>
          <p:cNvSpPr/>
          <p:nvPr userDrawn="1"/>
        </p:nvSpPr>
        <p:spPr>
          <a:xfrm>
            <a:off x="87269" y="2410000"/>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8" name="Straight Connector 627"/>
          <p:cNvCxnSpPr>
            <a:stCxn id="625" idx="3"/>
          </p:cNvCxnSpPr>
          <p:nvPr userDrawn="1"/>
        </p:nvCxnSpPr>
        <p:spPr>
          <a:xfrm>
            <a:off x="-941701" y="2059742"/>
            <a:ext cx="1118970" cy="5295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30" name="Can 629"/>
          <p:cNvSpPr/>
          <p:nvPr userDrawn="1"/>
        </p:nvSpPr>
        <p:spPr>
          <a:xfrm>
            <a:off x="329669" y="183188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1" name="Can 630"/>
          <p:cNvSpPr/>
          <p:nvPr userDrawn="1"/>
        </p:nvSpPr>
        <p:spPr>
          <a:xfrm>
            <a:off x="2069592" y="249964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3" name="Can 632"/>
          <p:cNvSpPr/>
          <p:nvPr userDrawn="1"/>
        </p:nvSpPr>
        <p:spPr>
          <a:xfrm>
            <a:off x="1876517" y="157639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6" name="Straight Connector 635"/>
          <p:cNvCxnSpPr>
            <a:stCxn id="625" idx="3"/>
          </p:cNvCxnSpPr>
          <p:nvPr userDrawn="1"/>
        </p:nvCxnSpPr>
        <p:spPr>
          <a:xfrm flipV="1">
            <a:off x="-941701" y="1984290"/>
            <a:ext cx="1271370" cy="75452"/>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637" name="Can 636"/>
          <p:cNvSpPr/>
          <p:nvPr userDrawn="1"/>
        </p:nvSpPr>
        <p:spPr>
          <a:xfrm>
            <a:off x="-1310639" y="255925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8" name="Can 637"/>
          <p:cNvSpPr/>
          <p:nvPr userDrawn="1"/>
        </p:nvSpPr>
        <p:spPr>
          <a:xfrm>
            <a:off x="-1693201" y="209046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9" name="Can 638"/>
          <p:cNvSpPr/>
          <p:nvPr userDrawn="1"/>
        </p:nvSpPr>
        <p:spPr>
          <a:xfrm>
            <a:off x="-1900514" y="41754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Can 639"/>
          <p:cNvSpPr/>
          <p:nvPr userDrawn="1"/>
        </p:nvSpPr>
        <p:spPr>
          <a:xfrm>
            <a:off x="-747097" y="67304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1" name="Straight Connector 640"/>
          <p:cNvCxnSpPr>
            <a:endCxn id="639" idx="3"/>
          </p:cNvCxnSpPr>
          <p:nvPr userDrawn="1"/>
        </p:nvCxnSpPr>
        <p:spPr>
          <a:xfrm flipH="1" flipV="1">
            <a:off x="-1810514" y="596843"/>
            <a:ext cx="1153418" cy="26409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642" name="Can 641"/>
          <p:cNvSpPr/>
          <p:nvPr userDrawn="1"/>
        </p:nvSpPr>
        <p:spPr>
          <a:xfrm>
            <a:off x="-203196" y="90089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3" name="Straight Connector 642"/>
          <p:cNvCxnSpPr>
            <a:stCxn id="640" idx="3"/>
          </p:cNvCxnSpPr>
          <p:nvPr userDrawn="1"/>
        </p:nvCxnSpPr>
        <p:spPr>
          <a:xfrm>
            <a:off x="-657097" y="852337"/>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44" name="Can 643"/>
          <p:cNvSpPr/>
          <p:nvPr userDrawn="1"/>
        </p:nvSpPr>
        <p:spPr>
          <a:xfrm>
            <a:off x="915774" y="143044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6" name="Can 645"/>
          <p:cNvSpPr/>
          <p:nvPr userDrawn="1"/>
        </p:nvSpPr>
        <p:spPr>
          <a:xfrm>
            <a:off x="1158174" y="85233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9" name="Can 648"/>
          <p:cNvSpPr/>
          <p:nvPr userDrawn="1"/>
        </p:nvSpPr>
        <p:spPr>
          <a:xfrm>
            <a:off x="800010" y="-9742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2" name="Can 651"/>
          <p:cNvSpPr/>
          <p:nvPr userDrawn="1"/>
        </p:nvSpPr>
        <p:spPr>
          <a:xfrm>
            <a:off x="-1990514" y="1129879"/>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3" name="Can 652"/>
          <p:cNvSpPr/>
          <p:nvPr userDrawn="1"/>
        </p:nvSpPr>
        <p:spPr>
          <a:xfrm>
            <a:off x="-1007447" y="126808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4" name="Straight Connector 653"/>
          <p:cNvCxnSpPr>
            <a:stCxn id="653" idx="3"/>
          </p:cNvCxnSpPr>
          <p:nvPr userDrawn="1"/>
        </p:nvCxnSpPr>
        <p:spPr>
          <a:xfrm flipV="1">
            <a:off x="-917447" y="1080191"/>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55" name="Can 654"/>
          <p:cNvSpPr/>
          <p:nvPr userDrawn="1"/>
        </p:nvSpPr>
        <p:spPr>
          <a:xfrm>
            <a:off x="-851701" y="152869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6" name="Straight Connector 655"/>
          <p:cNvCxnSpPr>
            <a:stCxn id="655" idx="3"/>
          </p:cNvCxnSpPr>
          <p:nvPr userDrawn="1"/>
        </p:nvCxnSpPr>
        <p:spPr>
          <a:xfrm flipV="1">
            <a:off x="-761701" y="1088791"/>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57" name="Can 656"/>
          <p:cNvSpPr/>
          <p:nvPr userDrawn="1"/>
        </p:nvSpPr>
        <p:spPr>
          <a:xfrm>
            <a:off x="-570871" y="170799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8" name="Straight Connector 657"/>
          <p:cNvCxnSpPr>
            <a:stCxn id="657" idx="3"/>
          </p:cNvCxnSpPr>
          <p:nvPr userDrawn="1"/>
        </p:nvCxnSpPr>
        <p:spPr>
          <a:xfrm flipV="1">
            <a:off x="-480871" y="1080191"/>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59" name="Can 658"/>
          <p:cNvSpPr/>
          <p:nvPr userDrawn="1"/>
        </p:nvSpPr>
        <p:spPr>
          <a:xfrm>
            <a:off x="-236790" y="176928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0" name="Straight Connector 659"/>
          <p:cNvCxnSpPr>
            <a:stCxn id="659" idx="3"/>
          </p:cNvCxnSpPr>
          <p:nvPr userDrawn="1"/>
        </p:nvCxnSpPr>
        <p:spPr>
          <a:xfrm flipV="1">
            <a:off x="-146790" y="1080191"/>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61" name="Can 660"/>
          <p:cNvSpPr/>
          <p:nvPr userDrawn="1"/>
        </p:nvSpPr>
        <p:spPr>
          <a:xfrm>
            <a:off x="87269" y="176150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3" name="Can 662"/>
          <p:cNvSpPr/>
          <p:nvPr userDrawn="1"/>
        </p:nvSpPr>
        <p:spPr>
          <a:xfrm>
            <a:off x="467734" y="152099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5" name="Can 664"/>
          <p:cNvSpPr/>
          <p:nvPr userDrawn="1"/>
        </p:nvSpPr>
        <p:spPr>
          <a:xfrm>
            <a:off x="620134" y="123395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7" name="Can 666"/>
          <p:cNvSpPr/>
          <p:nvPr userDrawn="1"/>
        </p:nvSpPr>
        <p:spPr>
          <a:xfrm>
            <a:off x="741334" y="72048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8" name="Straight Connector 667"/>
          <p:cNvCxnSpPr>
            <a:stCxn id="667" idx="3"/>
            <a:endCxn id="642" idx="3"/>
          </p:cNvCxnSpPr>
          <p:nvPr userDrawn="1"/>
        </p:nvCxnSpPr>
        <p:spPr>
          <a:xfrm flipH="1">
            <a:off x="-113196" y="899778"/>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69" name="Can 668"/>
          <p:cNvSpPr/>
          <p:nvPr userDrawn="1"/>
        </p:nvSpPr>
        <p:spPr>
          <a:xfrm>
            <a:off x="796382" y="229848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1" name="Straight Connector 670"/>
          <p:cNvCxnSpPr>
            <a:stCxn id="627" idx="3"/>
          </p:cNvCxnSpPr>
          <p:nvPr userDrawn="1"/>
        </p:nvCxnSpPr>
        <p:spPr>
          <a:xfrm flipH="1">
            <a:off x="-1184458" y="2589294"/>
            <a:ext cx="1361727" cy="1492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72" name="Straight Connector 671"/>
          <p:cNvCxnSpPr>
            <a:stCxn id="638" idx="3"/>
            <a:endCxn id="637" idx="3"/>
          </p:cNvCxnSpPr>
          <p:nvPr userDrawn="1"/>
        </p:nvCxnSpPr>
        <p:spPr>
          <a:xfrm>
            <a:off x="-1603201" y="2269758"/>
            <a:ext cx="382562" cy="468788"/>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234" name="Can 233"/>
          <p:cNvSpPr/>
          <p:nvPr userDrawn="1"/>
        </p:nvSpPr>
        <p:spPr>
          <a:xfrm>
            <a:off x="255291" y="445321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Can 234"/>
          <p:cNvSpPr/>
          <p:nvPr userDrawn="1"/>
        </p:nvSpPr>
        <p:spPr>
          <a:xfrm>
            <a:off x="799192" y="4681065"/>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6" name="Straight Connector 235"/>
          <p:cNvCxnSpPr>
            <a:stCxn id="234" idx="3"/>
          </p:cNvCxnSpPr>
          <p:nvPr userDrawn="1"/>
        </p:nvCxnSpPr>
        <p:spPr>
          <a:xfrm>
            <a:off x="345291" y="4632506"/>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37" name="Can 236"/>
          <p:cNvSpPr/>
          <p:nvPr userDrawn="1"/>
        </p:nvSpPr>
        <p:spPr>
          <a:xfrm>
            <a:off x="1918162" y="521061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Can 238"/>
          <p:cNvSpPr/>
          <p:nvPr userDrawn="1"/>
        </p:nvSpPr>
        <p:spPr>
          <a:xfrm>
            <a:off x="2160562" y="463250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Can 239"/>
          <p:cNvSpPr/>
          <p:nvPr userDrawn="1"/>
        </p:nvSpPr>
        <p:spPr>
          <a:xfrm>
            <a:off x="1802398" y="368274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2" name="Straight Connector 241"/>
          <p:cNvCxnSpPr>
            <a:stCxn id="235" idx="3"/>
            <a:endCxn id="239" idx="3"/>
          </p:cNvCxnSpPr>
          <p:nvPr userDrawn="1"/>
        </p:nvCxnSpPr>
        <p:spPr>
          <a:xfrm flipV="1">
            <a:off x="889192" y="4811800"/>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243" name="Can 242"/>
          <p:cNvSpPr/>
          <p:nvPr userDrawn="1"/>
        </p:nvSpPr>
        <p:spPr>
          <a:xfrm>
            <a:off x="-5059" y="504825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Can 244"/>
          <p:cNvSpPr/>
          <p:nvPr userDrawn="1"/>
        </p:nvSpPr>
        <p:spPr>
          <a:xfrm>
            <a:off x="150687" y="530886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Can 252"/>
          <p:cNvSpPr/>
          <p:nvPr userDrawn="1"/>
        </p:nvSpPr>
        <p:spPr>
          <a:xfrm>
            <a:off x="1470122" y="530116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Can 254"/>
          <p:cNvSpPr/>
          <p:nvPr userDrawn="1"/>
        </p:nvSpPr>
        <p:spPr>
          <a:xfrm>
            <a:off x="1622522" y="501412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Can 256"/>
          <p:cNvSpPr/>
          <p:nvPr userDrawn="1"/>
        </p:nvSpPr>
        <p:spPr>
          <a:xfrm>
            <a:off x="1743722" y="450065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8" name="Straight Connector 257"/>
          <p:cNvCxnSpPr>
            <a:stCxn id="257" idx="3"/>
            <a:endCxn id="235" idx="3"/>
          </p:cNvCxnSpPr>
          <p:nvPr userDrawn="1"/>
        </p:nvCxnSpPr>
        <p:spPr>
          <a:xfrm flipH="1">
            <a:off x="889192" y="4679947"/>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pic>
        <p:nvPicPr>
          <p:cNvPr id="249" name="Picture 2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25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251"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278659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left)">
                                      <p:cBhvr>
                                        <p:cTn id="7" dur="500"/>
                                        <p:tgtEl>
                                          <p:spTgt spid="29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9"/>
                                        </p:tgtEl>
                                        <p:attrNameLst>
                                          <p:attrName>style.visibility</p:attrName>
                                        </p:attrNameLst>
                                      </p:cBhvr>
                                      <p:to>
                                        <p:strVal val="visible"/>
                                      </p:to>
                                    </p:set>
                                    <p:animEffect transition="in" filter="wipe(left)">
                                      <p:cBhvr>
                                        <p:cTn id="11" dur="500"/>
                                        <p:tgtEl>
                                          <p:spTgt spid="30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wipe(left)">
                                      <p:cBhvr>
                                        <p:cTn id="15" dur="500"/>
                                        <p:tgtEl>
                                          <p:spTgt spid="30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4"/>
                                        </p:tgtEl>
                                        <p:attrNameLst>
                                          <p:attrName>style.visibility</p:attrName>
                                        </p:attrNameLst>
                                      </p:cBhvr>
                                      <p:to>
                                        <p:strVal val="visible"/>
                                      </p:to>
                                    </p:set>
                                    <p:animEffect transition="in" filter="wipe(left)">
                                      <p:cBhvr>
                                        <p:cTn id="19" dur="500"/>
                                        <p:tgtEl>
                                          <p:spTgt spid="3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11"/>
                                        </p:tgtEl>
                                        <p:attrNameLst>
                                          <p:attrName>style.visibility</p:attrName>
                                        </p:attrNameLst>
                                      </p:cBhvr>
                                      <p:to>
                                        <p:strVal val="visible"/>
                                      </p:to>
                                    </p:set>
                                    <p:animEffect transition="in" filter="wipe(left)">
                                      <p:cBhvr>
                                        <p:cTn id="23" dur="500"/>
                                        <p:tgtEl>
                                          <p:spTgt spid="31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35"/>
                                        </p:tgtEl>
                                        <p:attrNameLst>
                                          <p:attrName>style.visibility</p:attrName>
                                        </p:attrNameLst>
                                      </p:cBhvr>
                                      <p:to>
                                        <p:strVal val="visible"/>
                                      </p:to>
                                    </p:set>
                                    <p:animEffect transition="in" filter="wipe(left)">
                                      <p:cBhvr>
                                        <p:cTn id="27" dur="500"/>
                                        <p:tgtEl>
                                          <p:spTgt spid="33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34"/>
                                        </p:tgtEl>
                                        <p:attrNameLst>
                                          <p:attrName>style.visibility</p:attrName>
                                        </p:attrNameLst>
                                      </p:cBhvr>
                                      <p:to>
                                        <p:strVal val="visible"/>
                                      </p:to>
                                    </p:set>
                                    <p:animEffect transition="in" filter="wipe(left)">
                                      <p:cBhvr>
                                        <p:cTn id="31" dur="500"/>
                                        <p:tgtEl>
                                          <p:spTgt spid="33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37"/>
                                        </p:tgtEl>
                                        <p:attrNameLst>
                                          <p:attrName>style.visibility</p:attrName>
                                        </p:attrNameLst>
                                      </p:cBhvr>
                                      <p:to>
                                        <p:strVal val="visible"/>
                                      </p:to>
                                    </p:set>
                                    <p:animEffect transition="in" filter="wipe(left)">
                                      <p:cBhvr>
                                        <p:cTn id="35" dur="500"/>
                                        <p:tgtEl>
                                          <p:spTgt spid="33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38"/>
                                        </p:tgtEl>
                                        <p:attrNameLst>
                                          <p:attrName>style.visibility</p:attrName>
                                        </p:attrNameLst>
                                      </p:cBhvr>
                                      <p:to>
                                        <p:strVal val="visible"/>
                                      </p:to>
                                    </p:set>
                                    <p:animEffect transition="in" filter="wipe(left)">
                                      <p:cBhvr>
                                        <p:cTn id="39" dur="500"/>
                                        <p:tgtEl>
                                          <p:spTgt spid="338"/>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45"/>
                                        </p:tgtEl>
                                        <p:attrNameLst>
                                          <p:attrName>style.visibility</p:attrName>
                                        </p:attrNameLst>
                                      </p:cBhvr>
                                      <p:to>
                                        <p:strVal val="visible"/>
                                      </p:to>
                                    </p:set>
                                    <p:animEffect transition="in" filter="wipe(left)">
                                      <p:cBhvr>
                                        <p:cTn id="43" dur="500"/>
                                        <p:tgtEl>
                                          <p:spTgt spid="345"/>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344"/>
                                        </p:tgtEl>
                                        <p:attrNameLst>
                                          <p:attrName>style.visibility</p:attrName>
                                        </p:attrNameLst>
                                      </p:cBhvr>
                                      <p:to>
                                        <p:strVal val="visible"/>
                                      </p:to>
                                    </p:set>
                                    <p:animEffect transition="in" filter="wipe(left)">
                                      <p:cBhvr>
                                        <p:cTn id="47" dur="500"/>
                                        <p:tgtEl>
                                          <p:spTgt spid="344"/>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47"/>
                                        </p:tgtEl>
                                        <p:attrNameLst>
                                          <p:attrName>style.visibility</p:attrName>
                                        </p:attrNameLst>
                                      </p:cBhvr>
                                      <p:to>
                                        <p:strVal val="visible"/>
                                      </p:to>
                                    </p:set>
                                    <p:animEffect transition="in" filter="wipe(left)">
                                      <p:cBhvr>
                                        <p:cTn id="51" dur="500"/>
                                        <p:tgtEl>
                                          <p:spTgt spid="347"/>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46"/>
                                        </p:tgtEl>
                                        <p:attrNameLst>
                                          <p:attrName>style.visibility</p:attrName>
                                        </p:attrNameLst>
                                      </p:cBhvr>
                                      <p:to>
                                        <p:strVal val="visible"/>
                                      </p:to>
                                    </p:set>
                                    <p:animEffect transition="in" filter="wipe(left)">
                                      <p:cBhvr>
                                        <p:cTn id="55" dur="500"/>
                                        <p:tgtEl>
                                          <p:spTgt spid="346"/>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48"/>
                                        </p:tgtEl>
                                        <p:attrNameLst>
                                          <p:attrName>style.visibility</p:attrName>
                                        </p:attrNameLst>
                                      </p:cBhvr>
                                      <p:to>
                                        <p:strVal val="visible"/>
                                      </p:to>
                                    </p:set>
                                    <p:animEffect transition="in" filter="wipe(left)">
                                      <p:cBhvr>
                                        <p:cTn id="59" dur="500"/>
                                        <p:tgtEl>
                                          <p:spTgt spid="348"/>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49"/>
                                        </p:tgtEl>
                                        <p:attrNameLst>
                                          <p:attrName>style.visibility</p:attrName>
                                        </p:attrNameLst>
                                      </p:cBhvr>
                                      <p:to>
                                        <p:strVal val="visible"/>
                                      </p:to>
                                    </p:set>
                                    <p:animEffect transition="in" filter="wipe(left)">
                                      <p:cBhvr>
                                        <p:cTn id="63" dur="500"/>
                                        <p:tgtEl>
                                          <p:spTgt spid="349"/>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50"/>
                                        </p:tgtEl>
                                        <p:attrNameLst>
                                          <p:attrName>style.visibility</p:attrName>
                                        </p:attrNameLst>
                                      </p:cBhvr>
                                      <p:to>
                                        <p:strVal val="visible"/>
                                      </p:to>
                                    </p:set>
                                    <p:animEffect transition="in" filter="wipe(left)">
                                      <p:cBhvr>
                                        <p:cTn id="67" dur="500"/>
                                        <p:tgtEl>
                                          <p:spTgt spid="350"/>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354"/>
                                        </p:tgtEl>
                                        <p:attrNameLst>
                                          <p:attrName>style.visibility</p:attrName>
                                        </p:attrNameLst>
                                      </p:cBhvr>
                                      <p:to>
                                        <p:strVal val="visible"/>
                                      </p:to>
                                    </p:set>
                                    <p:animEffect transition="in" filter="wipe(left)">
                                      <p:cBhvr>
                                        <p:cTn id="71" dur="500"/>
                                        <p:tgtEl>
                                          <p:spTgt spid="354"/>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351"/>
                                        </p:tgtEl>
                                        <p:attrNameLst>
                                          <p:attrName>style.visibility</p:attrName>
                                        </p:attrNameLst>
                                      </p:cBhvr>
                                      <p:to>
                                        <p:strVal val="visible"/>
                                      </p:to>
                                    </p:set>
                                    <p:animEffect transition="in" filter="wipe(left)">
                                      <p:cBhvr>
                                        <p:cTn id="75" dur="500"/>
                                        <p:tgtEl>
                                          <p:spTgt spid="351"/>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355"/>
                                        </p:tgtEl>
                                        <p:attrNameLst>
                                          <p:attrName>style.visibility</p:attrName>
                                        </p:attrNameLst>
                                      </p:cBhvr>
                                      <p:to>
                                        <p:strVal val="visible"/>
                                      </p:to>
                                    </p:set>
                                    <p:animEffect transition="in" filter="wipe(left)">
                                      <p:cBhvr>
                                        <p:cTn id="79" dur="500"/>
                                        <p:tgtEl>
                                          <p:spTgt spid="355"/>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357"/>
                                        </p:tgtEl>
                                        <p:attrNameLst>
                                          <p:attrName>style.visibility</p:attrName>
                                        </p:attrNameLst>
                                      </p:cBhvr>
                                      <p:to>
                                        <p:strVal val="visible"/>
                                      </p:to>
                                    </p:set>
                                    <p:animEffect transition="in" filter="wipe(left)">
                                      <p:cBhvr>
                                        <p:cTn id="83" dur="500"/>
                                        <p:tgtEl>
                                          <p:spTgt spid="357"/>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356"/>
                                        </p:tgtEl>
                                        <p:attrNameLst>
                                          <p:attrName>style.visibility</p:attrName>
                                        </p:attrNameLst>
                                      </p:cBhvr>
                                      <p:to>
                                        <p:strVal val="visible"/>
                                      </p:to>
                                    </p:set>
                                    <p:animEffect transition="in" filter="wipe(left)">
                                      <p:cBhvr>
                                        <p:cTn id="87" dur="500"/>
                                        <p:tgtEl>
                                          <p:spTgt spid="356"/>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359"/>
                                        </p:tgtEl>
                                        <p:attrNameLst>
                                          <p:attrName>style.visibility</p:attrName>
                                        </p:attrNameLst>
                                      </p:cBhvr>
                                      <p:to>
                                        <p:strVal val="visible"/>
                                      </p:to>
                                    </p:set>
                                    <p:animEffect transition="in" filter="wipe(left)">
                                      <p:cBhvr>
                                        <p:cTn id="91" dur="500"/>
                                        <p:tgtEl>
                                          <p:spTgt spid="359"/>
                                        </p:tgtEl>
                                      </p:cBhvr>
                                    </p:animEffect>
                                  </p:childTnLst>
                                </p:cTn>
                              </p:par>
                            </p:childTnLst>
                          </p:cTn>
                        </p:par>
                        <p:par>
                          <p:cTn id="92" fill="hold">
                            <p:stCondLst>
                              <p:cond delay="11000"/>
                            </p:stCondLst>
                            <p:childTnLst>
                              <p:par>
                                <p:cTn id="93" presetID="22" presetClass="entr" presetSubtype="8" fill="hold" grpId="0" nodeType="afterEffect">
                                  <p:stCondLst>
                                    <p:cond delay="0"/>
                                  </p:stCondLst>
                                  <p:childTnLst>
                                    <p:set>
                                      <p:cBhvr>
                                        <p:cTn id="94" dur="1" fill="hold">
                                          <p:stCondLst>
                                            <p:cond delay="0"/>
                                          </p:stCondLst>
                                        </p:cTn>
                                        <p:tgtEl>
                                          <p:spTgt spid="358"/>
                                        </p:tgtEl>
                                        <p:attrNameLst>
                                          <p:attrName>style.visibility</p:attrName>
                                        </p:attrNameLst>
                                      </p:cBhvr>
                                      <p:to>
                                        <p:strVal val="visible"/>
                                      </p:to>
                                    </p:set>
                                    <p:animEffect transition="in" filter="wipe(left)">
                                      <p:cBhvr>
                                        <p:cTn id="95" dur="500"/>
                                        <p:tgtEl>
                                          <p:spTgt spid="358"/>
                                        </p:tgtEl>
                                      </p:cBhvr>
                                    </p:animEffect>
                                  </p:childTnLst>
                                </p:cTn>
                              </p:par>
                            </p:childTnLst>
                          </p:cTn>
                        </p:par>
                        <p:par>
                          <p:cTn id="96" fill="hold">
                            <p:stCondLst>
                              <p:cond delay="11500"/>
                            </p:stCondLst>
                            <p:childTnLst>
                              <p:par>
                                <p:cTn id="97" presetID="22" presetClass="entr" presetSubtype="8" fill="hold" nodeType="afterEffect">
                                  <p:stCondLst>
                                    <p:cond delay="0"/>
                                  </p:stCondLst>
                                  <p:childTnLst>
                                    <p:set>
                                      <p:cBhvr>
                                        <p:cTn id="98" dur="1" fill="hold">
                                          <p:stCondLst>
                                            <p:cond delay="0"/>
                                          </p:stCondLst>
                                        </p:cTn>
                                        <p:tgtEl>
                                          <p:spTgt spid="360"/>
                                        </p:tgtEl>
                                        <p:attrNameLst>
                                          <p:attrName>style.visibility</p:attrName>
                                        </p:attrNameLst>
                                      </p:cBhvr>
                                      <p:to>
                                        <p:strVal val="visible"/>
                                      </p:to>
                                    </p:set>
                                    <p:animEffect transition="in" filter="wipe(left)">
                                      <p:cBhvr>
                                        <p:cTn id="99" dur="500"/>
                                        <p:tgtEl>
                                          <p:spTgt spid="360"/>
                                        </p:tgtEl>
                                      </p:cBhvr>
                                    </p:animEffect>
                                  </p:childTnLst>
                                </p:cTn>
                              </p:par>
                            </p:childTnLst>
                          </p:cTn>
                        </p:par>
                        <p:par>
                          <p:cTn id="100" fill="hold">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361"/>
                                        </p:tgtEl>
                                        <p:attrNameLst>
                                          <p:attrName>style.visibility</p:attrName>
                                        </p:attrNameLst>
                                      </p:cBhvr>
                                      <p:to>
                                        <p:strVal val="visible"/>
                                      </p:to>
                                    </p:set>
                                    <p:animEffect transition="in" filter="wipe(left)">
                                      <p:cBhvr>
                                        <p:cTn id="103" dur="500"/>
                                        <p:tgtEl>
                                          <p:spTgt spid="361"/>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363"/>
                                        </p:tgtEl>
                                        <p:attrNameLst>
                                          <p:attrName>style.visibility</p:attrName>
                                        </p:attrNameLst>
                                      </p:cBhvr>
                                      <p:to>
                                        <p:strVal val="visible"/>
                                      </p:to>
                                    </p:set>
                                    <p:animEffect transition="in" filter="wipe(left)">
                                      <p:cBhvr>
                                        <p:cTn id="107" dur="500"/>
                                        <p:tgtEl>
                                          <p:spTgt spid="363"/>
                                        </p:tgtEl>
                                      </p:cBhvr>
                                    </p:animEffect>
                                  </p:childTnLst>
                                </p:cTn>
                              </p:par>
                            </p:childTnLst>
                          </p:cTn>
                        </p:par>
                        <p:par>
                          <p:cTn id="108" fill="hold">
                            <p:stCondLst>
                              <p:cond delay="13000"/>
                            </p:stCondLst>
                            <p:childTnLst>
                              <p:par>
                                <p:cTn id="109" presetID="22" presetClass="entr" presetSubtype="8" fill="hold" grpId="0" nodeType="afterEffect">
                                  <p:stCondLst>
                                    <p:cond delay="0"/>
                                  </p:stCondLst>
                                  <p:childTnLst>
                                    <p:set>
                                      <p:cBhvr>
                                        <p:cTn id="110" dur="1" fill="hold">
                                          <p:stCondLst>
                                            <p:cond delay="0"/>
                                          </p:stCondLst>
                                        </p:cTn>
                                        <p:tgtEl>
                                          <p:spTgt spid="362"/>
                                        </p:tgtEl>
                                        <p:attrNameLst>
                                          <p:attrName>style.visibility</p:attrName>
                                        </p:attrNameLst>
                                      </p:cBhvr>
                                      <p:to>
                                        <p:strVal val="visible"/>
                                      </p:to>
                                    </p:set>
                                    <p:animEffect transition="in" filter="wipe(left)">
                                      <p:cBhvr>
                                        <p:cTn id="111" dur="500"/>
                                        <p:tgtEl>
                                          <p:spTgt spid="362"/>
                                        </p:tgtEl>
                                      </p:cBhvr>
                                    </p:animEffect>
                                  </p:childTnLst>
                                </p:cTn>
                              </p:par>
                            </p:childTnLst>
                          </p:cTn>
                        </p:par>
                        <p:par>
                          <p:cTn id="112" fill="hold">
                            <p:stCondLst>
                              <p:cond delay="13500"/>
                            </p:stCondLst>
                            <p:childTnLst>
                              <p:par>
                                <p:cTn id="113" presetID="22" presetClass="entr" presetSubtype="8" fill="hold" nodeType="afterEffect">
                                  <p:stCondLst>
                                    <p:cond delay="0"/>
                                  </p:stCondLst>
                                  <p:childTnLst>
                                    <p:set>
                                      <p:cBhvr>
                                        <p:cTn id="114" dur="1" fill="hold">
                                          <p:stCondLst>
                                            <p:cond delay="0"/>
                                          </p:stCondLst>
                                        </p:cTn>
                                        <p:tgtEl>
                                          <p:spTgt spid="365"/>
                                        </p:tgtEl>
                                        <p:attrNameLst>
                                          <p:attrName>style.visibility</p:attrName>
                                        </p:attrNameLst>
                                      </p:cBhvr>
                                      <p:to>
                                        <p:strVal val="visible"/>
                                      </p:to>
                                    </p:set>
                                    <p:animEffect transition="in" filter="wipe(left)">
                                      <p:cBhvr>
                                        <p:cTn id="115" dur="500"/>
                                        <p:tgtEl>
                                          <p:spTgt spid="365"/>
                                        </p:tgtEl>
                                      </p:cBhvr>
                                    </p:animEffect>
                                  </p:childTnLst>
                                </p:cTn>
                              </p:par>
                            </p:childTnLst>
                          </p:cTn>
                        </p:par>
                        <p:par>
                          <p:cTn id="116" fill="hold">
                            <p:stCondLst>
                              <p:cond delay="14000"/>
                            </p:stCondLst>
                            <p:childTnLst>
                              <p:par>
                                <p:cTn id="117" presetID="22" presetClass="entr" presetSubtype="8" fill="hold" grpId="0" nodeType="afterEffect">
                                  <p:stCondLst>
                                    <p:cond delay="0"/>
                                  </p:stCondLst>
                                  <p:childTnLst>
                                    <p:set>
                                      <p:cBhvr>
                                        <p:cTn id="118" dur="1" fill="hold">
                                          <p:stCondLst>
                                            <p:cond delay="0"/>
                                          </p:stCondLst>
                                        </p:cTn>
                                        <p:tgtEl>
                                          <p:spTgt spid="364"/>
                                        </p:tgtEl>
                                        <p:attrNameLst>
                                          <p:attrName>style.visibility</p:attrName>
                                        </p:attrNameLst>
                                      </p:cBhvr>
                                      <p:to>
                                        <p:strVal val="visible"/>
                                      </p:to>
                                    </p:set>
                                    <p:animEffect transition="in" filter="wipe(left)">
                                      <p:cBhvr>
                                        <p:cTn id="119" dur="500"/>
                                        <p:tgtEl>
                                          <p:spTgt spid="364"/>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367"/>
                                        </p:tgtEl>
                                        <p:attrNameLst>
                                          <p:attrName>style.visibility</p:attrName>
                                        </p:attrNameLst>
                                      </p:cBhvr>
                                      <p:to>
                                        <p:strVal val="visible"/>
                                      </p:to>
                                    </p:set>
                                    <p:animEffect transition="in" filter="wipe(left)">
                                      <p:cBhvr>
                                        <p:cTn id="123" dur="500"/>
                                        <p:tgtEl>
                                          <p:spTgt spid="367"/>
                                        </p:tgtEl>
                                      </p:cBhvr>
                                    </p:animEffect>
                                  </p:childTnLst>
                                </p:cTn>
                              </p:par>
                            </p:childTnLst>
                          </p:cTn>
                        </p:par>
                        <p:par>
                          <p:cTn id="124" fill="hold">
                            <p:stCondLst>
                              <p:cond delay="15000"/>
                            </p:stCondLst>
                            <p:childTnLst>
                              <p:par>
                                <p:cTn id="125" presetID="22" presetClass="entr" presetSubtype="8" fill="hold" nodeType="afterEffect">
                                  <p:stCondLst>
                                    <p:cond delay="0"/>
                                  </p:stCondLst>
                                  <p:childTnLst>
                                    <p:set>
                                      <p:cBhvr>
                                        <p:cTn id="126" dur="1" fill="hold">
                                          <p:stCondLst>
                                            <p:cond delay="0"/>
                                          </p:stCondLst>
                                        </p:cTn>
                                        <p:tgtEl>
                                          <p:spTgt spid="368"/>
                                        </p:tgtEl>
                                        <p:attrNameLst>
                                          <p:attrName>style.visibility</p:attrName>
                                        </p:attrNameLst>
                                      </p:cBhvr>
                                      <p:to>
                                        <p:strVal val="visible"/>
                                      </p:to>
                                    </p:set>
                                    <p:animEffect transition="in" filter="wipe(left)">
                                      <p:cBhvr>
                                        <p:cTn id="127" dur="500"/>
                                        <p:tgtEl>
                                          <p:spTgt spid="368"/>
                                        </p:tgtEl>
                                      </p:cBhvr>
                                    </p:animEffect>
                                  </p:childTnLst>
                                </p:cTn>
                              </p:par>
                            </p:childTnLst>
                          </p:cTn>
                        </p:par>
                        <p:par>
                          <p:cTn id="128" fill="hold">
                            <p:stCondLst>
                              <p:cond delay="15500"/>
                            </p:stCondLst>
                            <p:childTnLst>
                              <p:par>
                                <p:cTn id="129" presetID="22" presetClass="entr" presetSubtype="8" fill="hold" grpId="0" nodeType="afterEffect">
                                  <p:stCondLst>
                                    <p:cond delay="0"/>
                                  </p:stCondLst>
                                  <p:childTnLst>
                                    <p:set>
                                      <p:cBhvr>
                                        <p:cTn id="130" dur="1" fill="hold">
                                          <p:stCondLst>
                                            <p:cond delay="0"/>
                                          </p:stCondLst>
                                        </p:cTn>
                                        <p:tgtEl>
                                          <p:spTgt spid="370"/>
                                        </p:tgtEl>
                                        <p:attrNameLst>
                                          <p:attrName>style.visibility</p:attrName>
                                        </p:attrNameLst>
                                      </p:cBhvr>
                                      <p:to>
                                        <p:strVal val="visible"/>
                                      </p:to>
                                    </p:set>
                                    <p:animEffect transition="in" filter="wipe(left)">
                                      <p:cBhvr>
                                        <p:cTn id="131" dur="500"/>
                                        <p:tgtEl>
                                          <p:spTgt spid="370"/>
                                        </p:tgtEl>
                                      </p:cBhvr>
                                    </p:animEffect>
                                  </p:childTnLst>
                                </p:cTn>
                              </p:par>
                            </p:childTnLst>
                          </p:cTn>
                        </p:par>
                        <p:par>
                          <p:cTn id="132" fill="hold">
                            <p:stCondLst>
                              <p:cond delay="16000"/>
                            </p:stCondLst>
                            <p:childTnLst>
                              <p:par>
                                <p:cTn id="133" presetID="22" presetClass="entr" presetSubtype="8" fill="hold" nodeType="afterEffect">
                                  <p:stCondLst>
                                    <p:cond delay="0"/>
                                  </p:stCondLst>
                                  <p:childTnLst>
                                    <p:set>
                                      <p:cBhvr>
                                        <p:cTn id="134" dur="1" fill="hold">
                                          <p:stCondLst>
                                            <p:cond delay="0"/>
                                          </p:stCondLst>
                                        </p:cTn>
                                        <p:tgtEl>
                                          <p:spTgt spid="372"/>
                                        </p:tgtEl>
                                        <p:attrNameLst>
                                          <p:attrName>style.visibility</p:attrName>
                                        </p:attrNameLst>
                                      </p:cBhvr>
                                      <p:to>
                                        <p:strVal val="visible"/>
                                      </p:to>
                                    </p:set>
                                    <p:animEffect transition="in" filter="wipe(left)">
                                      <p:cBhvr>
                                        <p:cTn id="135" dur="500"/>
                                        <p:tgtEl>
                                          <p:spTgt spid="372"/>
                                        </p:tgtEl>
                                      </p:cBhvr>
                                    </p:animEffect>
                                  </p:childTnLst>
                                </p:cTn>
                              </p:par>
                            </p:childTnLst>
                          </p:cTn>
                        </p:par>
                        <p:par>
                          <p:cTn id="136" fill="hold">
                            <p:stCondLst>
                              <p:cond delay="16500"/>
                            </p:stCondLst>
                            <p:childTnLst>
                              <p:par>
                                <p:cTn id="137" presetID="22" presetClass="entr" presetSubtype="8" fill="hold" grpId="0" nodeType="afterEffect">
                                  <p:stCondLst>
                                    <p:cond delay="0"/>
                                  </p:stCondLst>
                                  <p:childTnLst>
                                    <p:set>
                                      <p:cBhvr>
                                        <p:cTn id="138" dur="1" fill="hold">
                                          <p:stCondLst>
                                            <p:cond delay="0"/>
                                          </p:stCondLst>
                                        </p:cTn>
                                        <p:tgtEl>
                                          <p:spTgt spid="369"/>
                                        </p:tgtEl>
                                        <p:attrNameLst>
                                          <p:attrName>style.visibility</p:attrName>
                                        </p:attrNameLst>
                                      </p:cBhvr>
                                      <p:to>
                                        <p:strVal val="visible"/>
                                      </p:to>
                                    </p:set>
                                    <p:animEffect transition="in" filter="wipe(left)">
                                      <p:cBhvr>
                                        <p:cTn id="139" dur="500"/>
                                        <p:tgtEl>
                                          <p:spTgt spid="369"/>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373"/>
                                        </p:tgtEl>
                                        <p:attrNameLst>
                                          <p:attrName>style.visibility</p:attrName>
                                        </p:attrNameLst>
                                      </p:cBhvr>
                                      <p:to>
                                        <p:strVal val="visible"/>
                                      </p:to>
                                    </p:set>
                                    <p:animEffect transition="in" filter="wipe(left)">
                                      <p:cBhvr>
                                        <p:cTn id="143" dur="500"/>
                                        <p:tgtEl>
                                          <p:spTgt spid="373"/>
                                        </p:tgtEl>
                                      </p:cBhvr>
                                    </p:animEffect>
                                  </p:childTnLst>
                                </p:cTn>
                              </p:par>
                            </p:childTnLst>
                          </p:cTn>
                        </p:par>
                        <p:par>
                          <p:cTn id="144" fill="hold">
                            <p:stCondLst>
                              <p:cond delay="17500"/>
                            </p:stCondLst>
                            <p:childTnLst>
                              <p:par>
                                <p:cTn id="145" presetID="22" presetClass="entr" presetSubtype="8" fill="hold" grpId="0" nodeType="afterEffect">
                                  <p:stCondLst>
                                    <p:cond delay="0"/>
                                  </p:stCondLst>
                                  <p:childTnLst>
                                    <p:set>
                                      <p:cBhvr>
                                        <p:cTn id="146" dur="1" fill="hold">
                                          <p:stCondLst>
                                            <p:cond delay="0"/>
                                          </p:stCondLst>
                                        </p:cTn>
                                        <p:tgtEl>
                                          <p:spTgt spid="371"/>
                                        </p:tgtEl>
                                        <p:attrNameLst>
                                          <p:attrName>style.visibility</p:attrName>
                                        </p:attrNameLst>
                                      </p:cBhvr>
                                      <p:to>
                                        <p:strVal val="visible"/>
                                      </p:to>
                                    </p:set>
                                    <p:animEffect transition="in" filter="wipe(left)">
                                      <p:cBhvr>
                                        <p:cTn id="147" dur="500"/>
                                        <p:tgtEl>
                                          <p:spTgt spid="371"/>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375"/>
                                        </p:tgtEl>
                                        <p:attrNameLst>
                                          <p:attrName>style.visibility</p:attrName>
                                        </p:attrNameLst>
                                      </p:cBhvr>
                                      <p:to>
                                        <p:strVal val="visible"/>
                                      </p:to>
                                    </p:set>
                                    <p:animEffect transition="in" filter="wipe(left)">
                                      <p:cBhvr>
                                        <p:cTn id="151" dur="500"/>
                                        <p:tgtEl>
                                          <p:spTgt spid="375"/>
                                        </p:tgtEl>
                                      </p:cBhvr>
                                    </p:animEffect>
                                  </p:childTnLst>
                                </p:cTn>
                              </p:par>
                            </p:childTnLst>
                          </p:cTn>
                        </p:par>
                        <p:par>
                          <p:cTn id="152" fill="hold">
                            <p:stCondLst>
                              <p:cond delay="18500"/>
                            </p:stCondLst>
                            <p:childTnLst>
                              <p:par>
                                <p:cTn id="153" presetID="22" presetClass="entr" presetSubtype="8" fill="hold" grpId="0" nodeType="afterEffect">
                                  <p:stCondLst>
                                    <p:cond delay="0"/>
                                  </p:stCondLst>
                                  <p:childTnLst>
                                    <p:set>
                                      <p:cBhvr>
                                        <p:cTn id="154" dur="1" fill="hold">
                                          <p:stCondLst>
                                            <p:cond delay="0"/>
                                          </p:stCondLst>
                                        </p:cTn>
                                        <p:tgtEl>
                                          <p:spTgt spid="374"/>
                                        </p:tgtEl>
                                        <p:attrNameLst>
                                          <p:attrName>style.visibility</p:attrName>
                                        </p:attrNameLst>
                                      </p:cBhvr>
                                      <p:to>
                                        <p:strVal val="visible"/>
                                      </p:to>
                                    </p:set>
                                    <p:animEffect transition="in" filter="wipe(left)">
                                      <p:cBhvr>
                                        <p:cTn id="155" dur="500"/>
                                        <p:tgtEl>
                                          <p:spTgt spid="374"/>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377"/>
                                        </p:tgtEl>
                                        <p:attrNameLst>
                                          <p:attrName>style.visibility</p:attrName>
                                        </p:attrNameLst>
                                      </p:cBhvr>
                                      <p:to>
                                        <p:strVal val="visible"/>
                                      </p:to>
                                    </p:set>
                                    <p:animEffect transition="in" filter="wipe(left)">
                                      <p:cBhvr>
                                        <p:cTn id="159" dur="500"/>
                                        <p:tgtEl>
                                          <p:spTgt spid="377"/>
                                        </p:tgtEl>
                                      </p:cBhvr>
                                    </p:animEffect>
                                  </p:childTnLst>
                                </p:cTn>
                              </p:par>
                            </p:childTnLst>
                          </p:cTn>
                        </p:par>
                        <p:par>
                          <p:cTn id="160" fill="hold">
                            <p:stCondLst>
                              <p:cond delay="19500"/>
                            </p:stCondLst>
                            <p:childTnLst>
                              <p:par>
                                <p:cTn id="161" presetID="22" presetClass="entr" presetSubtype="8" fill="hold" grpId="0" nodeType="afterEffect">
                                  <p:stCondLst>
                                    <p:cond delay="0"/>
                                  </p:stCondLst>
                                  <p:childTnLst>
                                    <p:set>
                                      <p:cBhvr>
                                        <p:cTn id="162" dur="1" fill="hold">
                                          <p:stCondLst>
                                            <p:cond delay="0"/>
                                          </p:stCondLst>
                                        </p:cTn>
                                        <p:tgtEl>
                                          <p:spTgt spid="376"/>
                                        </p:tgtEl>
                                        <p:attrNameLst>
                                          <p:attrName>style.visibility</p:attrName>
                                        </p:attrNameLst>
                                      </p:cBhvr>
                                      <p:to>
                                        <p:strVal val="visible"/>
                                      </p:to>
                                    </p:set>
                                    <p:animEffect transition="in" filter="wipe(left)">
                                      <p:cBhvr>
                                        <p:cTn id="163" dur="500"/>
                                        <p:tgtEl>
                                          <p:spTgt spid="376"/>
                                        </p:tgtEl>
                                      </p:cBhvr>
                                    </p:animEffect>
                                  </p:childTnLst>
                                </p:cTn>
                              </p:par>
                            </p:childTnLst>
                          </p:cTn>
                        </p:par>
                        <p:par>
                          <p:cTn id="164" fill="hold">
                            <p:stCondLst>
                              <p:cond delay="20000"/>
                            </p:stCondLst>
                            <p:childTnLst>
                              <p:par>
                                <p:cTn id="165" presetID="22" presetClass="entr" presetSubtype="8" fill="hold" nodeType="afterEffect">
                                  <p:stCondLst>
                                    <p:cond delay="0"/>
                                  </p:stCondLst>
                                  <p:childTnLst>
                                    <p:set>
                                      <p:cBhvr>
                                        <p:cTn id="166" dur="1" fill="hold">
                                          <p:stCondLst>
                                            <p:cond delay="0"/>
                                          </p:stCondLst>
                                        </p:cTn>
                                        <p:tgtEl>
                                          <p:spTgt spid="378"/>
                                        </p:tgtEl>
                                        <p:attrNameLst>
                                          <p:attrName>style.visibility</p:attrName>
                                        </p:attrNameLst>
                                      </p:cBhvr>
                                      <p:to>
                                        <p:strVal val="visible"/>
                                      </p:to>
                                    </p:set>
                                    <p:animEffect transition="in" filter="wipe(left)">
                                      <p:cBhvr>
                                        <p:cTn id="167" dur="500"/>
                                        <p:tgtEl>
                                          <p:spTgt spid="378"/>
                                        </p:tgtEl>
                                      </p:cBhvr>
                                    </p:animEffect>
                                  </p:childTnLst>
                                </p:cTn>
                              </p:par>
                            </p:childTnLst>
                          </p:cTn>
                        </p:par>
                        <p:par>
                          <p:cTn id="168" fill="hold">
                            <p:stCondLst>
                              <p:cond delay="20500"/>
                            </p:stCondLst>
                            <p:childTnLst>
                              <p:par>
                                <p:cTn id="169" presetID="22" presetClass="entr" presetSubtype="8" fill="hold" grpId="0" nodeType="afterEffect">
                                  <p:stCondLst>
                                    <p:cond delay="0"/>
                                  </p:stCondLst>
                                  <p:childTnLst>
                                    <p:set>
                                      <p:cBhvr>
                                        <p:cTn id="170" dur="1" fill="hold">
                                          <p:stCondLst>
                                            <p:cond delay="0"/>
                                          </p:stCondLst>
                                        </p:cTn>
                                        <p:tgtEl>
                                          <p:spTgt spid="379"/>
                                        </p:tgtEl>
                                        <p:attrNameLst>
                                          <p:attrName>style.visibility</p:attrName>
                                        </p:attrNameLst>
                                      </p:cBhvr>
                                      <p:to>
                                        <p:strVal val="visible"/>
                                      </p:to>
                                    </p:set>
                                    <p:animEffect transition="in" filter="wipe(left)">
                                      <p:cBhvr>
                                        <p:cTn id="171" dur="500"/>
                                        <p:tgtEl>
                                          <p:spTgt spid="379"/>
                                        </p:tgtEl>
                                      </p:cBhvr>
                                    </p:animEffect>
                                  </p:childTnLst>
                                </p:cTn>
                              </p:par>
                            </p:childTnLst>
                          </p:cTn>
                        </p:par>
                        <p:par>
                          <p:cTn id="172" fill="hold">
                            <p:stCondLst>
                              <p:cond delay="21000"/>
                            </p:stCondLst>
                            <p:childTnLst>
                              <p:par>
                                <p:cTn id="173" presetID="22" presetClass="entr" presetSubtype="8" fill="hold" nodeType="afterEffect">
                                  <p:stCondLst>
                                    <p:cond delay="0"/>
                                  </p:stCondLst>
                                  <p:childTnLst>
                                    <p:set>
                                      <p:cBhvr>
                                        <p:cTn id="174" dur="1" fill="hold">
                                          <p:stCondLst>
                                            <p:cond delay="0"/>
                                          </p:stCondLst>
                                        </p:cTn>
                                        <p:tgtEl>
                                          <p:spTgt spid="381"/>
                                        </p:tgtEl>
                                        <p:attrNameLst>
                                          <p:attrName>style.visibility</p:attrName>
                                        </p:attrNameLst>
                                      </p:cBhvr>
                                      <p:to>
                                        <p:strVal val="visible"/>
                                      </p:to>
                                    </p:set>
                                    <p:animEffect transition="in" filter="wipe(left)">
                                      <p:cBhvr>
                                        <p:cTn id="175" dur="500"/>
                                        <p:tgtEl>
                                          <p:spTgt spid="381"/>
                                        </p:tgtEl>
                                      </p:cBhvr>
                                    </p:animEffect>
                                  </p:childTnLst>
                                </p:cTn>
                              </p:par>
                            </p:childTnLst>
                          </p:cTn>
                        </p:par>
                        <p:par>
                          <p:cTn id="176" fill="hold">
                            <p:stCondLst>
                              <p:cond delay="21500"/>
                            </p:stCondLst>
                            <p:childTnLst>
                              <p:par>
                                <p:cTn id="177" presetID="22" presetClass="entr" presetSubtype="8" fill="hold" grpId="0" nodeType="afterEffect">
                                  <p:stCondLst>
                                    <p:cond delay="0"/>
                                  </p:stCondLst>
                                  <p:childTnLst>
                                    <p:set>
                                      <p:cBhvr>
                                        <p:cTn id="178" dur="1" fill="hold">
                                          <p:stCondLst>
                                            <p:cond delay="0"/>
                                          </p:stCondLst>
                                        </p:cTn>
                                        <p:tgtEl>
                                          <p:spTgt spid="380"/>
                                        </p:tgtEl>
                                        <p:attrNameLst>
                                          <p:attrName>style.visibility</p:attrName>
                                        </p:attrNameLst>
                                      </p:cBhvr>
                                      <p:to>
                                        <p:strVal val="visible"/>
                                      </p:to>
                                    </p:set>
                                    <p:animEffect transition="in" filter="wipe(left)">
                                      <p:cBhvr>
                                        <p:cTn id="179" dur="500"/>
                                        <p:tgtEl>
                                          <p:spTgt spid="380"/>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383"/>
                                        </p:tgtEl>
                                        <p:attrNameLst>
                                          <p:attrName>style.visibility</p:attrName>
                                        </p:attrNameLst>
                                      </p:cBhvr>
                                      <p:to>
                                        <p:strVal val="visible"/>
                                      </p:to>
                                    </p:set>
                                    <p:animEffect transition="in" filter="wipe(left)">
                                      <p:cBhvr>
                                        <p:cTn id="183" dur="500"/>
                                        <p:tgtEl>
                                          <p:spTgt spid="383"/>
                                        </p:tgtEl>
                                      </p:cBhvr>
                                    </p:animEffect>
                                  </p:childTnLst>
                                </p:cTn>
                              </p:par>
                            </p:childTnLst>
                          </p:cTn>
                        </p:par>
                        <p:par>
                          <p:cTn id="184" fill="hold">
                            <p:stCondLst>
                              <p:cond delay="22500"/>
                            </p:stCondLst>
                            <p:childTnLst>
                              <p:par>
                                <p:cTn id="185" presetID="22" presetClass="entr" presetSubtype="8" fill="hold" grpId="0" nodeType="afterEffect">
                                  <p:stCondLst>
                                    <p:cond delay="0"/>
                                  </p:stCondLst>
                                  <p:childTnLst>
                                    <p:set>
                                      <p:cBhvr>
                                        <p:cTn id="186" dur="1" fill="hold">
                                          <p:stCondLst>
                                            <p:cond delay="0"/>
                                          </p:stCondLst>
                                        </p:cTn>
                                        <p:tgtEl>
                                          <p:spTgt spid="382"/>
                                        </p:tgtEl>
                                        <p:attrNameLst>
                                          <p:attrName>style.visibility</p:attrName>
                                        </p:attrNameLst>
                                      </p:cBhvr>
                                      <p:to>
                                        <p:strVal val="visible"/>
                                      </p:to>
                                    </p:set>
                                    <p:animEffect transition="in" filter="wipe(left)">
                                      <p:cBhvr>
                                        <p:cTn id="187" dur="500"/>
                                        <p:tgtEl>
                                          <p:spTgt spid="382"/>
                                        </p:tgtEl>
                                      </p:cBhvr>
                                    </p:animEffect>
                                  </p:childTnLst>
                                </p:cTn>
                              </p:par>
                            </p:childTnLst>
                          </p:cTn>
                        </p:par>
                        <p:par>
                          <p:cTn id="188" fill="hold">
                            <p:stCondLst>
                              <p:cond delay="23000"/>
                            </p:stCondLst>
                            <p:childTnLst>
                              <p:par>
                                <p:cTn id="189" presetID="22" presetClass="entr" presetSubtype="8" fill="hold" grpId="0" nodeType="afterEffect">
                                  <p:stCondLst>
                                    <p:cond delay="0"/>
                                  </p:stCondLst>
                                  <p:childTnLst>
                                    <p:set>
                                      <p:cBhvr>
                                        <p:cTn id="190" dur="1" fill="hold">
                                          <p:stCondLst>
                                            <p:cond delay="0"/>
                                          </p:stCondLst>
                                        </p:cTn>
                                        <p:tgtEl>
                                          <p:spTgt spid="384"/>
                                        </p:tgtEl>
                                        <p:attrNameLst>
                                          <p:attrName>style.visibility</p:attrName>
                                        </p:attrNameLst>
                                      </p:cBhvr>
                                      <p:to>
                                        <p:strVal val="visible"/>
                                      </p:to>
                                    </p:set>
                                    <p:animEffect transition="in" filter="wipe(left)">
                                      <p:cBhvr>
                                        <p:cTn id="191" dur="500"/>
                                        <p:tgtEl>
                                          <p:spTgt spid="384"/>
                                        </p:tgtEl>
                                      </p:cBhvr>
                                    </p:animEffect>
                                  </p:childTnLst>
                                </p:cTn>
                              </p:par>
                            </p:childTnLst>
                          </p:cTn>
                        </p:par>
                        <p:par>
                          <p:cTn id="192" fill="hold">
                            <p:stCondLst>
                              <p:cond delay="23500"/>
                            </p:stCondLst>
                            <p:childTnLst>
                              <p:par>
                                <p:cTn id="193" presetID="22" presetClass="entr" presetSubtype="8" fill="hold" nodeType="afterEffect">
                                  <p:stCondLst>
                                    <p:cond delay="0"/>
                                  </p:stCondLst>
                                  <p:childTnLst>
                                    <p:set>
                                      <p:cBhvr>
                                        <p:cTn id="194" dur="1" fill="hold">
                                          <p:stCondLst>
                                            <p:cond delay="0"/>
                                          </p:stCondLst>
                                        </p:cTn>
                                        <p:tgtEl>
                                          <p:spTgt spid="385"/>
                                        </p:tgtEl>
                                        <p:attrNameLst>
                                          <p:attrName>style.visibility</p:attrName>
                                        </p:attrNameLst>
                                      </p:cBhvr>
                                      <p:to>
                                        <p:strVal val="visible"/>
                                      </p:to>
                                    </p:set>
                                    <p:animEffect transition="in" filter="wipe(left)">
                                      <p:cBhvr>
                                        <p:cTn id="195" dur="500"/>
                                        <p:tgtEl>
                                          <p:spTgt spid="385"/>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386"/>
                                        </p:tgtEl>
                                        <p:attrNameLst>
                                          <p:attrName>style.visibility</p:attrName>
                                        </p:attrNameLst>
                                      </p:cBhvr>
                                      <p:to>
                                        <p:strVal val="visible"/>
                                      </p:to>
                                    </p:set>
                                    <p:animEffect transition="in" filter="wipe(left)">
                                      <p:cBhvr>
                                        <p:cTn id="199" dur="500"/>
                                        <p:tgtEl>
                                          <p:spTgt spid="386"/>
                                        </p:tgtEl>
                                      </p:cBhvr>
                                    </p:animEffect>
                                  </p:childTnLst>
                                </p:cTn>
                              </p:par>
                            </p:childTnLst>
                          </p:cTn>
                        </p:par>
                        <p:par>
                          <p:cTn id="200" fill="hold">
                            <p:stCondLst>
                              <p:cond delay="24500"/>
                            </p:stCondLst>
                            <p:childTnLst>
                              <p:par>
                                <p:cTn id="201" presetID="22" presetClass="entr" presetSubtype="8" fill="hold" grpId="0" nodeType="afterEffect">
                                  <p:stCondLst>
                                    <p:cond delay="0"/>
                                  </p:stCondLst>
                                  <p:childTnLst>
                                    <p:set>
                                      <p:cBhvr>
                                        <p:cTn id="202" dur="1" fill="hold">
                                          <p:stCondLst>
                                            <p:cond delay="0"/>
                                          </p:stCondLst>
                                        </p:cTn>
                                        <p:tgtEl>
                                          <p:spTgt spid="388"/>
                                        </p:tgtEl>
                                        <p:attrNameLst>
                                          <p:attrName>style.visibility</p:attrName>
                                        </p:attrNameLst>
                                      </p:cBhvr>
                                      <p:to>
                                        <p:strVal val="visible"/>
                                      </p:to>
                                    </p:set>
                                    <p:animEffect transition="in" filter="wipe(left)">
                                      <p:cBhvr>
                                        <p:cTn id="203" dur="500"/>
                                        <p:tgtEl>
                                          <p:spTgt spid="388"/>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390"/>
                                        </p:tgtEl>
                                        <p:attrNameLst>
                                          <p:attrName>style.visibility</p:attrName>
                                        </p:attrNameLst>
                                      </p:cBhvr>
                                      <p:to>
                                        <p:strVal val="visible"/>
                                      </p:to>
                                    </p:set>
                                    <p:animEffect transition="in" filter="wipe(left)">
                                      <p:cBhvr>
                                        <p:cTn id="207" dur="500"/>
                                        <p:tgtEl>
                                          <p:spTgt spid="390"/>
                                        </p:tgtEl>
                                      </p:cBhvr>
                                    </p:animEffect>
                                  </p:childTnLst>
                                </p:cTn>
                              </p:par>
                            </p:childTnLst>
                          </p:cTn>
                        </p:par>
                        <p:par>
                          <p:cTn id="208" fill="hold">
                            <p:stCondLst>
                              <p:cond delay="25500"/>
                            </p:stCondLst>
                            <p:childTnLst>
                              <p:par>
                                <p:cTn id="209" presetID="22" presetClass="entr" presetSubtype="8" fill="hold" grpId="0" nodeType="afterEffect">
                                  <p:stCondLst>
                                    <p:cond delay="0"/>
                                  </p:stCondLst>
                                  <p:childTnLst>
                                    <p:set>
                                      <p:cBhvr>
                                        <p:cTn id="210" dur="1" fill="hold">
                                          <p:stCondLst>
                                            <p:cond delay="0"/>
                                          </p:stCondLst>
                                        </p:cTn>
                                        <p:tgtEl>
                                          <p:spTgt spid="387"/>
                                        </p:tgtEl>
                                        <p:attrNameLst>
                                          <p:attrName>style.visibility</p:attrName>
                                        </p:attrNameLst>
                                      </p:cBhvr>
                                      <p:to>
                                        <p:strVal val="visible"/>
                                      </p:to>
                                    </p:set>
                                    <p:animEffect transition="in" filter="wipe(left)">
                                      <p:cBhvr>
                                        <p:cTn id="211" dur="500"/>
                                        <p:tgtEl>
                                          <p:spTgt spid="387"/>
                                        </p:tgtEl>
                                      </p:cBhvr>
                                    </p:animEffect>
                                  </p:childTnLst>
                                </p:cTn>
                              </p:par>
                            </p:childTnLst>
                          </p:cTn>
                        </p:par>
                        <p:par>
                          <p:cTn id="212" fill="hold">
                            <p:stCondLst>
                              <p:cond delay="26000"/>
                            </p:stCondLst>
                            <p:childTnLst>
                              <p:par>
                                <p:cTn id="213" presetID="22" presetClass="entr" presetSubtype="8" fill="hold" nodeType="afterEffect">
                                  <p:stCondLst>
                                    <p:cond delay="0"/>
                                  </p:stCondLst>
                                  <p:childTnLst>
                                    <p:set>
                                      <p:cBhvr>
                                        <p:cTn id="214" dur="1" fill="hold">
                                          <p:stCondLst>
                                            <p:cond delay="0"/>
                                          </p:stCondLst>
                                        </p:cTn>
                                        <p:tgtEl>
                                          <p:spTgt spid="391"/>
                                        </p:tgtEl>
                                        <p:attrNameLst>
                                          <p:attrName>style.visibility</p:attrName>
                                        </p:attrNameLst>
                                      </p:cBhvr>
                                      <p:to>
                                        <p:strVal val="visible"/>
                                      </p:to>
                                    </p:set>
                                    <p:animEffect transition="in" filter="wipe(left)">
                                      <p:cBhvr>
                                        <p:cTn id="215" dur="500"/>
                                        <p:tgtEl>
                                          <p:spTgt spid="391"/>
                                        </p:tgtEl>
                                      </p:cBhvr>
                                    </p:animEffect>
                                  </p:childTnLst>
                                </p:cTn>
                              </p:par>
                            </p:childTnLst>
                          </p:cTn>
                        </p:par>
                        <p:par>
                          <p:cTn id="216" fill="hold">
                            <p:stCondLst>
                              <p:cond delay="26500"/>
                            </p:stCondLst>
                            <p:childTnLst>
                              <p:par>
                                <p:cTn id="217" presetID="22" presetClass="entr" presetSubtype="8" fill="hold" grpId="0" nodeType="afterEffect">
                                  <p:stCondLst>
                                    <p:cond delay="0"/>
                                  </p:stCondLst>
                                  <p:childTnLst>
                                    <p:set>
                                      <p:cBhvr>
                                        <p:cTn id="218" dur="1" fill="hold">
                                          <p:stCondLst>
                                            <p:cond delay="0"/>
                                          </p:stCondLst>
                                        </p:cTn>
                                        <p:tgtEl>
                                          <p:spTgt spid="389"/>
                                        </p:tgtEl>
                                        <p:attrNameLst>
                                          <p:attrName>style.visibility</p:attrName>
                                        </p:attrNameLst>
                                      </p:cBhvr>
                                      <p:to>
                                        <p:strVal val="visible"/>
                                      </p:to>
                                    </p:set>
                                    <p:animEffect transition="in" filter="wipe(left)">
                                      <p:cBhvr>
                                        <p:cTn id="219" dur="500"/>
                                        <p:tgtEl>
                                          <p:spTgt spid="389"/>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393"/>
                                        </p:tgtEl>
                                        <p:attrNameLst>
                                          <p:attrName>style.visibility</p:attrName>
                                        </p:attrNameLst>
                                      </p:cBhvr>
                                      <p:to>
                                        <p:strVal val="visible"/>
                                      </p:to>
                                    </p:set>
                                    <p:animEffect transition="in" filter="wipe(left)">
                                      <p:cBhvr>
                                        <p:cTn id="223" dur="500"/>
                                        <p:tgtEl>
                                          <p:spTgt spid="393"/>
                                        </p:tgtEl>
                                      </p:cBhvr>
                                    </p:animEffect>
                                  </p:childTnLst>
                                </p:cTn>
                              </p:par>
                            </p:childTnLst>
                          </p:cTn>
                        </p:par>
                        <p:par>
                          <p:cTn id="224" fill="hold">
                            <p:stCondLst>
                              <p:cond delay="27500"/>
                            </p:stCondLst>
                            <p:childTnLst>
                              <p:par>
                                <p:cTn id="225" presetID="22" presetClass="entr" presetSubtype="8" fill="hold" grpId="0" nodeType="afterEffect">
                                  <p:stCondLst>
                                    <p:cond delay="0"/>
                                  </p:stCondLst>
                                  <p:childTnLst>
                                    <p:set>
                                      <p:cBhvr>
                                        <p:cTn id="226" dur="1" fill="hold">
                                          <p:stCondLst>
                                            <p:cond delay="0"/>
                                          </p:stCondLst>
                                        </p:cTn>
                                        <p:tgtEl>
                                          <p:spTgt spid="392"/>
                                        </p:tgtEl>
                                        <p:attrNameLst>
                                          <p:attrName>style.visibility</p:attrName>
                                        </p:attrNameLst>
                                      </p:cBhvr>
                                      <p:to>
                                        <p:strVal val="visible"/>
                                      </p:to>
                                    </p:set>
                                    <p:animEffect transition="in" filter="wipe(left)">
                                      <p:cBhvr>
                                        <p:cTn id="227" dur="500"/>
                                        <p:tgtEl>
                                          <p:spTgt spid="392"/>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395"/>
                                        </p:tgtEl>
                                        <p:attrNameLst>
                                          <p:attrName>style.visibility</p:attrName>
                                        </p:attrNameLst>
                                      </p:cBhvr>
                                      <p:to>
                                        <p:strVal val="visible"/>
                                      </p:to>
                                    </p:set>
                                    <p:animEffect transition="in" filter="wipe(left)">
                                      <p:cBhvr>
                                        <p:cTn id="231" dur="500"/>
                                        <p:tgtEl>
                                          <p:spTgt spid="395"/>
                                        </p:tgtEl>
                                      </p:cBhvr>
                                    </p:animEffect>
                                  </p:childTnLst>
                                </p:cTn>
                              </p:par>
                            </p:childTnLst>
                          </p:cTn>
                        </p:par>
                        <p:par>
                          <p:cTn id="232" fill="hold">
                            <p:stCondLst>
                              <p:cond delay="28500"/>
                            </p:stCondLst>
                            <p:childTnLst>
                              <p:par>
                                <p:cTn id="233" presetID="22" presetClass="entr" presetSubtype="8" fill="hold" grpId="0" nodeType="afterEffect">
                                  <p:stCondLst>
                                    <p:cond delay="0"/>
                                  </p:stCondLst>
                                  <p:childTnLst>
                                    <p:set>
                                      <p:cBhvr>
                                        <p:cTn id="234" dur="1" fill="hold">
                                          <p:stCondLst>
                                            <p:cond delay="0"/>
                                          </p:stCondLst>
                                        </p:cTn>
                                        <p:tgtEl>
                                          <p:spTgt spid="394"/>
                                        </p:tgtEl>
                                        <p:attrNameLst>
                                          <p:attrName>style.visibility</p:attrName>
                                        </p:attrNameLst>
                                      </p:cBhvr>
                                      <p:to>
                                        <p:strVal val="visible"/>
                                      </p:to>
                                    </p:set>
                                    <p:animEffect transition="in" filter="wipe(left)">
                                      <p:cBhvr>
                                        <p:cTn id="235" dur="500"/>
                                        <p:tgtEl>
                                          <p:spTgt spid="394"/>
                                        </p:tgtEl>
                                      </p:cBhvr>
                                    </p:animEffect>
                                  </p:childTnLst>
                                </p:cTn>
                              </p:par>
                            </p:childTnLst>
                          </p:cTn>
                        </p:par>
                        <p:par>
                          <p:cTn id="236" fill="hold">
                            <p:stCondLst>
                              <p:cond delay="29000"/>
                            </p:stCondLst>
                            <p:childTnLst>
                              <p:par>
                                <p:cTn id="237" presetID="22" presetClass="entr" presetSubtype="8" fill="hold" nodeType="afterEffect">
                                  <p:stCondLst>
                                    <p:cond delay="0"/>
                                  </p:stCondLst>
                                  <p:childTnLst>
                                    <p:set>
                                      <p:cBhvr>
                                        <p:cTn id="238" dur="1" fill="hold">
                                          <p:stCondLst>
                                            <p:cond delay="0"/>
                                          </p:stCondLst>
                                        </p:cTn>
                                        <p:tgtEl>
                                          <p:spTgt spid="396"/>
                                        </p:tgtEl>
                                        <p:attrNameLst>
                                          <p:attrName>style.visibility</p:attrName>
                                        </p:attrNameLst>
                                      </p:cBhvr>
                                      <p:to>
                                        <p:strVal val="visible"/>
                                      </p:to>
                                    </p:set>
                                    <p:animEffect transition="in" filter="wipe(left)">
                                      <p:cBhvr>
                                        <p:cTn id="239" dur="500"/>
                                        <p:tgtEl>
                                          <p:spTgt spid="396"/>
                                        </p:tgtEl>
                                      </p:cBhvr>
                                    </p:animEffect>
                                  </p:childTnLst>
                                </p:cTn>
                              </p:par>
                            </p:childTnLst>
                          </p:cTn>
                        </p:par>
                        <p:par>
                          <p:cTn id="240" fill="hold">
                            <p:stCondLst>
                              <p:cond delay="29500"/>
                            </p:stCondLst>
                            <p:childTnLst>
                              <p:par>
                                <p:cTn id="241" presetID="22" presetClass="entr" presetSubtype="8" fill="hold" grpId="0" nodeType="afterEffect">
                                  <p:stCondLst>
                                    <p:cond delay="0"/>
                                  </p:stCondLst>
                                  <p:childTnLst>
                                    <p:set>
                                      <p:cBhvr>
                                        <p:cTn id="242" dur="1" fill="hold">
                                          <p:stCondLst>
                                            <p:cond delay="0"/>
                                          </p:stCondLst>
                                        </p:cTn>
                                        <p:tgtEl>
                                          <p:spTgt spid="397"/>
                                        </p:tgtEl>
                                        <p:attrNameLst>
                                          <p:attrName>style.visibility</p:attrName>
                                        </p:attrNameLst>
                                      </p:cBhvr>
                                      <p:to>
                                        <p:strVal val="visible"/>
                                      </p:to>
                                    </p:set>
                                    <p:animEffect transition="in" filter="wipe(left)">
                                      <p:cBhvr>
                                        <p:cTn id="243" dur="500"/>
                                        <p:tgtEl>
                                          <p:spTgt spid="397"/>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399"/>
                                        </p:tgtEl>
                                        <p:attrNameLst>
                                          <p:attrName>style.visibility</p:attrName>
                                        </p:attrNameLst>
                                      </p:cBhvr>
                                      <p:to>
                                        <p:strVal val="visible"/>
                                      </p:to>
                                    </p:set>
                                    <p:animEffect transition="in" filter="wipe(left)">
                                      <p:cBhvr>
                                        <p:cTn id="247" dur="500"/>
                                        <p:tgtEl>
                                          <p:spTgt spid="399"/>
                                        </p:tgtEl>
                                      </p:cBhvr>
                                    </p:animEffect>
                                  </p:childTnLst>
                                </p:cTn>
                              </p:par>
                            </p:childTnLst>
                          </p:cTn>
                        </p:par>
                        <p:par>
                          <p:cTn id="248" fill="hold">
                            <p:stCondLst>
                              <p:cond delay="30500"/>
                            </p:stCondLst>
                            <p:childTnLst>
                              <p:par>
                                <p:cTn id="249" presetID="22" presetClass="entr" presetSubtype="8" fill="hold" nodeType="afterEffect">
                                  <p:stCondLst>
                                    <p:cond delay="0"/>
                                  </p:stCondLst>
                                  <p:childTnLst>
                                    <p:set>
                                      <p:cBhvr>
                                        <p:cTn id="250" dur="1" fill="hold">
                                          <p:stCondLst>
                                            <p:cond delay="0"/>
                                          </p:stCondLst>
                                        </p:cTn>
                                        <p:tgtEl>
                                          <p:spTgt spid="401"/>
                                        </p:tgtEl>
                                        <p:attrNameLst>
                                          <p:attrName>style.visibility</p:attrName>
                                        </p:attrNameLst>
                                      </p:cBhvr>
                                      <p:to>
                                        <p:strVal val="visible"/>
                                      </p:to>
                                    </p:set>
                                    <p:animEffect transition="in" filter="wipe(left)">
                                      <p:cBhvr>
                                        <p:cTn id="251" dur="500"/>
                                        <p:tgtEl>
                                          <p:spTgt spid="401"/>
                                        </p:tgtEl>
                                      </p:cBhvr>
                                    </p:animEffect>
                                  </p:childTnLst>
                                </p:cTn>
                              </p:par>
                            </p:childTnLst>
                          </p:cTn>
                        </p:par>
                        <p:par>
                          <p:cTn id="252" fill="hold">
                            <p:stCondLst>
                              <p:cond delay="31000"/>
                            </p:stCondLst>
                            <p:childTnLst>
                              <p:par>
                                <p:cTn id="253" presetID="22" presetClass="entr" presetSubtype="8" fill="hold" grpId="0" nodeType="afterEffect">
                                  <p:stCondLst>
                                    <p:cond delay="0"/>
                                  </p:stCondLst>
                                  <p:childTnLst>
                                    <p:set>
                                      <p:cBhvr>
                                        <p:cTn id="254" dur="1" fill="hold">
                                          <p:stCondLst>
                                            <p:cond delay="0"/>
                                          </p:stCondLst>
                                        </p:cTn>
                                        <p:tgtEl>
                                          <p:spTgt spid="402"/>
                                        </p:tgtEl>
                                        <p:attrNameLst>
                                          <p:attrName>style.visibility</p:attrName>
                                        </p:attrNameLst>
                                      </p:cBhvr>
                                      <p:to>
                                        <p:strVal val="visible"/>
                                      </p:to>
                                    </p:set>
                                    <p:animEffect transition="in" filter="wipe(left)">
                                      <p:cBhvr>
                                        <p:cTn id="255" dur="500"/>
                                        <p:tgtEl>
                                          <p:spTgt spid="402"/>
                                        </p:tgtEl>
                                      </p:cBhvr>
                                    </p:animEffect>
                                  </p:childTnLst>
                                </p:cTn>
                              </p:par>
                            </p:childTnLst>
                          </p:cTn>
                        </p:par>
                        <p:par>
                          <p:cTn id="256" fill="hold">
                            <p:stCondLst>
                              <p:cond delay="31500"/>
                            </p:stCondLst>
                            <p:childTnLst>
                              <p:par>
                                <p:cTn id="257" presetID="22" presetClass="entr" presetSubtype="8" fill="hold" nodeType="afterEffect">
                                  <p:stCondLst>
                                    <p:cond delay="0"/>
                                  </p:stCondLst>
                                  <p:childTnLst>
                                    <p:set>
                                      <p:cBhvr>
                                        <p:cTn id="258" dur="1" fill="hold">
                                          <p:stCondLst>
                                            <p:cond delay="0"/>
                                          </p:stCondLst>
                                        </p:cTn>
                                        <p:tgtEl>
                                          <p:spTgt spid="403"/>
                                        </p:tgtEl>
                                        <p:attrNameLst>
                                          <p:attrName>style.visibility</p:attrName>
                                        </p:attrNameLst>
                                      </p:cBhvr>
                                      <p:to>
                                        <p:strVal val="visible"/>
                                      </p:to>
                                    </p:set>
                                    <p:animEffect transition="in" filter="wipe(left)">
                                      <p:cBhvr>
                                        <p:cTn id="259" dur="500"/>
                                        <p:tgtEl>
                                          <p:spTgt spid="403"/>
                                        </p:tgtEl>
                                      </p:cBhvr>
                                    </p:animEffect>
                                  </p:childTnLst>
                                </p:cTn>
                              </p:par>
                            </p:childTnLst>
                          </p:cTn>
                        </p:par>
                        <p:par>
                          <p:cTn id="260" fill="hold">
                            <p:stCondLst>
                              <p:cond delay="32000"/>
                            </p:stCondLst>
                            <p:childTnLst>
                              <p:par>
                                <p:cTn id="261" presetID="22" presetClass="entr" presetSubtype="8" fill="hold" nodeType="afterEffect">
                                  <p:stCondLst>
                                    <p:cond delay="0"/>
                                  </p:stCondLst>
                                  <p:childTnLst>
                                    <p:set>
                                      <p:cBhvr>
                                        <p:cTn id="262" dur="1" fill="hold">
                                          <p:stCondLst>
                                            <p:cond delay="0"/>
                                          </p:stCondLst>
                                        </p:cTn>
                                        <p:tgtEl>
                                          <p:spTgt spid="404"/>
                                        </p:tgtEl>
                                        <p:attrNameLst>
                                          <p:attrName>style.visibility</p:attrName>
                                        </p:attrNameLst>
                                      </p:cBhvr>
                                      <p:to>
                                        <p:strVal val="visible"/>
                                      </p:to>
                                    </p:set>
                                    <p:animEffect transition="in" filter="wipe(left)">
                                      <p:cBhvr>
                                        <p:cTn id="263" dur="500"/>
                                        <p:tgtEl>
                                          <p:spTgt spid="404"/>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405"/>
                                        </p:tgtEl>
                                        <p:attrNameLst>
                                          <p:attrName>style.visibility</p:attrName>
                                        </p:attrNameLst>
                                      </p:cBhvr>
                                      <p:to>
                                        <p:strVal val="visible"/>
                                      </p:to>
                                    </p:set>
                                    <p:animEffect transition="in" filter="wipe(left)">
                                      <p:cBhvr>
                                        <p:cTn id="267" dur="500"/>
                                        <p:tgtEl>
                                          <p:spTgt spid="405"/>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406"/>
                                        </p:tgtEl>
                                        <p:attrNameLst>
                                          <p:attrName>style.visibility</p:attrName>
                                        </p:attrNameLst>
                                      </p:cBhvr>
                                      <p:to>
                                        <p:strVal val="visible"/>
                                      </p:to>
                                    </p:set>
                                    <p:animEffect transition="in" filter="wipe(left)">
                                      <p:cBhvr>
                                        <p:cTn id="271" dur="500"/>
                                        <p:tgtEl>
                                          <p:spTgt spid="406"/>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407"/>
                                        </p:tgtEl>
                                        <p:attrNameLst>
                                          <p:attrName>style.visibility</p:attrName>
                                        </p:attrNameLst>
                                      </p:cBhvr>
                                      <p:to>
                                        <p:strVal val="visible"/>
                                      </p:to>
                                    </p:set>
                                    <p:animEffect transition="in" filter="wipe(left)">
                                      <p:cBhvr>
                                        <p:cTn id="275" dur="500"/>
                                        <p:tgtEl>
                                          <p:spTgt spid="407"/>
                                        </p:tgtEl>
                                      </p:cBhvr>
                                    </p:animEffect>
                                  </p:childTnLst>
                                </p:cTn>
                              </p:par>
                            </p:childTnLst>
                          </p:cTn>
                        </p:par>
                        <p:par>
                          <p:cTn id="276" fill="hold">
                            <p:stCondLst>
                              <p:cond delay="34000"/>
                            </p:stCondLst>
                            <p:childTnLst>
                              <p:par>
                                <p:cTn id="277" presetID="22" presetClass="entr" presetSubtype="8" fill="hold" nodeType="afterEffect">
                                  <p:stCondLst>
                                    <p:cond delay="0"/>
                                  </p:stCondLst>
                                  <p:childTnLst>
                                    <p:set>
                                      <p:cBhvr>
                                        <p:cTn id="278" dur="1" fill="hold">
                                          <p:stCondLst>
                                            <p:cond delay="0"/>
                                          </p:stCondLst>
                                        </p:cTn>
                                        <p:tgtEl>
                                          <p:spTgt spid="408"/>
                                        </p:tgtEl>
                                        <p:attrNameLst>
                                          <p:attrName>style.visibility</p:attrName>
                                        </p:attrNameLst>
                                      </p:cBhvr>
                                      <p:to>
                                        <p:strVal val="visible"/>
                                      </p:to>
                                    </p:set>
                                    <p:animEffect transition="in" filter="wipe(left)">
                                      <p:cBhvr>
                                        <p:cTn id="279" dur="500"/>
                                        <p:tgtEl>
                                          <p:spTgt spid="408"/>
                                        </p:tgtEl>
                                      </p:cBhvr>
                                    </p:animEffect>
                                  </p:childTnLst>
                                </p:cTn>
                              </p:par>
                            </p:childTnLst>
                          </p:cTn>
                        </p:par>
                        <p:par>
                          <p:cTn id="280" fill="hold">
                            <p:stCondLst>
                              <p:cond delay="34500"/>
                            </p:stCondLst>
                            <p:childTnLst>
                              <p:par>
                                <p:cTn id="281" presetID="22" presetClass="entr" presetSubtype="8" fill="hold" grpId="0" nodeType="afterEffect">
                                  <p:stCondLst>
                                    <p:cond delay="0"/>
                                  </p:stCondLst>
                                  <p:childTnLst>
                                    <p:set>
                                      <p:cBhvr>
                                        <p:cTn id="282" dur="1" fill="hold">
                                          <p:stCondLst>
                                            <p:cond delay="0"/>
                                          </p:stCondLst>
                                        </p:cTn>
                                        <p:tgtEl>
                                          <p:spTgt spid="409"/>
                                        </p:tgtEl>
                                        <p:attrNameLst>
                                          <p:attrName>style.visibility</p:attrName>
                                        </p:attrNameLst>
                                      </p:cBhvr>
                                      <p:to>
                                        <p:strVal val="visible"/>
                                      </p:to>
                                    </p:set>
                                    <p:animEffect transition="in" filter="wipe(left)">
                                      <p:cBhvr>
                                        <p:cTn id="283" dur="500"/>
                                        <p:tgtEl>
                                          <p:spTgt spid="409"/>
                                        </p:tgtEl>
                                      </p:cBhvr>
                                    </p:animEffect>
                                  </p:childTnLst>
                                </p:cTn>
                              </p:par>
                            </p:childTnLst>
                          </p:cTn>
                        </p:par>
                        <p:par>
                          <p:cTn id="284" fill="hold">
                            <p:stCondLst>
                              <p:cond delay="35000"/>
                            </p:stCondLst>
                            <p:childTnLst>
                              <p:par>
                                <p:cTn id="285" presetID="22" presetClass="entr" presetSubtype="8" fill="hold" nodeType="afterEffect">
                                  <p:stCondLst>
                                    <p:cond delay="0"/>
                                  </p:stCondLst>
                                  <p:childTnLst>
                                    <p:set>
                                      <p:cBhvr>
                                        <p:cTn id="286" dur="1" fill="hold">
                                          <p:stCondLst>
                                            <p:cond delay="0"/>
                                          </p:stCondLst>
                                        </p:cTn>
                                        <p:tgtEl>
                                          <p:spTgt spid="410"/>
                                        </p:tgtEl>
                                        <p:attrNameLst>
                                          <p:attrName>style.visibility</p:attrName>
                                        </p:attrNameLst>
                                      </p:cBhvr>
                                      <p:to>
                                        <p:strVal val="visible"/>
                                      </p:to>
                                    </p:set>
                                    <p:animEffect transition="in" filter="wipe(left)">
                                      <p:cBhvr>
                                        <p:cTn id="287" dur="500"/>
                                        <p:tgtEl>
                                          <p:spTgt spid="410"/>
                                        </p:tgtEl>
                                      </p:cBhvr>
                                    </p:animEffect>
                                  </p:childTnLst>
                                </p:cTn>
                              </p:par>
                            </p:childTnLst>
                          </p:cTn>
                        </p:par>
                        <p:par>
                          <p:cTn id="288" fill="hold">
                            <p:stCondLst>
                              <p:cond delay="35500"/>
                            </p:stCondLst>
                            <p:childTnLst>
                              <p:par>
                                <p:cTn id="289" presetID="22" presetClass="entr" presetSubtype="8" fill="hold" nodeType="afterEffect">
                                  <p:stCondLst>
                                    <p:cond delay="0"/>
                                  </p:stCondLst>
                                  <p:childTnLst>
                                    <p:set>
                                      <p:cBhvr>
                                        <p:cTn id="290" dur="1" fill="hold">
                                          <p:stCondLst>
                                            <p:cond delay="0"/>
                                          </p:stCondLst>
                                        </p:cTn>
                                        <p:tgtEl>
                                          <p:spTgt spid="412"/>
                                        </p:tgtEl>
                                        <p:attrNameLst>
                                          <p:attrName>style.visibility</p:attrName>
                                        </p:attrNameLst>
                                      </p:cBhvr>
                                      <p:to>
                                        <p:strVal val="visible"/>
                                      </p:to>
                                    </p:set>
                                    <p:animEffect transition="in" filter="wipe(left)">
                                      <p:cBhvr>
                                        <p:cTn id="291" dur="500"/>
                                        <p:tgtEl>
                                          <p:spTgt spid="412"/>
                                        </p:tgtEl>
                                      </p:cBhvr>
                                    </p:animEffect>
                                  </p:childTnLst>
                                </p:cTn>
                              </p:par>
                            </p:childTnLst>
                          </p:cTn>
                        </p:par>
                        <p:par>
                          <p:cTn id="292" fill="hold">
                            <p:stCondLst>
                              <p:cond delay="36000"/>
                            </p:stCondLst>
                            <p:childTnLst>
                              <p:par>
                                <p:cTn id="293" presetID="22" presetClass="entr" presetSubtype="8" fill="hold" grpId="0" nodeType="afterEffect">
                                  <p:stCondLst>
                                    <p:cond delay="0"/>
                                  </p:stCondLst>
                                  <p:childTnLst>
                                    <p:set>
                                      <p:cBhvr>
                                        <p:cTn id="294" dur="1" fill="hold">
                                          <p:stCondLst>
                                            <p:cond delay="0"/>
                                          </p:stCondLst>
                                        </p:cTn>
                                        <p:tgtEl>
                                          <p:spTgt spid="413"/>
                                        </p:tgtEl>
                                        <p:attrNameLst>
                                          <p:attrName>style.visibility</p:attrName>
                                        </p:attrNameLst>
                                      </p:cBhvr>
                                      <p:to>
                                        <p:strVal val="visible"/>
                                      </p:to>
                                    </p:set>
                                    <p:animEffect transition="in" filter="wipe(left)">
                                      <p:cBhvr>
                                        <p:cTn id="295" dur="500"/>
                                        <p:tgtEl>
                                          <p:spTgt spid="413"/>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415"/>
                                        </p:tgtEl>
                                        <p:attrNameLst>
                                          <p:attrName>style.visibility</p:attrName>
                                        </p:attrNameLst>
                                      </p:cBhvr>
                                      <p:to>
                                        <p:strVal val="visible"/>
                                      </p:to>
                                    </p:set>
                                    <p:animEffect transition="in" filter="wipe(left)">
                                      <p:cBhvr>
                                        <p:cTn id="299" dur="500"/>
                                        <p:tgtEl>
                                          <p:spTgt spid="415"/>
                                        </p:tgtEl>
                                      </p:cBhvr>
                                    </p:animEffect>
                                  </p:childTnLst>
                                </p:cTn>
                              </p:par>
                            </p:childTnLst>
                          </p:cTn>
                        </p:par>
                        <p:par>
                          <p:cTn id="300" fill="hold">
                            <p:stCondLst>
                              <p:cond delay="37000"/>
                            </p:stCondLst>
                            <p:childTnLst>
                              <p:par>
                                <p:cTn id="301" presetID="22" presetClass="entr" presetSubtype="8" fill="hold" grpId="0" nodeType="afterEffect">
                                  <p:stCondLst>
                                    <p:cond delay="0"/>
                                  </p:stCondLst>
                                  <p:childTnLst>
                                    <p:set>
                                      <p:cBhvr>
                                        <p:cTn id="302" dur="1" fill="hold">
                                          <p:stCondLst>
                                            <p:cond delay="0"/>
                                          </p:stCondLst>
                                        </p:cTn>
                                        <p:tgtEl>
                                          <p:spTgt spid="416"/>
                                        </p:tgtEl>
                                        <p:attrNameLst>
                                          <p:attrName>style.visibility</p:attrName>
                                        </p:attrNameLst>
                                      </p:cBhvr>
                                      <p:to>
                                        <p:strVal val="visible"/>
                                      </p:to>
                                    </p:set>
                                    <p:animEffect transition="in" filter="wipe(left)">
                                      <p:cBhvr>
                                        <p:cTn id="303" dur="500"/>
                                        <p:tgtEl>
                                          <p:spTgt spid="416"/>
                                        </p:tgtEl>
                                      </p:cBhvr>
                                    </p:animEffect>
                                  </p:childTnLst>
                                </p:cTn>
                              </p:par>
                            </p:childTnLst>
                          </p:cTn>
                        </p:par>
                        <p:par>
                          <p:cTn id="304" fill="hold">
                            <p:stCondLst>
                              <p:cond delay="37500"/>
                            </p:stCondLst>
                            <p:childTnLst>
                              <p:par>
                                <p:cTn id="305" presetID="22" presetClass="entr" presetSubtype="8" fill="hold" grpId="0" nodeType="afterEffect">
                                  <p:stCondLst>
                                    <p:cond delay="0"/>
                                  </p:stCondLst>
                                  <p:childTnLst>
                                    <p:set>
                                      <p:cBhvr>
                                        <p:cTn id="306" dur="1" fill="hold">
                                          <p:stCondLst>
                                            <p:cond delay="0"/>
                                          </p:stCondLst>
                                        </p:cTn>
                                        <p:tgtEl>
                                          <p:spTgt spid="423"/>
                                        </p:tgtEl>
                                        <p:attrNameLst>
                                          <p:attrName>style.visibility</p:attrName>
                                        </p:attrNameLst>
                                      </p:cBhvr>
                                      <p:to>
                                        <p:strVal val="visible"/>
                                      </p:to>
                                    </p:set>
                                    <p:animEffect transition="in" filter="wipe(left)">
                                      <p:cBhvr>
                                        <p:cTn id="307" dur="500"/>
                                        <p:tgtEl>
                                          <p:spTgt spid="423"/>
                                        </p:tgtEl>
                                      </p:cBhvr>
                                    </p:animEffect>
                                  </p:childTnLst>
                                </p:cTn>
                              </p:par>
                            </p:childTnLst>
                          </p:cTn>
                        </p:par>
                        <p:par>
                          <p:cTn id="308" fill="hold">
                            <p:stCondLst>
                              <p:cond delay="38000"/>
                            </p:stCondLst>
                            <p:childTnLst>
                              <p:par>
                                <p:cTn id="309" presetID="22" presetClass="entr" presetSubtype="8" fill="hold" nodeType="afterEffect">
                                  <p:stCondLst>
                                    <p:cond delay="0"/>
                                  </p:stCondLst>
                                  <p:childTnLst>
                                    <p:set>
                                      <p:cBhvr>
                                        <p:cTn id="310" dur="1" fill="hold">
                                          <p:stCondLst>
                                            <p:cond delay="0"/>
                                          </p:stCondLst>
                                        </p:cTn>
                                        <p:tgtEl>
                                          <p:spTgt spid="424"/>
                                        </p:tgtEl>
                                        <p:attrNameLst>
                                          <p:attrName>style.visibility</p:attrName>
                                        </p:attrNameLst>
                                      </p:cBhvr>
                                      <p:to>
                                        <p:strVal val="visible"/>
                                      </p:to>
                                    </p:set>
                                    <p:animEffect transition="in" filter="wipe(left)">
                                      <p:cBhvr>
                                        <p:cTn id="311" dur="500"/>
                                        <p:tgtEl>
                                          <p:spTgt spid="424"/>
                                        </p:tgtEl>
                                      </p:cBhvr>
                                    </p:animEffect>
                                  </p:childTnLst>
                                </p:cTn>
                              </p:par>
                            </p:childTnLst>
                          </p:cTn>
                        </p:par>
                        <p:par>
                          <p:cTn id="312" fill="hold">
                            <p:stCondLst>
                              <p:cond delay="38500"/>
                            </p:stCondLst>
                            <p:childTnLst>
                              <p:par>
                                <p:cTn id="313" presetID="22" presetClass="entr" presetSubtype="8" fill="hold" nodeType="afterEffect">
                                  <p:stCondLst>
                                    <p:cond delay="0"/>
                                  </p:stCondLst>
                                  <p:childTnLst>
                                    <p:set>
                                      <p:cBhvr>
                                        <p:cTn id="314" dur="1" fill="hold">
                                          <p:stCondLst>
                                            <p:cond delay="0"/>
                                          </p:stCondLst>
                                        </p:cTn>
                                        <p:tgtEl>
                                          <p:spTgt spid="475"/>
                                        </p:tgtEl>
                                        <p:attrNameLst>
                                          <p:attrName>style.visibility</p:attrName>
                                        </p:attrNameLst>
                                      </p:cBhvr>
                                      <p:to>
                                        <p:strVal val="visible"/>
                                      </p:to>
                                    </p:set>
                                    <p:animEffect transition="in" filter="wipe(left)">
                                      <p:cBhvr>
                                        <p:cTn id="315" dur="500"/>
                                        <p:tgtEl>
                                          <p:spTgt spid="475"/>
                                        </p:tgtEl>
                                      </p:cBhvr>
                                    </p:animEffect>
                                  </p:childTnLst>
                                </p:cTn>
                              </p:par>
                            </p:childTnLst>
                          </p:cTn>
                        </p:par>
                        <p:par>
                          <p:cTn id="316" fill="hold">
                            <p:stCondLst>
                              <p:cond delay="39000"/>
                            </p:stCondLst>
                            <p:childTnLst>
                              <p:par>
                                <p:cTn id="317" presetID="22" presetClass="entr" presetSubtype="8" fill="hold" grpId="0" nodeType="afterEffect">
                                  <p:stCondLst>
                                    <p:cond delay="0"/>
                                  </p:stCondLst>
                                  <p:childTnLst>
                                    <p:set>
                                      <p:cBhvr>
                                        <p:cTn id="318" dur="1" fill="hold">
                                          <p:stCondLst>
                                            <p:cond delay="0"/>
                                          </p:stCondLst>
                                        </p:cTn>
                                        <p:tgtEl>
                                          <p:spTgt spid="505"/>
                                        </p:tgtEl>
                                        <p:attrNameLst>
                                          <p:attrName>style.visibility</p:attrName>
                                        </p:attrNameLst>
                                      </p:cBhvr>
                                      <p:to>
                                        <p:strVal val="visible"/>
                                      </p:to>
                                    </p:set>
                                    <p:animEffect transition="in" filter="wipe(left)">
                                      <p:cBhvr>
                                        <p:cTn id="319" dur="500"/>
                                        <p:tgtEl>
                                          <p:spTgt spid="505"/>
                                        </p:tgtEl>
                                      </p:cBhvr>
                                    </p:animEffect>
                                  </p:childTnLst>
                                </p:cTn>
                              </p:par>
                            </p:childTnLst>
                          </p:cTn>
                        </p:par>
                        <p:par>
                          <p:cTn id="320" fill="hold">
                            <p:stCondLst>
                              <p:cond delay="39500"/>
                            </p:stCondLst>
                            <p:childTnLst>
                              <p:par>
                                <p:cTn id="321" presetID="22" presetClass="entr" presetSubtype="8" fill="hold" nodeType="afterEffect">
                                  <p:stCondLst>
                                    <p:cond delay="0"/>
                                  </p:stCondLst>
                                  <p:childTnLst>
                                    <p:set>
                                      <p:cBhvr>
                                        <p:cTn id="322" dur="1" fill="hold">
                                          <p:stCondLst>
                                            <p:cond delay="0"/>
                                          </p:stCondLst>
                                        </p:cTn>
                                        <p:tgtEl>
                                          <p:spTgt spid="506"/>
                                        </p:tgtEl>
                                        <p:attrNameLst>
                                          <p:attrName>style.visibility</p:attrName>
                                        </p:attrNameLst>
                                      </p:cBhvr>
                                      <p:to>
                                        <p:strVal val="visible"/>
                                      </p:to>
                                    </p:set>
                                    <p:animEffect transition="in" filter="wipe(left)">
                                      <p:cBhvr>
                                        <p:cTn id="323" dur="500"/>
                                        <p:tgtEl>
                                          <p:spTgt spid="506"/>
                                        </p:tgtEl>
                                      </p:cBhvr>
                                    </p:animEffect>
                                  </p:childTnLst>
                                </p:cTn>
                              </p:par>
                            </p:childTnLst>
                          </p:cTn>
                        </p:par>
                        <p:par>
                          <p:cTn id="324" fill="hold">
                            <p:stCondLst>
                              <p:cond delay="40000"/>
                            </p:stCondLst>
                            <p:childTnLst>
                              <p:par>
                                <p:cTn id="325" presetID="22" presetClass="entr" presetSubtype="8" fill="hold" grpId="0" nodeType="afterEffect">
                                  <p:stCondLst>
                                    <p:cond delay="0"/>
                                  </p:stCondLst>
                                  <p:childTnLst>
                                    <p:set>
                                      <p:cBhvr>
                                        <p:cTn id="326" dur="1" fill="hold">
                                          <p:stCondLst>
                                            <p:cond delay="0"/>
                                          </p:stCondLst>
                                        </p:cTn>
                                        <p:tgtEl>
                                          <p:spTgt spid="509"/>
                                        </p:tgtEl>
                                        <p:attrNameLst>
                                          <p:attrName>style.visibility</p:attrName>
                                        </p:attrNameLst>
                                      </p:cBhvr>
                                      <p:to>
                                        <p:strVal val="visible"/>
                                      </p:to>
                                    </p:set>
                                    <p:animEffect transition="in" filter="wipe(left)">
                                      <p:cBhvr>
                                        <p:cTn id="327" dur="500"/>
                                        <p:tgtEl>
                                          <p:spTgt spid="509"/>
                                        </p:tgtEl>
                                      </p:cBhvr>
                                    </p:animEffect>
                                  </p:childTnLst>
                                </p:cTn>
                              </p:par>
                            </p:childTnLst>
                          </p:cTn>
                        </p:par>
                        <p:par>
                          <p:cTn id="328" fill="hold">
                            <p:stCondLst>
                              <p:cond delay="40500"/>
                            </p:stCondLst>
                            <p:childTnLst>
                              <p:par>
                                <p:cTn id="329" presetID="22" presetClass="entr" presetSubtype="8" fill="hold" nodeType="afterEffect">
                                  <p:stCondLst>
                                    <p:cond delay="0"/>
                                  </p:stCondLst>
                                  <p:childTnLst>
                                    <p:set>
                                      <p:cBhvr>
                                        <p:cTn id="330" dur="1" fill="hold">
                                          <p:stCondLst>
                                            <p:cond delay="0"/>
                                          </p:stCondLst>
                                        </p:cTn>
                                        <p:tgtEl>
                                          <p:spTgt spid="510"/>
                                        </p:tgtEl>
                                        <p:attrNameLst>
                                          <p:attrName>style.visibility</p:attrName>
                                        </p:attrNameLst>
                                      </p:cBhvr>
                                      <p:to>
                                        <p:strVal val="visible"/>
                                      </p:to>
                                    </p:set>
                                    <p:animEffect transition="in" filter="wipe(left)">
                                      <p:cBhvr>
                                        <p:cTn id="331" dur="500"/>
                                        <p:tgtEl>
                                          <p:spTgt spid="510"/>
                                        </p:tgtEl>
                                      </p:cBhvr>
                                    </p:animEffect>
                                  </p:childTnLst>
                                </p:cTn>
                              </p:par>
                            </p:childTnLst>
                          </p:cTn>
                        </p:par>
                        <p:par>
                          <p:cTn id="332" fill="hold">
                            <p:stCondLst>
                              <p:cond delay="41000"/>
                            </p:stCondLst>
                            <p:childTnLst>
                              <p:par>
                                <p:cTn id="333" presetID="22" presetClass="entr" presetSubtype="8" fill="hold" grpId="0" nodeType="afterEffect">
                                  <p:stCondLst>
                                    <p:cond delay="0"/>
                                  </p:stCondLst>
                                  <p:childTnLst>
                                    <p:set>
                                      <p:cBhvr>
                                        <p:cTn id="334" dur="1" fill="hold">
                                          <p:stCondLst>
                                            <p:cond delay="0"/>
                                          </p:stCondLst>
                                        </p:cTn>
                                        <p:tgtEl>
                                          <p:spTgt spid="513"/>
                                        </p:tgtEl>
                                        <p:attrNameLst>
                                          <p:attrName>style.visibility</p:attrName>
                                        </p:attrNameLst>
                                      </p:cBhvr>
                                      <p:to>
                                        <p:strVal val="visible"/>
                                      </p:to>
                                    </p:set>
                                    <p:animEffect transition="in" filter="wipe(left)">
                                      <p:cBhvr>
                                        <p:cTn id="335" dur="500"/>
                                        <p:tgtEl>
                                          <p:spTgt spid="513"/>
                                        </p:tgtEl>
                                      </p:cBhvr>
                                    </p:animEffect>
                                  </p:childTnLst>
                                </p:cTn>
                              </p:par>
                            </p:childTnLst>
                          </p:cTn>
                        </p:par>
                        <p:par>
                          <p:cTn id="336" fill="hold">
                            <p:stCondLst>
                              <p:cond delay="41500"/>
                            </p:stCondLst>
                            <p:childTnLst>
                              <p:par>
                                <p:cTn id="337" presetID="22" presetClass="entr" presetSubtype="8" fill="hold" nodeType="afterEffect">
                                  <p:stCondLst>
                                    <p:cond delay="0"/>
                                  </p:stCondLst>
                                  <p:childTnLst>
                                    <p:set>
                                      <p:cBhvr>
                                        <p:cTn id="338" dur="1" fill="hold">
                                          <p:stCondLst>
                                            <p:cond delay="0"/>
                                          </p:stCondLst>
                                        </p:cTn>
                                        <p:tgtEl>
                                          <p:spTgt spid="514"/>
                                        </p:tgtEl>
                                        <p:attrNameLst>
                                          <p:attrName>style.visibility</p:attrName>
                                        </p:attrNameLst>
                                      </p:cBhvr>
                                      <p:to>
                                        <p:strVal val="visible"/>
                                      </p:to>
                                    </p:set>
                                    <p:animEffect transition="in" filter="wipe(left)">
                                      <p:cBhvr>
                                        <p:cTn id="339" dur="500"/>
                                        <p:tgtEl>
                                          <p:spTgt spid="514"/>
                                        </p:tgtEl>
                                      </p:cBhvr>
                                    </p:animEffect>
                                  </p:childTnLst>
                                </p:cTn>
                              </p:par>
                            </p:childTnLst>
                          </p:cTn>
                        </p:par>
                        <p:par>
                          <p:cTn id="340" fill="hold">
                            <p:stCondLst>
                              <p:cond delay="42000"/>
                            </p:stCondLst>
                            <p:childTnLst>
                              <p:par>
                                <p:cTn id="341" presetID="22" presetClass="entr" presetSubtype="8" fill="hold" grpId="0" nodeType="afterEffect">
                                  <p:stCondLst>
                                    <p:cond delay="0"/>
                                  </p:stCondLst>
                                  <p:childTnLst>
                                    <p:set>
                                      <p:cBhvr>
                                        <p:cTn id="342" dur="1" fill="hold">
                                          <p:stCondLst>
                                            <p:cond delay="0"/>
                                          </p:stCondLst>
                                        </p:cTn>
                                        <p:tgtEl>
                                          <p:spTgt spid="516"/>
                                        </p:tgtEl>
                                        <p:attrNameLst>
                                          <p:attrName>style.visibility</p:attrName>
                                        </p:attrNameLst>
                                      </p:cBhvr>
                                      <p:to>
                                        <p:strVal val="visible"/>
                                      </p:to>
                                    </p:set>
                                    <p:animEffect transition="in" filter="wipe(left)">
                                      <p:cBhvr>
                                        <p:cTn id="343" dur="500"/>
                                        <p:tgtEl>
                                          <p:spTgt spid="516"/>
                                        </p:tgtEl>
                                      </p:cBhvr>
                                    </p:animEffect>
                                  </p:childTnLst>
                                </p:cTn>
                              </p:par>
                            </p:childTnLst>
                          </p:cTn>
                        </p:par>
                        <p:par>
                          <p:cTn id="344" fill="hold">
                            <p:stCondLst>
                              <p:cond delay="42500"/>
                            </p:stCondLst>
                            <p:childTnLst>
                              <p:par>
                                <p:cTn id="345" presetID="22" presetClass="entr" presetSubtype="8" fill="hold" nodeType="afterEffect">
                                  <p:stCondLst>
                                    <p:cond delay="0"/>
                                  </p:stCondLst>
                                  <p:childTnLst>
                                    <p:set>
                                      <p:cBhvr>
                                        <p:cTn id="346" dur="1" fill="hold">
                                          <p:stCondLst>
                                            <p:cond delay="0"/>
                                          </p:stCondLst>
                                        </p:cTn>
                                        <p:tgtEl>
                                          <p:spTgt spid="517"/>
                                        </p:tgtEl>
                                        <p:attrNameLst>
                                          <p:attrName>style.visibility</p:attrName>
                                        </p:attrNameLst>
                                      </p:cBhvr>
                                      <p:to>
                                        <p:strVal val="visible"/>
                                      </p:to>
                                    </p:set>
                                    <p:animEffect transition="in" filter="wipe(left)">
                                      <p:cBhvr>
                                        <p:cTn id="347" dur="500"/>
                                        <p:tgtEl>
                                          <p:spTgt spid="517"/>
                                        </p:tgtEl>
                                      </p:cBhvr>
                                    </p:animEffect>
                                  </p:childTnLst>
                                </p:cTn>
                              </p:par>
                            </p:childTnLst>
                          </p:cTn>
                        </p:par>
                        <p:par>
                          <p:cTn id="348" fill="hold">
                            <p:stCondLst>
                              <p:cond delay="43000"/>
                            </p:stCondLst>
                            <p:childTnLst>
                              <p:par>
                                <p:cTn id="349" presetID="22" presetClass="entr" presetSubtype="8" fill="hold" grpId="0" nodeType="afterEffect">
                                  <p:stCondLst>
                                    <p:cond delay="0"/>
                                  </p:stCondLst>
                                  <p:childTnLst>
                                    <p:set>
                                      <p:cBhvr>
                                        <p:cTn id="350" dur="1" fill="hold">
                                          <p:stCondLst>
                                            <p:cond delay="0"/>
                                          </p:stCondLst>
                                        </p:cTn>
                                        <p:tgtEl>
                                          <p:spTgt spid="520"/>
                                        </p:tgtEl>
                                        <p:attrNameLst>
                                          <p:attrName>style.visibility</p:attrName>
                                        </p:attrNameLst>
                                      </p:cBhvr>
                                      <p:to>
                                        <p:strVal val="visible"/>
                                      </p:to>
                                    </p:set>
                                    <p:animEffect transition="in" filter="wipe(left)">
                                      <p:cBhvr>
                                        <p:cTn id="351" dur="500"/>
                                        <p:tgtEl>
                                          <p:spTgt spid="520"/>
                                        </p:tgtEl>
                                      </p:cBhvr>
                                    </p:animEffect>
                                  </p:childTnLst>
                                </p:cTn>
                              </p:par>
                            </p:childTnLst>
                          </p:cTn>
                        </p:par>
                        <p:par>
                          <p:cTn id="352" fill="hold">
                            <p:stCondLst>
                              <p:cond delay="43500"/>
                            </p:stCondLst>
                            <p:childTnLst>
                              <p:par>
                                <p:cTn id="353" presetID="22" presetClass="entr" presetSubtype="8" fill="hold" nodeType="afterEffect">
                                  <p:stCondLst>
                                    <p:cond delay="0"/>
                                  </p:stCondLst>
                                  <p:childTnLst>
                                    <p:set>
                                      <p:cBhvr>
                                        <p:cTn id="354" dur="1" fill="hold">
                                          <p:stCondLst>
                                            <p:cond delay="0"/>
                                          </p:stCondLst>
                                        </p:cTn>
                                        <p:tgtEl>
                                          <p:spTgt spid="521"/>
                                        </p:tgtEl>
                                        <p:attrNameLst>
                                          <p:attrName>style.visibility</p:attrName>
                                        </p:attrNameLst>
                                      </p:cBhvr>
                                      <p:to>
                                        <p:strVal val="visible"/>
                                      </p:to>
                                    </p:set>
                                    <p:animEffect transition="in" filter="wipe(left)">
                                      <p:cBhvr>
                                        <p:cTn id="355" dur="500"/>
                                        <p:tgtEl>
                                          <p:spTgt spid="521"/>
                                        </p:tgtEl>
                                      </p:cBhvr>
                                    </p:animEffect>
                                  </p:childTnLst>
                                </p:cTn>
                              </p:par>
                            </p:childTnLst>
                          </p:cTn>
                        </p:par>
                        <p:par>
                          <p:cTn id="356" fill="hold">
                            <p:stCondLst>
                              <p:cond delay="44000"/>
                            </p:stCondLst>
                            <p:childTnLst>
                              <p:par>
                                <p:cTn id="357" presetID="22" presetClass="entr" presetSubtype="8" fill="hold" grpId="0" nodeType="afterEffect">
                                  <p:stCondLst>
                                    <p:cond delay="0"/>
                                  </p:stCondLst>
                                  <p:childTnLst>
                                    <p:set>
                                      <p:cBhvr>
                                        <p:cTn id="358" dur="1" fill="hold">
                                          <p:stCondLst>
                                            <p:cond delay="0"/>
                                          </p:stCondLst>
                                        </p:cTn>
                                        <p:tgtEl>
                                          <p:spTgt spid="523"/>
                                        </p:tgtEl>
                                        <p:attrNameLst>
                                          <p:attrName>style.visibility</p:attrName>
                                        </p:attrNameLst>
                                      </p:cBhvr>
                                      <p:to>
                                        <p:strVal val="visible"/>
                                      </p:to>
                                    </p:set>
                                    <p:animEffect transition="in" filter="wipe(left)">
                                      <p:cBhvr>
                                        <p:cTn id="359" dur="500"/>
                                        <p:tgtEl>
                                          <p:spTgt spid="523"/>
                                        </p:tgtEl>
                                      </p:cBhvr>
                                    </p:animEffect>
                                  </p:childTnLst>
                                </p:cTn>
                              </p:par>
                            </p:childTnLst>
                          </p:cTn>
                        </p:par>
                        <p:par>
                          <p:cTn id="360" fill="hold">
                            <p:stCondLst>
                              <p:cond delay="44500"/>
                            </p:stCondLst>
                            <p:childTnLst>
                              <p:par>
                                <p:cTn id="361" presetID="22" presetClass="entr" presetSubtype="8" fill="hold" nodeType="afterEffect">
                                  <p:stCondLst>
                                    <p:cond delay="0"/>
                                  </p:stCondLst>
                                  <p:childTnLst>
                                    <p:set>
                                      <p:cBhvr>
                                        <p:cTn id="362" dur="1" fill="hold">
                                          <p:stCondLst>
                                            <p:cond delay="0"/>
                                          </p:stCondLst>
                                        </p:cTn>
                                        <p:tgtEl>
                                          <p:spTgt spid="524"/>
                                        </p:tgtEl>
                                        <p:attrNameLst>
                                          <p:attrName>style.visibility</p:attrName>
                                        </p:attrNameLst>
                                      </p:cBhvr>
                                      <p:to>
                                        <p:strVal val="visible"/>
                                      </p:to>
                                    </p:set>
                                    <p:animEffect transition="in" filter="wipe(left)">
                                      <p:cBhvr>
                                        <p:cTn id="363" dur="500"/>
                                        <p:tgtEl>
                                          <p:spTgt spid="524"/>
                                        </p:tgtEl>
                                      </p:cBhvr>
                                    </p:animEffect>
                                  </p:childTnLst>
                                </p:cTn>
                              </p:par>
                            </p:childTnLst>
                          </p:cTn>
                        </p:par>
                        <p:par>
                          <p:cTn id="364" fill="hold">
                            <p:stCondLst>
                              <p:cond delay="45000"/>
                            </p:stCondLst>
                            <p:childTnLst>
                              <p:par>
                                <p:cTn id="365" presetID="22" presetClass="entr" presetSubtype="8" fill="hold" grpId="0" nodeType="afterEffect">
                                  <p:stCondLst>
                                    <p:cond delay="0"/>
                                  </p:stCondLst>
                                  <p:childTnLst>
                                    <p:set>
                                      <p:cBhvr>
                                        <p:cTn id="366" dur="1" fill="hold">
                                          <p:stCondLst>
                                            <p:cond delay="0"/>
                                          </p:stCondLst>
                                        </p:cTn>
                                        <p:tgtEl>
                                          <p:spTgt spid="526"/>
                                        </p:tgtEl>
                                        <p:attrNameLst>
                                          <p:attrName>style.visibility</p:attrName>
                                        </p:attrNameLst>
                                      </p:cBhvr>
                                      <p:to>
                                        <p:strVal val="visible"/>
                                      </p:to>
                                    </p:set>
                                    <p:animEffect transition="in" filter="wipe(left)">
                                      <p:cBhvr>
                                        <p:cTn id="367" dur="500"/>
                                        <p:tgtEl>
                                          <p:spTgt spid="526"/>
                                        </p:tgtEl>
                                      </p:cBhvr>
                                    </p:animEffect>
                                  </p:childTnLst>
                                </p:cTn>
                              </p:par>
                            </p:childTnLst>
                          </p:cTn>
                        </p:par>
                        <p:par>
                          <p:cTn id="368" fill="hold">
                            <p:stCondLst>
                              <p:cond delay="45500"/>
                            </p:stCondLst>
                            <p:childTnLst>
                              <p:par>
                                <p:cTn id="369" presetID="22" presetClass="entr" presetSubtype="8" fill="hold" nodeType="afterEffect">
                                  <p:stCondLst>
                                    <p:cond delay="0"/>
                                  </p:stCondLst>
                                  <p:childTnLst>
                                    <p:set>
                                      <p:cBhvr>
                                        <p:cTn id="370" dur="1" fill="hold">
                                          <p:stCondLst>
                                            <p:cond delay="0"/>
                                          </p:stCondLst>
                                        </p:cTn>
                                        <p:tgtEl>
                                          <p:spTgt spid="527"/>
                                        </p:tgtEl>
                                        <p:attrNameLst>
                                          <p:attrName>style.visibility</p:attrName>
                                        </p:attrNameLst>
                                      </p:cBhvr>
                                      <p:to>
                                        <p:strVal val="visible"/>
                                      </p:to>
                                    </p:set>
                                    <p:animEffect transition="in" filter="wipe(left)">
                                      <p:cBhvr>
                                        <p:cTn id="371" dur="500"/>
                                        <p:tgtEl>
                                          <p:spTgt spid="527"/>
                                        </p:tgtEl>
                                      </p:cBhvr>
                                    </p:animEffect>
                                  </p:childTnLst>
                                </p:cTn>
                              </p:par>
                            </p:childTnLst>
                          </p:cTn>
                        </p:par>
                        <p:par>
                          <p:cTn id="372" fill="hold">
                            <p:stCondLst>
                              <p:cond delay="46000"/>
                            </p:stCondLst>
                            <p:childTnLst>
                              <p:par>
                                <p:cTn id="373" presetID="22" presetClass="entr" presetSubtype="8" fill="hold" grpId="0" nodeType="afterEffect">
                                  <p:stCondLst>
                                    <p:cond delay="0"/>
                                  </p:stCondLst>
                                  <p:childTnLst>
                                    <p:set>
                                      <p:cBhvr>
                                        <p:cTn id="374" dur="1" fill="hold">
                                          <p:stCondLst>
                                            <p:cond delay="0"/>
                                          </p:stCondLst>
                                        </p:cTn>
                                        <p:tgtEl>
                                          <p:spTgt spid="529"/>
                                        </p:tgtEl>
                                        <p:attrNameLst>
                                          <p:attrName>style.visibility</p:attrName>
                                        </p:attrNameLst>
                                      </p:cBhvr>
                                      <p:to>
                                        <p:strVal val="visible"/>
                                      </p:to>
                                    </p:set>
                                    <p:animEffect transition="in" filter="wipe(left)">
                                      <p:cBhvr>
                                        <p:cTn id="375" dur="500"/>
                                        <p:tgtEl>
                                          <p:spTgt spid="529"/>
                                        </p:tgtEl>
                                      </p:cBhvr>
                                    </p:animEffect>
                                  </p:childTnLst>
                                </p:cTn>
                              </p:par>
                            </p:childTnLst>
                          </p:cTn>
                        </p:par>
                        <p:par>
                          <p:cTn id="376" fill="hold">
                            <p:stCondLst>
                              <p:cond delay="46500"/>
                            </p:stCondLst>
                            <p:childTnLst>
                              <p:par>
                                <p:cTn id="377" presetID="22" presetClass="entr" presetSubtype="8" fill="hold" nodeType="afterEffect">
                                  <p:stCondLst>
                                    <p:cond delay="0"/>
                                  </p:stCondLst>
                                  <p:childTnLst>
                                    <p:set>
                                      <p:cBhvr>
                                        <p:cTn id="378" dur="1" fill="hold">
                                          <p:stCondLst>
                                            <p:cond delay="0"/>
                                          </p:stCondLst>
                                        </p:cTn>
                                        <p:tgtEl>
                                          <p:spTgt spid="530"/>
                                        </p:tgtEl>
                                        <p:attrNameLst>
                                          <p:attrName>style.visibility</p:attrName>
                                        </p:attrNameLst>
                                      </p:cBhvr>
                                      <p:to>
                                        <p:strVal val="visible"/>
                                      </p:to>
                                    </p:set>
                                    <p:animEffect transition="in" filter="wipe(left)">
                                      <p:cBhvr>
                                        <p:cTn id="379" dur="500"/>
                                        <p:tgtEl>
                                          <p:spTgt spid="530"/>
                                        </p:tgtEl>
                                      </p:cBhvr>
                                    </p:animEffect>
                                  </p:childTnLst>
                                </p:cTn>
                              </p:par>
                            </p:childTnLst>
                          </p:cTn>
                        </p:par>
                        <p:par>
                          <p:cTn id="380" fill="hold">
                            <p:stCondLst>
                              <p:cond delay="47000"/>
                            </p:stCondLst>
                            <p:childTnLst>
                              <p:par>
                                <p:cTn id="381" presetID="22" presetClass="entr" presetSubtype="8" fill="hold" grpId="0" nodeType="afterEffect">
                                  <p:stCondLst>
                                    <p:cond delay="0"/>
                                  </p:stCondLst>
                                  <p:childTnLst>
                                    <p:set>
                                      <p:cBhvr>
                                        <p:cTn id="382" dur="1" fill="hold">
                                          <p:stCondLst>
                                            <p:cond delay="0"/>
                                          </p:stCondLst>
                                        </p:cTn>
                                        <p:tgtEl>
                                          <p:spTgt spid="539"/>
                                        </p:tgtEl>
                                        <p:attrNameLst>
                                          <p:attrName>style.visibility</p:attrName>
                                        </p:attrNameLst>
                                      </p:cBhvr>
                                      <p:to>
                                        <p:strVal val="visible"/>
                                      </p:to>
                                    </p:set>
                                    <p:animEffect transition="in" filter="wipe(left)">
                                      <p:cBhvr>
                                        <p:cTn id="383" dur="500"/>
                                        <p:tgtEl>
                                          <p:spTgt spid="539"/>
                                        </p:tgtEl>
                                      </p:cBhvr>
                                    </p:animEffect>
                                  </p:childTnLst>
                                </p:cTn>
                              </p:par>
                            </p:childTnLst>
                          </p:cTn>
                        </p:par>
                        <p:par>
                          <p:cTn id="384" fill="hold">
                            <p:stCondLst>
                              <p:cond delay="47500"/>
                            </p:stCondLst>
                            <p:childTnLst>
                              <p:par>
                                <p:cTn id="385" presetID="22" presetClass="entr" presetSubtype="8" fill="hold" nodeType="afterEffect">
                                  <p:stCondLst>
                                    <p:cond delay="0"/>
                                  </p:stCondLst>
                                  <p:childTnLst>
                                    <p:set>
                                      <p:cBhvr>
                                        <p:cTn id="386" dur="1" fill="hold">
                                          <p:stCondLst>
                                            <p:cond delay="0"/>
                                          </p:stCondLst>
                                        </p:cTn>
                                        <p:tgtEl>
                                          <p:spTgt spid="541"/>
                                        </p:tgtEl>
                                        <p:attrNameLst>
                                          <p:attrName>style.visibility</p:attrName>
                                        </p:attrNameLst>
                                      </p:cBhvr>
                                      <p:to>
                                        <p:strVal val="visible"/>
                                      </p:to>
                                    </p:set>
                                    <p:animEffect transition="in" filter="wipe(left)">
                                      <p:cBhvr>
                                        <p:cTn id="387" dur="500"/>
                                        <p:tgtEl>
                                          <p:spTgt spid="541"/>
                                        </p:tgtEl>
                                      </p:cBhvr>
                                    </p:animEffect>
                                  </p:childTnLst>
                                </p:cTn>
                              </p:par>
                            </p:childTnLst>
                          </p:cTn>
                        </p:par>
                        <p:par>
                          <p:cTn id="388" fill="hold">
                            <p:stCondLst>
                              <p:cond delay="48000"/>
                            </p:stCondLst>
                            <p:childTnLst>
                              <p:par>
                                <p:cTn id="389" presetID="22" presetClass="entr" presetSubtype="8" fill="hold" grpId="0" nodeType="afterEffect">
                                  <p:stCondLst>
                                    <p:cond delay="0"/>
                                  </p:stCondLst>
                                  <p:childTnLst>
                                    <p:set>
                                      <p:cBhvr>
                                        <p:cTn id="390" dur="1" fill="hold">
                                          <p:stCondLst>
                                            <p:cond delay="0"/>
                                          </p:stCondLst>
                                        </p:cTn>
                                        <p:tgtEl>
                                          <p:spTgt spid="540"/>
                                        </p:tgtEl>
                                        <p:attrNameLst>
                                          <p:attrName>style.visibility</p:attrName>
                                        </p:attrNameLst>
                                      </p:cBhvr>
                                      <p:to>
                                        <p:strVal val="visible"/>
                                      </p:to>
                                    </p:set>
                                    <p:animEffect transition="in" filter="wipe(left)">
                                      <p:cBhvr>
                                        <p:cTn id="391" dur="500"/>
                                        <p:tgtEl>
                                          <p:spTgt spid="540"/>
                                        </p:tgtEl>
                                      </p:cBhvr>
                                    </p:animEffect>
                                  </p:childTnLst>
                                </p:cTn>
                              </p:par>
                            </p:childTnLst>
                          </p:cTn>
                        </p:par>
                        <p:par>
                          <p:cTn id="392" fill="hold">
                            <p:stCondLst>
                              <p:cond delay="48500"/>
                            </p:stCondLst>
                            <p:childTnLst>
                              <p:par>
                                <p:cTn id="393" presetID="22" presetClass="entr" presetSubtype="8" fill="hold" grpId="0" nodeType="afterEffect">
                                  <p:stCondLst>
                                    <p:cond delay="0"/>
                                  </p:stCondLst>
                                  <p:childTnLst>
                                    <p:set>
                                      <p:cBhvr>
                                        <p:cTn id="394" dur="1" fill="hold">
                                          <p:stCondLst>
                                            <p:cond delay="0"/>
                                          </p:stCondLst>
                                        </p:cTn>
                                        <p:tgtEl>
                                          <p:spTgt spid="542"/>
                                        </p:tgtEl>
                                        <p:attrNameLst>
                                          <p:attrName>style.visibility</p:attrName>
                                        </p:attrNameLst>
                                      </p:cBhvr>
                                      <p:to>
                                        <p:strVal val="visible"/>
                                      </p:to>
                                    </p:set>
                                    <p:animEffect transition="in" filter="wipe(left)">
                                      <p:cBhvr>
                                        <p:cTn id="395" dur="500"/>
                                        <p:tgtEl>
                                          <p:spTgt spid="542"/>
                                        </p:tgtEl>
                                      </p:cBhvr>
                                    </p:animEffect>
                                  </p:childTnLst>
                                </p:cTn>
                              </p:par>
                            </p:childTnLst>
                          </p:cTn>
                        </p:par>
                        <p:par>
                          <p:cTn id="396" fill="hold">
                            <p:stCondLst>
                              <p:cond delay="49000"/>
                            </p:stCondLst>
                            <p:childTnLst>
                              <p:par>
                                <p:cTn id="397" presetID="22" presetClass="entr" presetSubtype="8" fill="hold" nodeType="afterEffect">
                                  <p:stCondLst>
                                    <p:cond delay="0"/>
                                  </p:stCondLst>
                                  <p:childTnLst>
                                    <p:set>
                                      <p:cBhvr>
                                        <p:cTn id="398" dur="1" fill="hold">
                                          <p:stCondLst>
                                            <p:cond delay="0"/>
                                          </p:stCondLst>
                                        </p:cTn>
                                        <p:tgtEl>
                                          <p:spTgt spid="543"/>
                                        </p:tgtEl>
                                        <p:attrNameLst>
                                          <p:attrName>style.visibility</p:attrName>
                                        </p:attrNameLst>
                                      </p:cBhvr>
                                      <p:to>
                                        <p:strVal val="visible"/>
                                      </p:to>
                                    </p:set>
                                    <p:animEffect transition="in" filter="wipe(left)">
                                      <p:cBhvr>
                                        <p:cTn id="399" dur="500"/>
                                        <p:tgtEl>
                                          <p:spTgt spid="543"/>
                                        </p:tgtEl>
                                      </p:cBhvr>
                                    </p:animEffect>
                                  </p:childTnLst>
                                </p:cTn>
                              </p:par>
                            </p:childTnLst>
                          </p:cTn>
                        </p:par>
                        <p:par>
                          <p:cTn id="400" fill="hold">
                            <p:stCondLst>
                              <p:cond delay="49500"/>
                            </p:stCondLst>
                            <p:childTnLst>
                              <p:par>
                                <p:cTn id="401" presetID="22" presetClass="entr" presetSubtype="8" fill="hold" grpId="0" nodeType="afterEffect">
                                  <p:stCondLst>
                                    <p:cond delay="0"/>
                                  </p:stCondLst>
                                  <p:childTnLst>
                                    <p:set>
                                      <p:cBhvr>
                                        <p:cTn id="402" dur="1" fill="hold">
                                          <p:stCondLst>
                                            <p:cond delay="0"/>
                                          </p:stCondLst>
                                        </p:cTn>
                                        <p:tgtEl>
                                          <p:spTgt spid="544"/>
                                        </p:tgtEl>
                                        <p:attrNameLst>
                                          <p:attrName>style.visibility</p:attrName>
                                        </p:attrNameLst>
                                      </p:cBhvr>
                                      <p:to>
                                        <p:strVal val="visible"/>
                                      </p:to>
                                    </p:set>
                                    <p:animEffect transition="in" filter="wipe(left)">
                                      <p:cBhvr>
                                        <p:cTn id="403" dur="500"/>
                                        <p:tgtEl>
                                          <p:spTgt spid="544"/>
                                        </p:tgtEl>
                                      </p:cBhvr>
                                    </p:animEffect>
                                  </p:childTnLst>
                                </p:cTn>
                              </p:par>
                            </p:childTnLst>
                          </p:cTn>
                        </p:par>
                        <p:par>
                          <p:cTn id="404" fill="hold">
                            <p:stCondLst>
                              <p:cond delay="50000"/>
                            </p:stCondLst>
                            <p:childTnLst>
                              <p:par>
                                <p:cTn id="405" presetID="22" presetClass="entr" presetSubtype="8" fill="hold" nodeType="afterEffect">
                                  <p:stCondLst>
                                    <p:cond delay="0"/>
                                  </p:stCondLst>
                                  <p:childTnLst>
                                    <p:set>
                                      <p:cBhvr>
                                        <p:cTn id="406" dur="1" fill="hold">
                                          <p:stCondLst>
                                            <p:cond delay="0"/>
                                          </p:stCondLst>
                                        </p:cTn>
                                        <p:tgtEl>
                                          <p:spTgt spid="545"/>
                                        </p:tgtEl>
                                        <p:attrNameLst>
                                          <p:attrName>style.visibility</p:attrName>
                                        </p:attrNameLst>
                                      </p:cBhvr>
                                      <p:to>
                                        <p:strVal val="visible"/>
                                      </p:to>
                                    </p:set>
                                    <p:animEffect transition="in" filter="wipe(left)">
                                      <p:cBhvr>
                                        <p:cTn id="407" dur="500"/>
                                        <p:tgtEl>
                                          <p:spTgt spid="545"/>
                                        </p:tgtEl>
                                      </p:cBhvr>
                                    </p:animEffect>
                                  </p:childTnLst>
                                </p:cTn>
                              </p:par>
                            </p:childTnLst>
                          </p:cTn>
                        </p:par>
                        <p:par>
                          <p:cTn id="408" fill="hold">
                            <p:stCondLst>
                              <p:cond delay="50500"/>
                            </p:stCondLst>
                            <p:childTnLst>
                              <p:par>
                                <p:cTn id="409" presetID="22" presetClass="entr" presetSubtype="8" fill="hold" grpId="0" nodeType="afterEffect">
                                  <p:stCondLst>
                                    <p:cond delay="0"/>
                                  </p:stCondLst>
                                  <p:childTnLst>
                                    <p:set>
                                      <p:cBhvr>
                                        <p:cTn id="410" dur="1" fill="hold">
                                          <p:stCondLst>
                                            <p:cond delay="0"/>
                                          </p:stCondLst>
                                        </p:cTn>
                                        <p:tgtEl>
                                          <p:spTgt spid="546"/>
                                        </p:tgtEl>
                                        <p:attrNameLst>
                                          <p:attrName>style.visibility</p:attrName>
                                        </p:attrNameLst>
                                      </p:cBhvr>
                                      <p:to>
                                        <p:strVal val="visible"/>
                                      </p:to>
                                    </p:set>
                                    <p:animEffect transition="in" filter="wipe(left)">
                                      <p:cBhvr>
                                        <p:cTn id="411" dur="500"/>
                                        <p:tgtEl>
                                          <p:spTgt spid="546"/>
                                        </p:tgtEl>
                                      </p:cBhvr>
                                    </p:animEffect>
                                  </p:childTnLst>
                                </p:cTn>
                              </p:par>
                            </p:childTnLst>
                          </p:cTn>
                        </p:par>
                        <p:par>
                          <p:cTn id="412" fill="hold">
                            <p:stCondLst>
                              <p:cond delay="51000"/>
                            </p:stCondLst>
                            <p:childTnLst>
                              <p:par>
                                <p:cTn id="413" presetID="22" presetClass="entr" presetSubtype="8" fill="hold" nodeType="afterEffect">
                                  <p:stCondLst>
                                    <p:cond delay="0"/>
                                  </p:stCondLst>
                                  <p:childTnLst>
                                    <p:set>
                                      <p:cBhvr>
                                        <p:cTn id="414" dur="1" fill="hold">
                                          <p:stCondLst>
                                            <p:cond delay="0"/>
                                          </p:stCondLst>
                                        </p:cTn>
                                        <p:tgtEl>
                                          <p:spTgt spid="547"/>
                                        </p:tgtEl>
                                        <p:attrNameLst>
                                          <p:attrName>style.visibility</p:attrName>
                                        </p:attrNameLst>
                                      </p:cBhvr>
                                      <p:to>
                                        <p:strVal val="visible"/>
                                      </p:to>
                                    </p:set>
                                    <p:animEffect transition="in" filter="wipe(left)">
                                      <p:cBhvr>
                                        <p:cTn id="415" dur="500"/>
                                        <p:tgtEl>
                                          <p:spTgt spid="547"/>
                                        </p:tgtEl>
                                      </p:cBhvr>
                                    </p:animEffect>
                                  </p:childTnLst>
                                </p:cTn>
                              </p:par>
                            </p:childTnLst>
                          </p:cTn>
                        </p:par>
                        <p:par>
                          <p:cTn id="416" fill="hold">
                            <p:stCondLst>
                              <p:cond delay="51500"/>
                            </p:stCondLst>
                            <p:childTnLst>
                              <p:par>
                                <p:cTn id="417" presetID="22" presetClass="entr" presetSubtype="8" fill="hold" grpId="0" nodeType="afterEffect">
                                  <p:stCondLst>
                                    <p:cond delay="0"/>
                                  </p:stCondLst>
                                  <p:childTnLst>
                                    <p:set>
                                      <p:cBhvr>
                                        <p:cTn id="418" dur="1" fill="hold">
                                          <p:stCondLst>
                                            <p:cond delay="0"/>
                                          </p:stCondLst>
                                        </p:cTn>
                                        <p:tgtEl>
                                          <p:spTgt spid="548"/>
                                        </p:tgtEl>
                                        <p:attrNameLst>
                                          <p:attrName>style.visibility</p:attrName>
                                        </p:attrNameLst>
                                      </p:cBhvr>
                                      <p:to>
                                        <p:strVal val="visible"/>
                                      </p:to>
                                    </p:set>
                                    <p:animEffect transition="in" filter="wipe(left)">
                                      <p:cBhvr>
                                        <p:cTn id="419" dur="500"/>
                                        <p:tgtEl>
                                          <p:spTgt spid="548"/>
                                        </p:tgtEl>
                                      </p:cBhvr>
                                    </p:animEffect>
                                  </p:childTnLst>
                                </p:cTn>
                              </p:par>
                            </p:childTnLst>
                          </p:cTn>
                        </p:par>
                        <p:par>
                          <p:cTn id="420" fill="hold">
                            <p:stCondLst>
                              <p:cond delay="52000"/>
                            </p:stCondLst>
                            <p:childTnLst>
                              <p:par>
                                <p:cTn id="421" presetID="22" presetClass="entr" presetSubtype="8" fill="hold" nodeType="afterEffect">
                                  <p:stCondLst>
                                    <p:cond delay="0"/>
                                  </p:stCondLst>
                                  <p:childTnLst>
                                    <p:set>
                                      <p:cBhvr>
                                        <p:cTn id="422" dur="1" fill="hold">
                                          <p:stCondLst>
                                            <p:cond delay="0"/>
                                          </p:stCondLst>
                                        </p:cTn>
                                        <p:tgtEl>
                                          <p:spTgt spid="549"/>
                                        </p:tgtEl>
                                        <p:attrNameLst>
                                          <p:attrName>style.visibility</p:attrName>
                                        </p:attrNameLst>
                                      </p:cBhvr>
                                      <p:to>
                                        <p:strVal val="visible"/>
                                      </p:to>
                                    </p:set>
                                    <p:animEffect transition="in" filter="wipe(left)">
                                      <p:cBhvr>
                                        <p:cTn id="423" dur="500"/>
                                        <p:tgtEl>
                                          <p:spTgt spid="549"/>
                                        </p:tgtEl>
                                      </p:cBhvr>
                                    </p:animEffect>
                                  </p:childTnLst>
                                </p:cTn>
                              </p:par>
                            </p:childTnLst>
                          </p:cTn>
                        </p:par>
                        <p:par>
                          <p:cTn id="424" fill="hold">
                            <p:stCondLst>
                              <p:cond delay="52500"/>
                            </p:stCondLst>
                            <p:childTnLst>
                              <p:par>
                                <p:cTn id="425" presetID="22" presetClass="entr" presetSubtype="8" fill="hold" grpId="0" nodeType="afterEffect">
                                  <p:stCondLst>
                                    <p:cond delay="0"/>
                                  </p:stCondLst>
                                  <p:childTnLst>
                                    <p:set>
                                      <p:cBhvr>
                                        <p:cTn id="426" dur="1" fill="hold">
                                          <p:stCondLst>
                                            <p:cond delay="0"/>
                                          </p:stCondLst>
                                        </p:cTn>
                                        <p:tgtEl>
                                          <p:spTgt spid="550"/>
                                        </p:tgtEl>
                                        <p:attrNameLst>
                                          <p:attrName>style.visibility</p:attrName>
                                        </p:attrNameLst>
                                      </p:cBhvr>
                                      <p:to>
                                        <p:strVal val="visible"/>
                                      </p:to>
                                    </p:set>
                                    <p:animEffect transition="in" filter="wipe(left)">
                                      <p:cBhvr>
                                        <p:cTn id="427" dur="500"/>
                                        <p:tgtEl>
                                          <p:spTgt spid="550"/>
                                        </p:tgtEl>
                                      </p:cBhvr>
                                    </p:animEffect>
                                  </p:childTnLst>
                                </p:cTn>
                              </p:par>
                            </p:childTnLst>
                          </p:cTn>
                        </p:par>
                        <p:par>
                          <p:cTn id="428" fill="hold">
                            <p:stCondLst>
                              <p:cond delay="53000"/>
                            </p:stCondLst>
                            <p:childTnLst>
                              <p:par>
                                <p:cTn id="429" presetID="22" presetClass="entr" presetSubtype="8" fill="hold" nodeType="afterEffect">
                                  <p:stCondLst>
                                    <p:cond delay="0"/>
                                  </p:stCondLst>
                                  <p:childTnLst>
                                    <p:set>
                                      <p:cBhvr>
                                        <p:cTn id="430" dur="1" fill="hold">
                                          <p:stCondLst>
                                            <p:cond delay="0"/>
                                          </p:stCondLst>
                                        </p:cTn>
                                        <p:tgtEl>
                                          <p:spTgt spid="551"/>
                                        </p:tgtEl>
                                        <p:attrNameLst>
                                          <p:attrName>style.visibility</p:attrName>
                                        </p:attrNameLst>
                                      </p:cBhvr>
                                      <p:to>
                                        <p:strVal val="visible"/>
                                      </p:to>
                                    </p:set>
                                    <p:animEffect transition="in" filter="wipe(left)">
                                      <p:cBhvr>
                                        <p:cTn id="431" dur="500"/>
                                        <p:tgtEl>
                                          <p:spTgt spid="551"/>
                                        </p:tgtEl>
                                      </p:cBhvr>
                                    </p:animEffect>
                                  </p:childTnLst>
                                </p:cTn>
                              </p:par>
                            </p:childTnLst>
                          </p:cTn>
                        </p:par>
                        <p:par>
                          <p:cTn id="432" fill="hold">
                            <p:stCondLst>
                              <p:cond delay="53500"/>
                            </p:stCondLst>
                            <p:childTnLst>
                              <p:par>
                                <p:cTn id="433" presetID="22" presetClass="entr" presetSubtype="8" fill="hold" grpId="0" nodeType="afterEffect">
                                  <p:stCondLst>
                                    <p:cond delay="0"/>
                                  </p:stCondLst>
                                  <p:childTnLst>
                                    <p:set>
                                      <p:cBhvr>
                                        <p:cTn id="434" dur="1" fill="hold">
                                          <p:stCondLst>
                                            <p:cond delay="0"/>
                                          </p:stCondLst>
                                        </p:cTn>
                                        <p:tgtEl>
                                          <p:spTgt spid="552"/>
                                        </p:tgtEl>
                                        <p:attrNameLst>
                                          <p:attrName>style.visibility</p:attrName>
                                        </p:attrNameLst>
                                      </p:cBhvr>
                                      <p:to>
                                        <p:strVal val="visible"/>
                                      </p:to>
                                    </p:set>
                                    <p:animEffect transition="in" filter="wipe(left)">
                                      <p:cBhvr>
                                        <p:cTn id="435" dur="500"/>
                                        <p:tgtEl>
                                          <p:spTgt spid="552"/>
                                        </p:tgtEl>
                                      </p:cBhvr>
                                    </p:animEffect>
                                  </p:childTnLst>
                                </p:cTn>
                              </p:par>
                            </p:childTnLst>
                          </p:cTn>
                        </p:par>
                        <p:par>
                          <p:cTn id="436" fill="hold">
                            <p:stCondLst>
                              <p:cond delay="54000"/>
                            </p:stCondLst>
                            <p:childTnLst>
                              <p:par>
                                <p:cTn id="437" presetID="22" presetClass="entr" presetSubtype="8" fill="hold" nodeType="afterEffect">
                                  <p:stCondLst>
                                    <p:cond delay="0"/>
                                  </p:stCondLst>
                                  <p:childTnLst>
                                    <p:set>
                                      <p:cBhvr>
                                        <p:cTn id="438" dur="1" fill="hold">
                                          <p:stCondLst>
                                            <p:cond delay="0"/>
                                          </p:stCondLst>
                                        </p:cTn>
                                        <p:tgtEl>
                                          <p:spTgt spid="553"/>
                                        </p:tgtEl>
                                        <p:attrNameLst>
                                          <p:attrName>style.visibility</p:attrName>
                                        </p:attrNameLst>
                                      </p:cBhvr>
                                      <p:to>
                                        <p:strVal val="visible"/>
                                      </p:to>
                                    </p:set>
                                    <p:animEffect transition="in" filter="wipe(left)">
                                      <p:cBhvr>
                                        <p:cTn id="439" dur="500"/>
                                        <p:tgtEl>
                                          <p:spTgt spid="553"/>
                                        </p:tgtEl>
                                      </p:cBhvr>
                                    </p:animEffect>
                                  </p:childTnLst>
                                </p:cTn>
                              </p:par>
                            </p:childTnLst>
                          </p:cTn>
                        </p:par>
                        <p:par>
                          <p:cTn id="440" fill="hold">
                            <p:stCondLst>
                              <p:cond delay="54500"/>
                            </p:stCondLst>
                            <p:childTnLst>
                              <p:par>
                                <p:cTn id="441" presetID="22" presetClass="entr" presetSubtype="8" fill="hold" grpId="0" nodeType="afterEffect">
                                  <p:stCondLst>
                                    <p:cond delay="0"/>
                                  </p:stCondLst>
                                  <p:childTnLst>
                                    <p:set>
                                      <p:cBhvr>
                                        <p:cTn id="442" dur="1" fill="hold">
                                          <p:stCondLst>
                                            <p:cond delay="0"/>
                                          </p:stCondLst>
                                        </p:cTn>
                                        <p:tgtEl>
                                          <p:spTgt spid="554"/>
                                        </p:tgtEl>
                                        <p:attrNameLst>
                                          <p:attrName>style.visibility</p:attrName>
                                        </p:attrNameLst>
                                      </p:cBhvr>
                                      <p:to>
                                        <p:strVal val="visible"/>
                                      </p:to>
                                    </p:set>
                                    <p:animEffect transition="in" filter="wipe(left)">
                                      <p:cBhvr>
                                        <p:cTn id="443" dur="500"/>
                                        <p:tgtEl>
                                          <p:spTgt spid="554"/>
                                        </p:tgtEl>
                                      </p:cBhvr>
                                    </p:animEffect>
                                  </p:childTnLst>
                                </p:cTn>
                              </p:par>
                            </p:childTnLst>
                          </p:cTn>
                        </p:par>
                        <p:par>
                          <p:cTn id="444" fill="hold">
                            <p:stCondLst>
                              <p:cond delay="55000"/>
                            </p:stCondLst>
                            <p:childTnLst>
                              <p:par>
                                <p:cTn id="445" presetID="22" presetClass="entr" presetSubtype="8" fill="hold" nodeType="afterEffect">
                                  <p:stCondLst>
                                    <p:cond delay="0"/>
                                  </p:stCondLst>
                                  <p:childTnLst>
                                    <p:set>
                                      <p:cBhvr>
                                        <p:cTn id="446" dur="1" fill="hold">
                                          <p:stCondLst>
                                            <p:cond delay="0"/>
                                          </p:stCondLst>
                                        </p:cTn>
                                        <p:tgtEl>
                                          <p:spTgt spid="555"/>
                                        </p:tgtEl>
                                        <p:attrNameLst>
                                          <p:attrName>style.visibility</p:attrName>
                                        </p:attrNameLst>
                                      </p:cBhvr>
                                      <p:to>
                                        <p:strVal val="visible"/>
                                      </p:to>
                                    </p:set>
                                    <p:animEffect transition="in" filter="wipe(left)">
                                      <p:cBhvr>
                                        <p:cTn id="447" dur="500"/>
                                        <p:tgtEl>
                                          <p:spTgt spid="555"/>
                                        </p:tgtEl>
                                      </p:cBhvr>
                                    </p:animEffect>
                                  </p:childTnLst>
                                </p:cTn>
                              </p:par>
                            </p:childTnLst>
                          </p:cTn>
                        </p:par>
                        <p:par>
                          <p:cTn id="448" fill="hold">
                            <p:stCondLst>
                              <p:cond delay="55500"/>
                            </p:stCondLst>
                            <p:childTnLst>
                              <p:par>
                                <p:cTn id="449" presetID="22" presetClass="entr" presetSubtype="8" fill="hold" grpId="0" nodeType="afterEffect">
                                  <p:stCondLst>
                                    <p:cond delay="0"/>
                                  </p:stCondLst>
                                  <p:childTnLst>
                                    <p:set>
                                      <p:cBhvr>
                                        <p:cTn id="450" dur="1" fill="hold">
                                          <p:stCondLst>
                                            <p:cond delay="0"/>
                                          </p:stCondLst>
                                        </p:cTn>
                                        <p:tgtEl>
                                          <p:spTgt spid="556"/>
                                        </p:tgtEl>
                                        <p:attrNameLst>
                                          <p:attrName>style.visibility</p:attrName>
                                        </p:attrNameLst>
                                      </p:cBhvr>
                                      <p:to>
                                        <p:strVal val="visible"/>
                                      </p:to>
                                    </p:set>
                                    <p:animEffect transition="in" filter="wipe(left)">
                                      <p:cBhvr>
                                        <p:cTn id="451" dur="500"/>
                                        <p:tgtEl>
                                          <p:spTgt spid="556"/>
                                        </p:tgtEl>
                                      </p:cBhvr>
                                    </p:animEffect>
                                  </p:childTnLst>
                                </p:cTn>
                              </p:par>
                            </p:childTnLst>
                          </p:cTn>
                        </p:par>
                        <p:par>
                          <p:cTn id="452" fill="hold">
                            <p:stCondLst>
                              <p:cond delay="56000"/>
                            </p:stCondLst>
                            <p:childTnLst>
                              <p:par>
                                <p:cTn id="453" presetID="22" presetClass="entr" presetSubtype="8" fill="hold" nodeType="afterEffect">
                                  <p:stCondLst>
                                    <p:cond delay="0"/>
                                  </p:stCondLst>
                                  <p:childTnLst>
                                    <p:set>
                                      <p:cBhvr>
                                        <p:cTn id="454" dur="1" fill="hold">
                                          <p:stCondLst>
                                            <p:cond delay="0"/>
                                          </p:stCondLst>
                                        </p:cTn>
                                        <p:tgtEl>
                                          <p:spTgt spid="557"/>
                                        </p:tgtEl>
                                        <p:attrNameLst>
                                          <p:attrName>style.visibility</p:attrName>
                                        </p:attrNameLst>
                                      </p:cBhvr>
                                      <p:to>
                                        <p:strVal val="visible"/>
                                      </p:to>
                                    </p:set>
                                    <p:animEffect transition="in" filter="wipe(left)">
                                      <p:cBhvr>
                                        <p:cTn id="455" dur="500"/>
                                        <p:tgtEl>
                                          <p:spTgt spid="557"/>
                                        </p:tgtEl>
                                      </p:cBhvr>
                                    </p:animEffect>
                                  </p:childTnLst>
                                </p:cTn>
                              </p:par>
                            </p:childTnLst>
                          </p:cTn>
                        </p:par>
                        <p:par>
                          <p:cTn id="456" fill="hold">
                            <p:stCondLst>
                              <p:cond delay="56500"/>
                            </p:stCondLst>
                            <p:childTnLst>
                              <p:par>
                                <p:cTn id="457" presetID="22" presetClass="entr" presetSubtype="8" fill="hold" nodeType="afterEffect">
                                  <p:stCondLst>
                                    <p:cond delay="0"/>
                                  </p:stCondLst>
                                  <p:childTnLst>
                                    <p:set>
                                      <p:cBhvr>
                                        <p:cTn id="458" dur="1" fill="hold">
                                          <p:stCondLst>
                                            <p:cond delay="0"/>
                                          </p:stCondLst>
                                        </p:cTn>
                                        <p:tgtEl>
                                          <p:spTgt spid="562"/>
                                        </p:tgtEl>
                                        <p:attrNameLst>
                                          <p:attrName>style.visibility</p:attrName>
                                        </p:attrNameLst>
                                      </p:cBhvr>
                                      <p:to>
                                        <p:strVal val="visible"/>
                                      </p:to>
                                    </p:set>
                                    <p:animEffect transition="in" filter="wipe(left)">
                                      <p:cBhvr>
                                        <p:cTn id="459" dur="500"/>
                                        <p:tgtEl>
                                          <p:spTgt spid="562"/>
                                        </p:tgtEl>
                                      </p:cBhvr>
                                    </p:animEffect>
                                  </p:childTnLst>
                                </p:cTn>
                              </p:par>
                            </p:childTnLst>
                          </p:cTn>
                        </p:par>
                        <p:par>
                          <p:cTn id="460" fill="hold">
                            <p:stCondLst>
                              <p:cond delay="57000"/>
                            </p:stCondLst>
                            <p:childTnLst>
                              <p:par>
                                <p:cTn id="461" presetID="22" presetClass="entr" presetSubtype="8" fill="hold" grpId="0" nodeType="afterEffect">
                                  <p:stCondLst>
                                    <p:cond delay="0"/>
                                  </p:stCondLst>
                                  <p:childTnLst>
                                    <p:set>
                                      <p:cBhvr>
                                        <p:cTn id="462" dur="1" fill="hold">
                                          <p:stCondLst>
                                            <p:cond delay="0"/>
                                          </p:stCondLst>
                                        </p:cTn>
                                        <p:tgtEl>
                                          <p:spTgt spid="561"/>
                                        </p:tgtEl>
                                        <p:attrNameLst>
                                          <p:attrName>style.visibility</p:attrName>
                                        </p:attrNameLst>
                                      </p:cBhvr>
                                      <p:to>
                                        <p:strVal val="visible"/>
                                      </p:to>
                                    </p:set>
                                    <p:animEffect transition="in" filter="wipe(left)">
                                      <p:cBhvr>
                                        <p:cTn id="463" dur="500"/>
                                        <p:tgtEl>
                                          <p:spTgt spid="561"/>
                                        </p:tgtEl>
                                      </p:cBhvr>
                                    </p:animEffect>
                                  </p:childTnLst>
                                </p:cTn>
                              </p:par>
                            </p:childTnLst>
                          </p:cTn>
                        </p:par>
                        <p:par>
                          <p:cTn id="464" fill="hold">
                            <p:stCondLst>
                              <p:cond delay="57500"/>
                            </p:stCondLst>
                            <p:childTnLst>
                              <p:par>
                                <p:cTn id="465" presetID="22" presetClass="entr" presetSubtype="8" fill="hold" grpId="0" nodeType="afterEffect">
                                  <p:stCondLst>
                                    <p:cond delay="0"/>
                                  </p:stCondLst>
                                  <p:childTnLst>
                                    <p:set>
                                      <p:cBhvr>
                                        <p:cTn id="466" dur="1" fill="hold">
                                          <p:stCondLst>
                                            <p:cond delay="0"/>
                                          </p:stCondLst>
                                        </p:cTn>
                                        <p:tgtEl>
                                          <p:spTgt spid="566"/>
                                        </p:tgtEl>
                                        <p:attrNameLst>
                                          <p:attrName>style.visibility</p:attrName>
                                        </p:attrNameLst>
                                      </p:cBhvr>
                                      <p:to>
                                        <p:strVal val="visible"/>
                                      </p:to>
                                    </p:set>
                                    <p:animEffect transition="in" filter="wipe(left)">
                                      <p:cBhvr>
                                        <p:cTn id="467" dur="500"/>
                                        <p:tgtEl>
                                          <p:spTgt spid="566"/>
                                        </p:tgtEl>
                                      </p:cBhvr>
                                    </p:animEffect>
                                  </p:childTnLst>
                                </p:cTn>
                              </p:par>
                            </p:childTnLst>
                          </p:cTn>
                        </p:par>
                        <p:par>
                          <p:cTn id="468" fill="hold">
                            <p:stCondLst>
                              <p:cond delay="58000"/>
                            </p:stCondLst>
                            <p:childTnLst>
                              <p:par>
                                <p:cTn id="469" presetID="22" presetClass="entr" presetSubtype="8" fill="hold" nodeType="afterEffect">
                                  <p:stCondLst>
                                    <p:cond delay="0"/>
                                  </p:stCondLst>
                                  <p:childTnLst>
                                    <p:set>
                                      <p:cBhvr>
                                        <p:cTn id="470" dur="1" fill="hold">
                                          <p:stCondLst>
                                            <p:cond delay="0"/>
                                          </p:stCondLst>
                                        </p:cTn>
                                        <p:tgtEl>
                                          <p:spTgt spid="569"/>
                                        </p:tgtEl>
                                        <p:attrNameLst>
                                          <p:attrName>style.visibility</p:attrName>
                                        </p:attrNameLst>
                                      </p:cBhvr>
                                      <p:to>
                                        <p:strVal val="visible"/>
                                      </p:to>
                                    </p:set>
                                    <p:animEffect transition="in" filter="wipe(left)">
                                      <p:cBhvr>
                                        <p:cTn id="471" dur="500"/>
                                        <p:tgtEl>
                                          <p:spTgt spid="569"/>
                                        </p:tgtEl>
                                      </p:cBhvr>
                                    </p:animEffect>
                                  </p:childTnLst>
                                </p:cTn>
                              </p:par>
                            </p:childTnLst>
                          </p:cTn>
                        </p:par>
                        <p:par>
                          <p:cTn id="472" fill="hold">
                            <p:stCondLst>
                              <p:cond delay="58500"/>
                            </p:stCondLst>
                            <p:childTnLst>
                              <p:par>
                                <p:cTn id="473" presetID="22" presetClass="entr" presetSubtype="8" fill="hold" grpId="0" nodeType="afterEffect">
                                  <p:stCondLst>
                                    <p:cond delay="0"/>
                                  </p:stCondLst>
                                  <p:childTnLst>
                                    <p:set>
                                      <p:cBhvr>
                                        <p:cTn id="474" dur="1" fill="hold">
                                          <p:stCondLst>
                                            <p:cond delay="0"/>
                                          </p:stCondLst>
                                        </p:cTn>
                                        <p:tgtEl>
                                          <p:spTgt spid="568"/>
                                        </p:tgtEl>
                                        <p:attrNameLst>
                                          <p:attrName>style.visibility</p:attrName>
                                        </p:attrNameLst>
                                      </p:cBhvr>
                                      <p:to>
                                        <p:strVal val="visible"/>
                                      </p:to>
                                    </p:set>
                                    <p:animEffect transition="in" filter="wipe(left)">
                                      <p:cBhvr>
                                        <p:cTn id="475" dur="500"/>
                                        <p:tgtEl>
                                          <p:spTgt spid="568"/>
                                        </p:tgtEl>
                                      </p:cBhvr>
                                    </p:animEffect>
                                  </p:childTnLst>
                                </p:cTn>
                              </p:par>
                            </p:childTnLst>
                          </p:cTn>
                        </p:par>
                        <p:par>
                          <p:cTn id="476" fill="hold">
                            <p:stCondLst>
                              <p:cond delay="59000"/>
                            </p:stCondLst>
                            <p:childTnLst>
                              <p:par>
                                <p:cTn id="477" presetID="22" presetClass="entr" presetSubtype="8" fill="hold" nodeType="afterEffect">
                                  <p:stCondLst>
                                    <p:cond delay="0"/>
                                  </p:stCondLst>
                                  <p:childTnLst>
                                    <p:set>
                                      <p:cBhvr>
                                        <p:cTn id="478" dur="1" fill="hold">
                                          <p:stCondLst>
                                            <p:cond delay="0"/>
                                          </p:stCondLst>
                                        </p:cTn>
                                        <p:tgtEl>
                                          <p:spTgt spid="571"/>
                                        </p:tgtEl>
                                        <p:attrNameLst>
                                          <p:attrName>style.visibility</p:attrName>
                                        </p:attrNameLst>
                                      </p:cBhvr>
                                      <p:to>
                                        <p:strVal val="visible"/>
                                      </p:to>
                                    </p:set>
                                    <p:animEffect transition="in" filter="wipe(left)">
                                      <p:cBhvr>
                                        <p:cTn id="479" dur="500"/>
                                        <p:tgtEl>
                                          <p:spTgt spid="571"/>
                                        </p:tgtEl>
                                      </p:cBhvr>
                                    </p:animEffect>
                                  </p:childTnLst>
                                </p:cTn>
                              </p:par>
                            </p:childTnLst>
                          </p:cTn>
                        </p:par>
                        <p:par>
                          <p:cTn id="480" fill="hold">
                            <p:stCondLst>
                              <p:cond delay="59500"/>
                            </p:stCondLst>
                            <p:childTnLst>
                              <p:par>
                                <p:cTn id="481" presetID="22" presetClass="entr" presetSubtype="8" fill="hold" grpId="0" nodeType="afterEffect">
                                  <p:stCondLst>
                                    <p:cond delay="0"/>
                                  </p:stCondLst>
                                  <p:childTnLst>
                                    <p:set>
                                      <p:cBhvr>
                                        <p:cTn id="482" dur="1" fill="hold">
                                          <p:stCondLst>
                                            <p:cond delay="0"/>
                                          </p:stCondLst>
                                        </p:cTn>
                                        <p:tgtEl>
                                          <p:spTgt spid="570"/>
                                        </p:tgtEl>
                                        <p:attrNameLst>
                                          <p:attrName>style.visibility</p:attrName>
                                        </p:attrNameLst>
                                      </p:cBhvr>
                                      <p:to>
                                        <p:strVal val="visible"/>
                                      </p:to>
                                    </p:set>
                                    <p:animEffect transition="in" filter="wipe(left)">
                                      <p:cBhvr>
                                        <p:cTn id="483" dur="500"/>
                                        <p:tgtEl>
                                          <p:spTgt spid="570"/>
                                        </p:tgtEl>
                                      </p:cBhvr>
                                    </p:animEffect>
                                  </p:childTnLst>
                                </p:cTn>
                              </p:par>
                            </p:childTnLst>
                          </p:cTn>
                        </p:par>
                        <p:par>
                          <p:cTn id="484" fill="hold">
                            <p:stCondLst>
                              <p:cond delay="60000"/>
                            </p:stCondLst>
                            <p:childTnLst>
                              <p:par>
                                <p:cTn id="485" presetID="22" presetClass="entr" presetSubtype="8" fill="hold" nodeType="afterEffect">
                                  <p:stCondLst>
                                    <p:cond delay="0"/>
                                  </p:stCondLst>
                                  <p:childTnLst>
                                    <p:set>
                                      <p:cBhvr>
                                        <p:cTn id="486" dur="1" fill="hold">
                                          <p:stCondLst>
                                            <p:cond delay="0"/>
                                          </p:stCondLst>
                                        </p:cTn>
                                        <p:tgtEl>
                                          <p:spTgt spid="572"/>
                                        </p:tgtEl>
                                        <p:attrNameLst>
                                          <p:attrName>style.visibility</p:attrName>
                                        </p:attrNameLst>
                                      </p:cBhvr>
                                      <p:to>
                                        <p:strVal val="visible"/>
                                      </p:to>
                                    </p:set>
                                    <p:animEffect transition="in" filter="wipe(left)">
                                      <p:cBhvr>
                                        <p:cTn id="487" dur="500"/>
                                        <p:tgtEl>
                                          <p:spTgt spid="572"/>
                                        </p:tgtEl>
                                      </p:cBhvr>
                                    </p:animEffect>
                                  </p:childTnLst>
                                </p:cTn>
                              </p:par>
                            </p:childTnLst>
                          </p:cTn>
                        </p:par>
                        <p:par>
                          <p:cTn id="488" fill="hold">
                            <p:stCondLst>
                              <p:cond delay="60500"/>
                            </p:stCondLst>
                            <p:childTnLst>
                              <p:par>
                                <p:cTn id="489" presetID="22" presetClass="entr" presetSubtype="8" fill="hold" grpId="0" nodeType="afterEffect">
                                  <p:stCondLst>
                                    <p:cond delay="0"/>
                                  </p:stCondLst>
                                  <p:childTnLst>
                                    <p:set>
                                      <p:cBhvr>
                                        <p:cTn id="490" dur="1" fill="hold">
                                          <p:stCondLst>
                                            <p:cond delay="0"/>
                                          </p:stCondLst>
                                        </p:cTn>
                                        <p:tgtEl>
                                          <p:spTgt spid="573"/>
                                        </p:tgtEl>
                                        <p:attrNameLst>
                                          <p:attrName>style.visibility</p:attrName>
                                        </p:attrNameLst>
                                      </p:cBhvr>
                                      <p:to>
                                        <p:strVal val="visible"/>
                                      </p:to>
                                    </p:set>
                                    <p:animEffect transition="in" filter="wipe(left)">
                                      <p:cBhvr>
                                        <p:cTn id="491" dur="500"/>
                                        <p:tgtEl>
                                          <p:spTgt spid="573"/>
                                        </p:tgtEl>
                                      </p:cBhvr>
                                    </p:animEffect>
                                  </p:childTnLst>
                                </p:cTn>
                              </p:par>
                            </p:childTnLst>
                          </p:cTn>
                        </p:par>
                        <p:par>
                          <p:cTn id="492" fill="hold">
                            <p:stCondLst>
                              <p:cond delay="61000"/>
                            </p:stCondLst>
                            <p:childTnLst>
                              <p:par>
                                <p:cTn id="493" presetID="22" presetClass="entr" presetSubtype="8" fill="hold" nodeType="afterEffect">
                                  <p:stCondLst>
                                    <p:cond delay="0"/>
                                  </p:stCondLst>
                                  <p:childTnLst>
                                    <p:set>
                                      <p:cBhvr>
                                        <p:cTn id="494" dur="1" fill="hold">
                                          <p:stCondLst>
                                            <p:cond delay="0"/>
                                          </p:stCondLst>
                                        </p:cTn>
                                        <p:tgtEl>
                                          <p:spTgt spid="575"/>
                                        </p:tgtEl>
                                        <p:attrNameLst>
                                          <p:attrName>style.visibility</p:attrName>
                                        </p:attrNameLst>
                                      </p:cBhvr>
                                      <p:to>
                                        <p:strVal val="visible"/>
                                      </p:to>
                                    </p:set>
                                    <p:animEffect transition="in" filter="wipe(left)">
                                      <p:cBhvr>
                                        <p:cTn id="495" dur="500"/>
                                        <p:tgtEl>
                                          <p:spTgt spid="575"/>
                                        </p:tgtEl>
                                      </p:cBhvr>
                                    </p:animEffect>
                                  </p:childTnLst>
                                </p:cTn>
                              </p:par>
                            </p:childTnLst>
                          </p:cTn>
                        </p:par>
                        <p:par>
                          <p:cTn id="496" fill="hold">
                            <p:stCondLst>
                              <p:cond delay="61500"/>
                            </p:stCondLst>
                            <p:childTnLst>
                              <p:par>
                                <p:cTn id="497" presetID="22" presetClass="entr" presetSubtype="8" fill="hold" grpId="0" nodeType="afterEffect">
                                  <p:stCondLst>
                                    <p:cond delay="0"/>
                                  </p:stCondLst>
                                  <p:childTnLst>
                                    <p:set>
                                      <p:cBhvr>
                                        <p:cTn id="498" dur="1" fill="hold">
                                          <p:stCondLst>
                                            <p:cond delay="0"/>
                                          </p:stCondLst>
                                        </p:cTn>
                                        <p:tgtEl>
                                          <p:spTgt spid="574"/>
                                        </p:tgtEl>
                                        <p:attrNameLst>
                                          <p:attrName>style.visibility</p:attrName>
                                        </p:attrNameLst>
                                      </p:cBhvr>
                                      <p:to>
                                        <p:strVal val="visible"/>
                                      </p:to>
                                    </p:set>
                                    <p:animEffect transition="in" filter="wipe(left)">
                                      <p:cBhvr>
                                        <p:cTn id="499" dur="500"/>
                                        <p:tgtEl>
                                          <p:spTgt spid="574"/>
                                        </p:tgtEl>
                                      </p:cBhvr>
                                    </p:animEffect>
                                  </p:childTnLst>
                                </p:cTn>
                              </p:par>
                            </p:childTnLst>
                          </p:cTn>
                        </p:par>
                        <p:par>
                          <p:cTn id="500" fill="hold">
                            <p:stCondLst>
                              <p:cond delay="62000"/>
                            </p:stCondLst>
                            <p:childTnLst>
                              <p:par>
                                <p:cTn id="501" presetID="22" presetClass="entr" presetSubtype="8" fill="hold" nodeType="afterEffect">
                                  <p:stCondLst>
                                    <p:cond delay="0"/>
                                  </p:stCondLst>
                                  <p:childTnLst>
                                    <p:set>
                                      <p:cBhvr>
                                        <p:cTn id="502" dur="1" fill="hold">
                                          <p:stCondLst>
                                            <p:cond delay="0"/>
                                          </p:stCondLst>
                                        </p:cTn>
                                        <p:tgtEl>
                                          <p:spTgt spid="577"/>
                                        </p:tgtEl>
                                        <p:attrNameLst>
                                          <p:attrName>style.visibility</p:attrName>
                                        </p:attrNameLst>
                                      </p:cBhvr>
                                      <p:to>
                                        <p:strVal val="visible"/>
                                      </p:to>
                                    </p:set>
                                    <p:animEffect transition="in" filter="wipe(left)">
                                      <p:cBhvr>
                                        <p:cTn id="503" dur="500"/>
                                        <p:tgtEl>
                                          <p:spTgt spid="577"/>
                                        </p:tgtEl>
                                      </p:cBhvr>
                                    </p:animEffect>
                                  </p:childTnLst>
                                </p:cTn>
                              </p:par>
                            </p:childTnLst>
                          </p:cTn>
                        </p:par>
                        <p:par>
                          <p:cTn id="504" fill="hold">
                            <p:stCondLst>
                              <p:cond delay="62500"/>
                            </p:stCondLst>
                            <p:childTnLst>
                              <p:par>
                                <p:cTn id="505" presetID="22" presetClass="entr" presetSubtype="8" fill="hold" grpId="0" nodeType="afterEffect">
                                  <p:stCondLst>
                                    <p:cond delay="0"/>
                                  </p:stCondLst>
                                  <p:childTnLst>
                                    <p:set>
                                      <p:cBhvr>
                                        <p:cTn id="506" dur="1" fill="hold">
                                          <p:stCondLst>
                                            <p:cond delay="0"/>
                                          </p:stCondLst>
                                        </p:cTn>
                                        <p:tgtEl>
                                          <p:spTgt spid="576"/>
                                        </p:tgtEl>
                                        <p:attrNameLst>
                                          <p:attrName>style.visibility</p:attrName>
                                        </p:attrNameLst>
                                      </p:cBhvr>
                                      <p:to>
                                        <p:strVal val="visible"/>
                                      </p:to>
                                    </p:set>
                                    <p:animEffect transition="in" filter="wipe(left)">
                                      <p:cBhvr>
                                        <p:cTn id="507" dur="500"/>
                                        <p:tgtEl>
                                          <p:spTgt spid="576"/>
                                        </p:tgtEl>
                                      </p:cBhvr>
                                    </p:animEffect>
                                  </p:childTnLst>
                                </p:cTn>
                              </p:par>
                            </p:childTnLst>
                          </p:cTn>
                        </p:par>
                        <p:par>
                          <p:cTn id="508" fill="hold">
                            <p:stCondLst>
                              <p:cond delay="63000"/>
                            </p:stCondLst>
                            <p:childTnLst>
                              <p:par>
                                <p:cTn id="509" presetID="22" presetClass="entr" presetSubtype="8" fill="hold" nodeType="afterEffect">
                                  <p:stCondLst>
                                    <p:cond delay="0"/>
                                  </p:stCondLst>
                                  <p:childTnLst>
                                    <p:set>
                                      <p:cBhvr>
                                        <p:cTn id="510" dur="1" fill="hold">
                                          <p:stCondLst>
                                            <p:cond delay="0"/>
                                          </p:stCondLst>
                                        </p:cTn>
                                        <p:tgtEl>
                                          <p:spTgt spid="578"/>
                                        </p:tgtEl>
                                        <p:attrNameLst>
                                          <p:attrName>style.visibility</p:attrName>
                                        </p:attrNameLst>
                                      </p:cBhvr>
                                      <p:to>
                                        <p:strVal val="visible"/>
                                      </p:to>
                                    </p:set>
                                    <p:animEffect transition="in" filter="wipe(left)">
                                      <p:cBhvr>
                                        <p:cTn id="511" dur="500"/>
                                        <p:tgtEl>
                                          <p:spTgt spid="578"/>
                                        </p:tgtEl>
                                      </p:cBhvr>
                                    </p:animEffect>
                                  </p:childTnLst>
                                </p:cTn>
                              </p:par>
                            </p:childTnLst>
                          </p:cTn>
                        </p:par>
                        <p:par>
                          <p:cTn id="512" fill="hold">
                            <p:stCondLst>
                              <p:cond delay="63500"/>
                            </p:stCondLst>
                            <p:childTnLst>
                              <p:par>
                                <p:cTn id="513" presetID="22" presetClass="entr" presetSubtype="8" fill="hold" nodeType="afterEffect">
                                  <p:stCondLst>
                                    <p:cond delay="0"/>
                                  </p:stCondLst>
                                  <p:childTnLst>
                                    <p:set>
                                      <p:cBhvr>
                                        <p:cTn id="514" dur="1" fill="hold">
                                          <p:stCondLst>
                                            <p:cond delay="0"/>
                                          </p:stCondLst>
                                        </p:cTn>
                                        <p:tgtEl>
                                          <p:spTgt spid="579"/>
                                        </p:tgtEl>
                                        <p:attrNameLst>
                                          <p:attrName>style.visibility</p:attrName>
                                        </p:attrNameLst>
                                      </p:cBhvr>
                                      <p:to>
                                        <p:strVal val="visible"/>
                                      </p:to>
                                    </p:set>
                                    <p:animEffect transition="in" filter="wipe(left)">
                                      <p:cBhvr>
                                        <p:cTn id="515" dur="500"/>
                                        <p:tgtEl>
                                          <p:spTgt spid="579"/>
                                        </p:tgtEl>
                                      </p:cBhvr>
                                    </p:animEffect>
                                  </p:childTnLst>
                                </p:cTn>
                              </p:par>
                            </p:childTnLst>
                          </p:cTn>
                        </p:par>
                        <p:par>
                          <p:cTn id="516" fill="hold">
                            <p:stCondLst>
                              <p:cond delay="64000"/>
                            </p:stCondLst>
                            <p:childTnLst>
                              <p:par>
                                <p:cTn id="517" presetID="22" presetClass="entr" presetSubtype="8" fill="hold" grpId="0" nodeType="afterEffect">
                                  <p:stCondLst>
                                    <p:cond delay="0"/>
                                  </p:stCondLst>
                                  <p:childTnLst>
                                    <p:set>
                                      <p:cBhvr>
                                        <p:cTn id="518" dur="1" fill="hold">
                                          <p:stCondLst>
                                            <p:cond delay="0"/>
                                          </p:stCondLst>
                                        </p:cTn>
                                        <p:tgtEl>
                                          <p:spTgt spid="580"/>
                                        </p:tgtEl>
                                        <p:attrNameLst>
                                          <p:attrName>style.visibility</p:attrName>
                                        </p:attrNameLst>
                                      </p:cBhvr>
                                      <p:to>
                                        <p:strVal val="visible"/>
                                      </p:to>
                                    </p:set>
                                    <p:animEffect transition="in" filter="wipe(left)">
                                      <p:cBhvr>
                                        <p:cTn id="519" dur="500"/>
                                        <p:tgtEl>
                                          <p:spTgt spid="580"/>
                                        </p:tgtEl>
                                      </p:cBhvr>
                                    </p:animEffect>
                                  </p:childTnLst>
                                </p:cTn>
                              </p:par>
                            </p:childTnLst>
                          </p:cTn>
                        </p:par>
                        <p:par>
                          <p:cTn id="520" fill="hold">
                            <p:stCondLst>
                              <p:cond delay="64500"/>
                            </p:stCondLst>
                            <p:childTnLst>
                              <p:par>
                                <p:cTn id="521" presetID="22" presetClass="entr" presetSubtype="8" fill="hold" grpId="0" nodeType="afterEffect">
                                  <p:stCondLst>
                                    <p:cond delay="0"/>
                                  </p:stCondLst>
                                  <p:childTnLst>
                                    <p:set>
                                      <p:cBhvr>
                                        <p:cTn id="522" dur="1" fill="hold">
                                          <p:stCondLst>
                                            <p:cond delay="0"/>
                                          </p:stCondLst>
                                        </p:cTn>
                                        <p:tgtEl>
                                          <p:spTgt spid="581"/>
                                        </p:tgtEl>
                                        <p:attrNameLst>
                                          <p:attrName>style.visibility</p:attrName>
                                        </p:attrNameLst>
                                      </p:cBhvr>
                                      <p:to>
                                        <p:strVal val="visible"/>
                                      </p:to>
                                    </p:set>
                                    <p:animEffect transition="in" filter="wipe(left)">
                                      <p:cBhvr>
                                        <p:cTn id="523" dur="500"/>
                                        <p:tgtEl>
                                          <p:spTgt spid="581"/>
                                        </p:tgtEl>
                                      </p:cBhvr>
                                    </p:animEffect>
                                  </p:childTnLst>
                                </p:cTn>
                              </p:par>
                            </p:childTnLst>
                          </p:cTn>
                        </p:par>
                        <p:par>
                          <p:cTn id="524" fill="hold">
                            <p:stCondLst>
                              <p:cond delay="65000"/>
                            </p:stCondLst>
                            <p:childTnLst>
                              <p:par>
                                <p:cTn id="525" presetID="22" presetClass="entr" presetSubtype="8" fill="hold" grpId="0" nodeType="afterEffect">
                                  <p:stCondLst>
                                    <p:cond delay="0"/>
                                  </p:stCondLst>
                                  <p:childTnLst>
                                    <p:set>
                                      <p:cBhvr>
                                        <p:cTn id="526" dur="1" fill="hold">
                                          <p:stCondLst>
                                            <p:cond delay="0"/>
                                          </p:stCondLst>
                                        </p:cTn>
                                        <p:tgtEl>
                                          <p:spTgt spid="582"/>
                                        </p:tgtEl>
                                        <p:attrNameLst>
                                          <p:attrName>style.visibility</p:attrName>
                                        </p:attrNameLst>
                                      </p:cBhvr>
                                      <p:to>
                                        <p:strVal val="visible"/>
                                      </p:to>
                                    </p:set>
                                    <p:animEffect transition="in" filter="wipe(left)">
                                      <p:cBhvr>
                                        <p:cTn id="527" dur="500"/>
                                        <p:tgtEl>
                                          <p:spTgt spid="582"/>
                                        </p:tgtEl>
                                      </p:cBhvr>
                                    </p:animEffect>
                                  </p:childTnLst>
                                </p:cTn>
                              </p:par>
                            </p:childTnLst>
                          </p:cTn>
                        </p:par>
                        <p:par>
                          <p:cTn id="528" fill="hold">
                            <p:stCondLst>
                              <p:cond delay="65500"/>
                            </p:stCondLst>
                            <p:childTnLst>
                              <p:par>
                                <p:cTn id="529" presetID="22" presetClass="entr" presetSubtype="8" fill="hold" nodeType="afterEffect">
                                  <p:stCondLst>
                                    <p:cond delay="0"/>
                                  </p:stCondLst>
                                  <p:childTnLst>
                                    <p:set>
                                      <p:cBhvr>
                                        <p:cTn id="530" dur="1" fill="hold">
                                          <p:stCondLst>
                                            <p:cond delay="0"/>
                                          </p:stCondLst>
                                        </p:cTn>
                                        <p:tgtEl>
                                          <p:spTgt spid="584"/>
                                        </p:tgtEl>
                                        <p:attrNameLst>
                                          <p:attrName>style.visibility</p:attrName>
                                        </p:attrNameLst>
                                      </p:cBhvr>
                                      <p:to>
                                        <p:strVal val="visible"/>
                                      </p:to>
                                    </p:set>
                                    <p:animEffect transition="in" filter="wipe(left)">
                                      <p:cBhvr>
                                        <p:cTn id="531" dur="500"/>
                                        <p:tgtEl>
                                          <p:spTgt spid="584"/>
                                        </p:tgtEl>
                                      </p:cBhvr>
                                    </p:animEffect>
                                  </p:childTnLst>
                                </p:cTn>
                              </p:par>
                            </p:childTnLst>
                          </p:cTn>
                        </p:par>
                        <p:par>
                          <p:cTn id="532" fill="hold">
                            <p:stCondLst>
                              <p:cond delay="66000"/>
                            </p:stCondLst>
                            <p:childTnLst>
                              <p:par>
                                <p:cTn id="533" presetID="22" presetClass="entr" presetSubtype="8" fill="hold" grpId="0" nodeType="afterEffect">
                                  <p:stCondLst>
                                    <p:cond delay="0"/>
                                  </p:stCondLst>
                                  <p:childTnLst>
                                    <p:set>
                                      <p:cBhvr>
                                        <p:cTn id="534" dur="1" fill="hold">
                                          <p:stCondLst>
                                            <p:cond delay="0"/>
                                          </p:stCondLst>
                                        </p:cTn>
                                        <p:tgtEl>
                                          <p:spTgt spid="583"/>
                                        </p:tgtEl>
                                        <p:attrNameLst>
                                          <p:attrName>style.visibility</p:attrName>
                                        </p:attrNameLst>
                                      </p:cBhvr>
                                      <p:to>
                                        <p:strVal val="visible"/>
                                      </p:to>
                                    </p:set>
                                    <p:animEffect transition="in" filter="wipe(left)">
                                      <p:cBhvr>
                                        <p:cTn id="535" dur="500"/>
                                        <p:tgtEl>
                                          <p:spTgt spid="583"/>
                                        </p:tgtEl>
                                      </p:cBhvr>
                                    </p:animEffect>
                                  </p:childTnLst>
                                </p:cTn>
                              </p:par>
                            </p:childTnLst>
                          </p:cTn>
                        </p:par>
                        <p:par>
                          <p:cTn id="536" fill="hold">
                            <p:stCondLst>
                              <p:cond delay="66500"/>
                            </p:stCondLst>
                            <p:childTnLst>
                              <p:par>
                                <p:cTn id="537" presetID="22" presetClass="entr" presetSubtype="8" fill="hold" nodeType="afterEffect">
                                  <p:stCondLst>
                                    <p:cond delay="0"/>
                                  </p:stCondLst>
                                  <p:childTnLst>
                                    <p:set>
                                      <p:cBhvr>
                                        <p:cTn id="538" dur="1" fill="hold">
                                          <p:stCondLst>
                                            <p:cond delay="0"/>
                                          </p:stCondLst>
                                        </p:cTn>
                                        <p:tgtEl>
                                          <p:spTgt spid="586"/>
                                        </p:tgtEl>
                                        <p:attrNameLst>
                                          <p:attrName>style.visibility</p:attrName>
                                        </p:attrNameLst>
                                      </p:cBhvr>
                                      <p:to>
                                        <p:strVal val="visible"/>
                                      </p:to>
                                    </p:set>
                                    <p:animEffect transition="in" filter="wipe(left)">
                                      <p:cBhvr>
                                        <p:cTn id="539" dur="500"/>
                                        <p:tgtEl>
                                          <p:spTgt spid="586"/>
                                        </p:tgtEl>
                                      </p:cBhvr>
                                    </p:animEffect>
                                  </p:childTnLst>
                                </p:cTn>
                              </p:par>
                            </p:childTnLst>
                          </p:cTn>
                        </p:par>
                        <p:par>
                          <p:cTn id="540" fill="hold">
                            <p:stCondLst>
                              <p:cond delay="67000"/>
                            </p:stCondLst>
                            <p:childTnLst>
                              <p:par>
                                <p:cTn id="541" presetID="22" presetClass="entr" presetSubtype="8" fill="hold" grpId="0" nodeType="afterEffect">
                                  <p:stCondLst>
                                    <p:cond delay="0"/>
                                  </p:stCondLst>
                                  <p:childTnLst>
                                    <p:set>
                                      <p:cBhvr>
                                        <p:cTn id="542" dur="1" fill="hold">
                                          <p:stCondLst>
                                            <p:cond delay="0"/>
                                          </p:stCondLst>
                                        </p:cTn>
                                        <p:tgtEl>
                                          <p:spTgt spid="585"/>
                                        </p:tgtEl>
                                        <p:attrNameLst>
                                          <p:attrName>style.visibility</p:attrName>
                                        </p:attrNameLst>
                                      </p:cBhvr>
                                      <p:to>
                                        <p:strVal val="visible"/>
                                      </p:to>
                                    </p:set>
                                    <p:animEffect transition="in" filter="wipe(left)">
                                      <p:cBhvr>
                                        <p:cTn id="543" dur="500"/>
                                        <p:tgtEl>
                                          <p:spTgt spid="585"/>
                                        </p:tgtEl>
                                      </p:cBhvr>
                                    </p:animEffect>
                                  </p:childTnLst>
                                </p:cTn>
                              </p:par>
                            </p:childTnLst>
                          </p:cTn>
                        </p:par>
                        <p:par>
                          <p:cTn id="544" fill="hold">
                            <p:stCondLst>
                              <p:cond delay="67500"/>
                            </p:stCondLst>
                            <p:childTnLst>
                              <p:par>
                                <p:cTn id="545" presetID="22" presetClass="entr" presetSubtype="8" fill="hold" nodeType="afterEffect">
                                  <p:stCondLst>
                                    <p:cond delay="0"/>
                                  </p:stCondLst>
                                  <p:childTnLst>
                                    <p:set>
                                      <p:cBhvr>
                                        <p:cTn id="546" dur="1" fill="hold">
                                          <p:stCondLst>
                                            <p:cond delay="0"/>
                                          </p:stCondLst>
                                        </p:cTn>
                                        <p:tgtEl>
                                          <p:spTgt spid="565"/>
                                        </p:tgtEl>
                                        <p:attrNameLst>
                                          <p:attrName>style.visibility</p:attrName>
                                        </p:attrNameLst>
                                      </p:cBhvr>
                                      <p:to>
                                        <p:strVal val="visible"/>
                                      </p:to>
                                    </p:set>
                                    <p:animEffect transition="in" filter="wipe(left)">
                                      <p:cBhvr>
                                        <p:cTn id="547" dur="500"/>
                                        <p:tgtEl>
                                          <p:spTgt spid="565"/>
                                        </p:tgtEl>
                                      </p:cBhvr>
                                    </p:animEffect>
                                  </p:childTnLst>
                                </p:cTn>
                              </p:par>
                            </p:childTnLst>
                          </p:cTn>
                        </p:par>
                        <p:par>
                          <p:cTn id="548" fill="hold">
                            <p:stCondLst>
                              <p:cond delay="68000"/>
                            </p:stCondLst>
                            <p:childTnLst>
                              <p:par>
                                <p:cTn id="549" presetID="22" presetClass="entr" presetSubtype="8" fill="hold" grpId="0" nodeType="afterEffect">
                                  <p:stCondLst>
                                    <p:cond delay="0"/>
                                  </p:stCondLst>
                                  <p:childTnLst>
                                    <p:set>
                                      <p:cBhvr>
                                        <p:cTn id="550" dur="1" fill="hold">
                                          <p:stCondLst>
                                            <p:cond delay="0"/>
                                          </p:stCondLst>
                                        </p:cTn>
                                        <p:tgtEl>
                                          <p:spTgt spid="587"/>
                                        </p:tgtEl>
                                        <p:attrNameLst>
                                          <p:attrName>style.visibility</p:attrName>
                                        </p:attrNameLst>
                                      </p:cBhvr>
                                      <p:to>
                                        <p:strVal val="visible"/>
                                      </p:to>
                                    </p:set>
                                    <p:animEffect transition="in" filter="wipe(left)">
                                      <p:cBhvr>
                                        <p:cTn id="551" dur="500"/>
                                        <p:tgtEl>
                                          <p:spTgt spid="587"/>
                                        </p:tgtEl>
                                      </p:cBhvr>
                                    </p:animEffect>
                                  </p:childTnLst>
                                </p:cTn>
                              </p:par>
                            </p:childTnLst>
                          </p:cTn>
                        </p:par>
                        <p:par>
                          <p:cTn id="552" fill="hold">
                            <p:stCondLst>
                              <p:cond delay="68500"/>
                            </p:stCondLst>
                            <p:childTnLst>
                              <p:par>
                                <p:cTn id="553" presetID="22" presetClass="entr" presetSubtype="8" fill="hold" nodeType="afterEffect">
                                  <p:stCondLst>
                                    <p:cond delay="0"/>
                                  </p:stCondLst>
                                  <p:childTnLst>
                                    <p:set>
                                      <p:cBhvr>
                                        <p:cTn id="554" dur="1" fill="hold">
                                          <p:stCondLst>
                                            <p:cond delay="0"/>
                                          </p:stCondLst>
                                        </p:cTn>
                                        <p:tgtEl>
                                          <p:spTgt spid="588"/>
                                        </p:tgtEl>
                                        <p:attrNameLst>
                                          <p:attrName>style.visibility</p:attrName>
                                        </p:attrNameLst>
                                      </p:cBhvr>
                                      <p:to>
                                        <p:strVal val="visible"/>
                                      </p:to>
                                    </p:set>
                                    <p:animEffect transition="in" filter="wipe(left)">
                                      <p:cBhvr>
                                        <p:cTn id="555" dur="500"/>
                                        <p:tgtEl>
                                          <p:spTgt spid="588"/>
                                        </p:tgtEl>
                                      </p:cBhvr>
                                    </p:animEffect>
                                  </p:childTnLst>
                                </p:cTn>
                              </p:par>
                            </p:childTnLst>
                          </p:cTn>
                        </p:par>
                        <p:par>
                          <p:cTn id="556" fill="hold">
                            <p:stCondLst>
                              <p:cond delay="69000"/>
                            </p:stCondLst>
                            <p:childTnLst>
                              <p:par>
                                <p:cTn id="557" presetID="22" presetClass="entr" presetSubtype="8" fill="hold" grpId="0" nodeType="afterEffect">
                                  <p:stCondLst>
                                    <p:cond delay="0"/>
                                  </p:stCondLst>
                                  <p:childTnLst>
                                    <p:set>
                                      <p:cBhvr>
                                        <p:cTn id="558" dur="1" fill="hold">
                                          <p:stCondLst>
                                            <p:cond delay="0"/>
                                          </p:stCondLst>
                                        </p:cTn>
                                        <p:tgtEl>
                                          <p:spTgt spid="589"/>
                                        </p:tgtEl>
                                        <p:attrNameLst>
                                          <p:attrName>style.visibility</p:attrName>
                                        </p:attrNameLst>
                                      </p:cBhvr>
                                      <p:to>
                                        <p:strVal val="visible"/>
                                      </p:to>
                                    </p:set>
                                    <p:animEffect transition="in" filter="wipe(left)">
                                      <p:cBhvr>
                                        <p:cTn id="559" dur="500"/>
                                        <p:tgtEl>
                                          <p:spTgt spid="589"/>
                                        </p:tgtEl>
                                      </p:cBhvr>
                                    </p:animEffect>
                                  </p:childTnLst>
                                </p:cTn>
                              </p:par>
                            </p:childTnLst>
                          </p:cTn>
                        </p:par>
                        <p:par>
                          <p:cTn id="560" fill="hold">
                            <p:stCondLst>
                              <p:cond delay="69500"/>
                            </p:stCondLst>
                            <p:childTnLst>
                              <p:par>
                                <p:cTn id="561" presetID="22" presetClass="entr" presetSubtype="8" fill="hold" nodeType="afterEffect">
                                  <p:stCondLst>
                                    <p:cond delay="0"/>
                                  </p:stCondLst>
                                  <p:childTnLst>
                                    <p:set>
                                      <p:cBhvr>
                                        <p:cTn id="562" dur="1" fill="hold">
                                          <p:stCondLst>
                                            <p:cond delay="0"/>
                                          </p:stCondLst>
                                        </p:cTn>
                                        <p:tgtEl>
                                          <p:spTgt spid="590"/>
                                        </p:tgtEl>
                                        <p:attrNameLst>
                                          <p:attrName>style.visibility</p:attrName>
                                        </p:attrNameLst>
                                      </p:cBhvr>
                                      <p:to>
                                        <p:strVal val="visible"/>
                                      </p:to>
                                    </p:set>
                                    <p:animEffect transition="in" filter="wipe(left)">
                                      <p:cBhvr>
                                        <p:cTn id="563" dur="500"/>
                                        <p:tgtEl>
                                          <p:spTgt spid="590"/>
                                        </p:tgtEl>
                                      </p:cBhvr>
                                    </p:animEffect>
                                  </p:childTnLst>
                                </p:cTn>
                              </p:par>
                            </p:childTnLst>
                          </p:cTn>
                        </p:par>
                        <p:par>
                          <p:cTn id="564" fill="hold">
                            <p:stCondLst>
                              <p:cond delay="70000"/>
                            </p:stCondLst>
                            <p:childTnLst>
                              <p:par>
                                <p:cTn id="565" presetID="22" presetClass="entr" presetSubtype="8" fill="hold" nodeType="afterEffect">
                                  <p:stCondLst>
                                    <p:cond delay="0"/>
                                  </p:stCondLst>
                                  <p:childTnLst>
                                    <p:set>
                                      <p:cBhvr>
                                        <p:cTn id="566" dur="1" fill="hold">
                                          <p:stCondLst>
                                            <p:cond delay="0"/>
                                          </p:stCondLst>
                                        </p:cTn>
                                        <p:tgtEl>
                                          <p:spTgt spid="591"/>
                                        </p:tgtEl>
                                        <p:attrNameLst>
                                          <p:attrName>style.visibility</p:attrName>
                                        </p:attrNameLst>
                                      </p:cBhvr>
                                      <p:to>
                                        <p:strVal val="visible"/>
                                      </p:to>
                                    </p:set>
                                    <p:animEffect transition="in" filter="wipe(left)">
                                      <p:cBhvr>
                                        <p:cTn id="567" dur="500"/>
                                        <p:tgtEl>
                                          <p:spTgt spid="591"/>
                                        </p:tgtEl>
                                      </p:cBhvr>
                                    </p:animEffect>
                                  </p:childTnLst>
                                </p:cTn>
                              </p:par>
                            </p:childTnLst>
                          </p:cTn>
                        </p:par>
                        <p:par>
                          <p:cTn id="568" fill="hold">
                            <p:stCondLst>
                              <p:cond delay="70500"/>
                            </p:stCondLst>
                            <p:childTnLst>
                              <p:par>
                                <p:cTn id="569" presetID="22" presetClass="entr" presetSubtype="8" fill="hold" grpId="0" nodeType="afterEffect">
                                  <p:stCondLst>
                                    <p:cond delay="0"/>
                                  </p:stCondLst>
                                  <p:childTnLst>
                                    <p:set>
                                      <p:cBhvr>
                                        <p:cTn id="570" dur="1" fill="hold">
                                          <p:stCondLst>
                                            <p:cond delay="0"/>
                                          </p:stCondLst>
                                        </p:cTn>
                                        <p:tgtEl>
                                          <p:spTgt spid="592"/>
                                        </p:tgtEl>
                                        <p:attrNameLst>
                                          <p:attrName>style.visibility</p:attrName>
                                        </p:attrNameLst>
                                      </p:cBhvr>
                                      <p:to>
                                        <p:strVal val="visible"/>
                                      </p:to>
                                    </p:set>
                                    <p:animEffect transition="in" filter="wipe(left)">
                                      <p:cBhvr>
                                        <p:cTn id="571" dur="500"/>
                                        <p:tgtEl>
                                          <p:spTgt spid="592"/>
                                        </p:tgtEl>
                                      </p:cBhvr>
                                    </p:animEffect>
                                  </p:childTnLst>
                                </p:cTn>
                              </p:par>
                            </p:childTnLst>
                          </p:cTn>
                        </p:par>
                        <p:par>
                          <p:cTn id="572" fill="hold">
                            <p:stCondLst>
                              <p:cond delay="71000"/>
                            </p:stCondLst>
                            <p:childTnLst>
                              <p:par>
                                <p:cTn id="573" presetID="22" presetClass="entr" presetSubtype="8" fill="hold" nodeType="afterEffect">
                                  <p:stCondLst>
                                    <p:cond delay="0"/>
                                  </p:stCondLst>
                                  <p:childTnLst>
                                    <p:set>
                                      <p:cBhvr>
                                        <p:cTn id="574" dur="1" fill="hold">
                                          <p:stCondLst>
                                            <p:cond delay="0"/>
                                          </p:stCondLst>
                                        </p:cTn>
                                        <p:tgtEl>
                                          <p:spTgt spid="593"/>
                                        </p:tgtEl>
                                        <p:attrNameLst>
                                          <p:attrName>style.visibility</p:attrName>
                                        </p:attrNameLst>
                                      </p:cBhvr>
                                      <p:to>
                                        <p:strVal val="visible"/>
                                      </p:to>
                                    </p:set>
                                    <p:animEffect transition="in" filter="wipe(left)">
                                      <p:cBhvr>
                                        <p:cTn id="575" dur="500"/>
                                        <p:tgtEl>
                                          <p:spTgt spid="593"/>
                                        </p:tgtEl>
                                      </p:cBhvr>
                                    </p:animEffect>
                                  </p:childTnLst>
                                </p:cTn>
                              </p:par>
                            </p:childTnLst>
                          </p:cTn>
                        </p:par>
                        <p:par>
                          <p:cTn id="576" fill="hold">
                            <p:stCondLst>
                              <p:cond delay="71500"/>
                            </p:stCondLst>
                            <p:childTnLst>
                              <p:par>
                                <p:cTn id="577" presetID="22" presetClass="entr" presetSubtype="8" fill="hold" nodeType="afterEffect">
                                  <p:stCondLst>
                                    <p:cond delay="0"/>
                                  </p:stCondLst>
                                  <p:childTnLst>
                                    <p:set>
                                      <p:cBhvr>
                                        <p:cTn id="578" dur="1" fill="hold">
                                          <p:stCondLst>
                                            <p:cond delay="0"/>
                                          </p:stCondLst>
                                        </p:cTn>
                                        <p:tgtEl>
                                          <p:spTgt spid="594"/>
                                        </p:tgtEl>
                                        <p:attrNameLst>
                                          <p:attrName>style.visibility</p:attrName>
                                        </p:attrNameLst>
                                      </p:cBhvr>
                                      <p:to>
                                        <p:strVal val="visible"/>
                                      </p:to>
                                    </p:set>
                                    <p:animEffect transition="in" filter="wipe(left)">
                                      <p:cBhvr>
                                        <p:cTn id="579" dur="500"/>
                                        <p:tgtEl>
                                          <p:spTgt spid="594"/>
                                        </p:tgtEl>
                                      </p:cBhvr>
                                    </p:animEffect>
                                  </p:childTnLst>
                                </p:cTn>
                              </p:par>
                            </p:childTnLst>
                          </p:cTn>
                        </p:par>
                        <p:par>
                          <p:cTn id="580" fill="hold">
                            <p:stCondLst>
                              <p:cond delay="72000"/>
                            </p:stCondLst>
                            <p:childTnLst>
                              <p:par>
                                <p:cTn id="581" presetID="22" presetClass="entr" presetSubtype="8" fill="hold" grpId="0" nodeType="afterEffect">
                                  <p:stCondLst>
                                    <p:cond delay="0"/>
                                  </p:stCondLst>
                                  <p:childTnLst>
                                    <p:set>
                                      <p:cBhvr>
                                        <p:cTn id="582" dur="1" fill="hold">
                                          <p:stCondLst>
                                            <p:cond delay="0"/>
                                          </p:stCondLst>
                                        </p:cTn>
                                        <p:tgtEl>
                                          <p:spTgt spid="596"/>
                                        </p:tgtEl>
                                        <p:attrNameLst>
                                          <p:attrName>style.visibility</p:attrName>
                                        </p:attrNameLst>
                                      </p:cBhvr>
                                      <p:to>
                                        <p:strVal val="visible"/>
                                      </p:to>
                                    </p:set>
                                    <p:animEffect transition="in" filter="wipe(left)">
                                      <p:cBhvr>
                                        <p:cTn id="583" dur="500"/>
                                        <p:tgtEl>
                                          <p:spTgt spid="596"/>
                                        </p:tgtEl>
                                      </p:cBhvr>
                                    </p:animEffect>
                                  </p:childTnLst>
                                </p:cTn>
                              </p:par>
                            </p:childTnLst>
                          </p:cTn>
                        </p:par>
                        <p:par>
                          <p:cTn id="584" fill="hold">
                            <p:stCondLst>
                              <p:cond delay="72500"/>
                            </p:stCondLst>
                            <p:childTnLst>
                              <p:par>
                                <p:cTn id="585" presetID="22" presetClass="entr" presetSubtype="8" fill="hold" nodeType="afterEffect">
                                  <p:stCondLst>
                                    <p:cond delay="0"/>
                                  </p:stCondLst>
                                  <p:childTnLst>
                                    <p:set>
                                      <p:cBhvr>
                                        <p:cTn id="586" dur="1" fill="hold">
                                          <p:stCondLst>
                                            <p:cond delay="0"/>
                                          </p:stCondLst>
                                        </p:cTn>
                                        <p:tgtEl>
                                          <p:spTgt spid="597"/>
                                        </p:tgtEl>
                                        <p:attrNameLst>
                                          <p:attrName>style.visibility</p:attrName>
                                        </p:attrNameLst>
                                      </p:cBhvr>
                                      <p:to>
                                        <p:strVal val="visible"/>
                                      </p:to>
                                    </p:set>
                                    <p:animEffect transition="in" filter="wipe(left)">
                                      <p:cBhvr>
                                        <p:cTn id="587" dur="500"/>
                                        <p:tgtEl>
                                          <p:spTgt spid="597"/>
                                        </p:tgtEl>
                                      </p:cBhvr>
                                    </p:animEffect>
                                  </p:childTnLst>
                                </p:cTn>
                              </p:par>
                            </p:childTnLst>
                          </p:cTn>
                        </p:par>
                        <p:par>
                          <p:cTn id="588" fill="hold">
                            <p:stCondLst>
                              <p:cond delay="73000"/>
                            </p:stCondLst>
                            <p:childTnLst>
                              <p:par>
                                <p:cTn id="589" presetID="22" presetClass="entr" presetSubtype="8" fill="hold" grpId="0" nodeType="afterEffect">
                                  <p:stCondLst>
                                    <p:cond delay="0"/>
                                  </p:stCondLst>
                                  <p:childTnLst>
                                    <p:set>
                                      <p:cBhvr>
                                        <p:cTn id="590" dur="1" fill="hold">
                                          <p:stCondLst>
                                            <p:cond delay="0"/>
                                          </p:stCondLst>
                                        </p:cTn>
                                        <p:tgtEl>
                                          <p:spTgt spid="598"/>
                                        </p:tgtEl>
                                        <p:attrNameLst>
                                          <p:attrName>style.visibility</p:attrName>
                                        </p:attrNameLst>
                                      </p:cBhvr>
                                      <p:to>
                                        <p:strVal val="visible"/>
                                      </p:to>
                                    </p:set>
                                    <p:animEffect transition="in" filter="wipe(left)">
                                      <p:cBhvr>
                                        <p:cTn id="591" dur="500"/>
                                        <p:tgtEl>
                                          <p:spTgt spid="598"/>
                                        </p:tgtEl>
                                      </p:cBhvr>
                                    </p:animEffect>
                                  </p:childTnLst>
                                </p:cTn>
                              </p:par>
                            </p:childTnLst>
                          </p:cTn>
                        </p:par>
                        <p:par>
                          <p:cTn id="592" fill="hold">
                            <p:stCondLst>
                              <p:cond delay="73500"/>
                            </p:stCondLst>
                            <p:childTnLst>
                              <p:par>
                                <p:cTn id="593" presetID="22" presetClass="entr" presetSubtype="8" fill="hold" nodeType="afterEffect">
                                  <p:stCondLst>
                                    <p:cond delay="0"/>
                                  </p:stCondLst>
                                  <p:childTnLst>
                                    <p:set>
                                      <p:cBhvr>
                                        <p:cTn id="594" dur="1" fill="hold">
                                          <p:stCondLst>
                                            <p:cond delay="0"/>
                                          </p:stCondLst>
                                        </p:cTn>
                                        <p:tgtEl>
                                          <p:spTgt spid="599"/>
                                        </p:tgtEl>
                                        <p:attrNameLst>
                                          <p:attrName>style.visibility</p:attrName>
                                        </p:attrNameLst>
                                      </p:cBhvr>
                                      <p:to>
                                        <p:strVal val="visible"/>
                                      </p:to>
                                    </p:set>
                                    <p:animEffect transition="in" filter="wipe(left)">
                                      <p:cBhvr>
                                        <p:cTn id="595" dur="500"/>
                                        <p:tgtEl>
                                          <p:spTgt spid="599"/>
                                        </p:tgtEl>
                                      </p:cBhvr>
                                    </p:animEffect>
                                  </p:childTnLst>
                                </p:cTn>
                              </p:par>
                            </p:childTnLst>
                          </p:cTn>
                        </p:par>
                        <p:par>
                          <p:cTn id="596" fill="hold">
                            <p:stCondLst>
                              <p:cond delay="74000"/>
                            </p:stCondLst>
                            <p:childTnLst>
                              <p:par>
                                <p:cTn id="597" presetID="22" presetClass="entr" presetSubtype="8" fill="hold" grpId="0" nodeType="afterEffect">
                                  <p:stCondLst>
                                    <p:cond delay="0"/>
                                  </p:stCondLst>
                                  <p:childTnLst>
                                    <p:set>
                                      <p:cBhvr>
                                        <p:cTn id="598" dur="1" fill="hold">
                                          <p:stCondLst>
                                            <p:cond delay="0"/>
                                          </p:stCondLst>
                                        </p:cTn>
                                        <p:tgtEl>
                                          <p:spTgt spid="600"/>
                                        </p:tgtEl>
                                        <p:attrNameLst>
                                          <p:attrName>style.visibility</p:attrName>
                                        </p:attrNameLst>
                                      </p:cBhvr>
                                      <p:to>
                                        <p:strVal val="visible"/>
                                      </p:to>
                                    </p:set>
                                    <p:animEffect transition="in" filter="wipe(left)">
                                      <p:cBhvr>
                                        <p:cTn id="599" dur="500"/>
                                        <p:tgtEl>
                                          <p:spTgt spid="600"/>
                                        </p:tgtEl>
                                      </p:cBhvr>
                                    </p:animEffect>
                                  </p:childTnLst>
                                </p:cTn>
                              </p:par>
                            </p:childTnLst>
                          </p:cTn>
                        </p:par>
                        <p:par>
                          <p:cTn id="600" fill="hold">
                            <p:stCondLst>
                              <p:cond delay="74500"/>
                            </p:stCondLst>
                            <p:childTnLst>
                              <p:par>
                                <p:cTn id="601" presetID="22" presetClass="entr" presetSubtype="8" fill="hold" nodeType="afterEffect">
                                  <p:stCondLst>
                                    <p:cond delay="0"/>
                                  </p:stCondLst>
                                  <p:childTnLst>
                                    <p:set>
                                      <p:cBhvr>
                                        <p:cTn id="602" dur="1" fill="hold">
                                          <p:stCondLst>
                                            <p:cond delay="0"/>
                                          </p:stCondLst>
                                        </p:cTn>
                                        <p:tgtEl>
                                          <p:spTgt spid="601"/>
                                        </p:tgtEl>
                                        <p:attrNameLst>
                                          <p:attrName>style.visibility</p:attrName>
                                        </p:attrNameLst>
                                      </p:cBhvr>
                                      <p:to>
                                        <p:strVal val="visible"/>
                                      </p:to>
                                    </p:set>
                                    <p:animEffect transition="in" filter="wipe(left)">
                                      <p:cBhvr>
                                        <p:cTn id="603" dur="500"/>
                                        <p:tgtEl>
                                          <p:spTgt spid="601"/>
                                        </p:tgtEl>
                                      </p:cBhvr>
                                    </p:animEffect>
                                  </p:childTnLst>
                                </p:cTn>
                              </p:par>
                            </p:childTnLst>
                          </p:cTn>
                        </p:par>
                        <p:par>
                          <p:cTn id="604" fill="hold">
                            <p:stCondLst>
                              <p:cond delay="75000"/>
                            </p:stCondLst>
                            <p:childTnLst>
                              <p:par>
                                <p:cTn id="605" presetID="22" presetClass="entr" presetSubtype="8" fill="hold" grpId="0" nodeType="afterEffect">
                                  <p:stCondLst>
                                    <p:cond delay="0"/>
                                  </p:stCondLst>
                                  <p:childTnLst>
                                    <p:set>
                                      <p:cBhvr>
                                        <p:cTn id="606" dur="1" fill="hold">
                                          <p:stCondLst>
                                            <p:cond delay="0"/>
                                          </p:stCondLst>
                                        </p:cTn>
                                        <p:tgtEl>
                                          <p:spTgt spid="602"/>
                                        </p:tgtEl>
                                        <p:attrNameLst>
                                          <p:attrName>style.visibility</p:attrName>
                                        </p:attrNameLst>
                                      </p:cBhvr>
                                      <p:to>
                                        <p:strVal val="visible"/>
                                      </p:to>
                                    </p:set>
                                    <p:animEffect transition="in" filter="wipe(left)">
                                      <p:cBhvr>
                                        <p:cTn id="607" dur="500"/>
                                        <p:tgtEl>
                                          <p:spTgt spid="602"/>
                                        </p:tgtEl>
                                      </p:cBhvr>
                                    </p:animEffect>
                                  </p:childTnLst>
                                </p:cTn>
                              </p:par>
                            </p:childTnLst>
                          </p:cTn>
                        </p:par>
                        <p:par>
                          <p:cTn id="608" fill="hold">
                            <p:stCondLst>
                              <p:cond delay="75500"/>
                            </p:stCondLst>
                            <p:childTnLst>
                              <p:par>
                                <p:cTn id="609" presetID="22" presetClass="entr" presetSubtype="8" fill="hold" nodeType="afterEffect">
                                  <p:stCondLst>
                                    <p:cond delay="0"/>
                                  </p:stCondLst>
                                  <p:childTnLst>
                                    <p:set>
                                      <p:cBhvr>
                                        <p:cTn id="610" dur="1" fill="hold">
                                          <p:stCondLst>
                                            <p:cond delay="0"/>
                                          </p:stCondLst>
                                        </p:cTn>
                                        <p:tgtEl>
                                          <p:spTgt spid="603"/>
                                        </p:tgtEl>
                                        <p:attrNameLst>
                                          <p:attrName>style.visibility</p:attrName>
                                        </p:attrNameLst>
                                      </p:cBhvr>
                                      <p:to>
                                        <p:strVal val="visible"/>
                                      </p:to>
                                    </p:set>
                                    <p:animEffect transition="in" filter="wipe(left)">
                                      <p:cBhvr>
                                        <p:cTn id="611" dur="500"/>
                                        <p:tgtEl>
                                          <p:spTgt spid="603"/>
                                        </p:tgtEl>
                                      </p:cBhvr>
                                    </p:animEffect>
                                  </p:childTnLst>
                                </p:cTn>
                              </p:par>
                            </p:childTnLst>
                          </p:cTn>
                        </p:par>
                        <p:par>
                          <p:cTn id="612" fill="hold">
                            <p:stCondLst>
                              <p:cond delay="76000"/>
                            </p:stCondLst>
                            <p:childTnLst>
                              <p:par>
                                <p:cTn id="613" presetID="22" presetClass="entr" presetSubtype="8" fill="hold" grpId="0" nodeType="afterEffect">
                                  <p:stCondLst>
                                    <p:cond delay="0"/>
                                  </p:stCondLst>
                                  <p:childTnLst>
                                    <p:set>
                                      <p:cBhvr>
                                        <p:cTn id="614" dur="1" fill="hold">
                                          <p:stCondLst>
                                            <p:cond delay="0"/>
                                          </p:stCondLst>
                                        </p:cTn>
                                        <p:tgtEl>
                                          <p:spTgt spid="604"/>
                                        </p:tgtEl>
                                        <p:attrNameLst>
                                          <p:attrName>style.visibility</p:attrName>
                                        </p:attrNameLst>
                                      </p:cBhvr>
                                      <p:to>
                                        <p:strVal val="visible"/>
                                      </p:to>
                                    </p:set>
                                    <p:animEffect transition="in" filter="wipe(left)">
                                      <p:cBhvr>
                                        <p:cTn id="615" dur="500"/>
                                        <p:tgtEl>
                                          <p:spTgt spid="604"/>
                                        </p:tgtEl>
                                      </p:cBhvr>
                                    </p:animEffect>
                                  </p:childTnLst>
                                </p:cTn>
                              </p:par>
                            </p:childTnLst>
                          </p:cTn>
                        </p:par>
                        <p:par>
                          <p:cTn id="616" fill="hold">
                            <p:stCondLst>
                              <p:cond delay="76500"/>
                            </p:stCondLst>
                            <p:childTnLst>
                              <p:par>
                                <p:cTn id="617" presetID="22" presetClass="entr" presetSubtype="8" fill="hold" nodeType="afterEffect">
                                  <p:stCondLst>
                                    <p:cond delay="0"/>
                                  </p:stCondLst>
                                  <p:childTnLst>
                                    <p:set>
                                      <p:cBhvr>
                                        <p:cTn id="618" dur="1" fill="hold">
                                          <p:stCondLst>
                                            <p:cond delay="0"/>
                                          </p:stCondLst>
                                        </p:cTn>
                                        <p:tgtEl>
                                          <p:spTgt spid="605"/>
                                        </p:tgtEl>
                                        <p:attrNameLst>
                                          <p:attrName>style.visibility</p:attrName>
                                        </p:attrNameLst>
                                      </p:cBhvr>
                                      <p:to>
                                        <p:strVal val="visible"/>
                                      </p:to>
                                    </p:set>
                                    <p:animEffect transition="in" filter="wipe(left)">
                                      <p:cBhvr>
                                        <p:cTn id="619" dur="500"/>
                                        <p:tgtEl>
                                          <p:spTgt spid="605"/>
                                        </p:tgtEl>
                                      </p:cBhvr>
                                    </p:animEffect>
                                  </p:childTnLst>
                                </p:cTn>
                              </p:par>
                            </p:childTnLst>
                          </p:cTn>
                        </p:par>
                        <p:par>
                          <p:cTn id="620" fill="hold">
                            <p:stCondLst>
                              <p:cond delay="77000"/>
                            </p:stCondLst>
                            <p:childTnLst>
                              <p:par>
                                <p:cTn id="621" presetID="22" presetClass="entr" presetSubtype="8" fill="hold" grpId="0" nodeType="afterEffect">
                                  <p:stCondLst>
                                    <p:cond delay="0"/>
                                  </p:stCondLst>
                                  <p:childTnLst>
                                    <p:set>
                                      <p:cBhvr>
                                        <p:cTn id="622" dur="1" fill="hold">
                                          <p:stCondLst>
                                            <p:cond delay="0"/>
                                          </p:stCondLst>
                                        </p:cTn>
                                        <p:tgtEl>
                                          <p:spTgt spid="606"/>
                                        </p:tgtEl>
                                        <p:attrNameLst>
                                          <p:attrName>style.visibility</p:attrName>
                                        </p:attrNameLst>
                                      </p:cBhvr>
                                      <p:to>
                                        <p:strVal val="visible"/>
                                      </p:to>
                                    </p:set>
                                    <p:animEffect transition="in" filter="wipe(left)">
                                      <p:cBhvr>
                                        <p:cTn id="623" dur="500"/>
                                        <p:tgtEl>
                                          <p:spTgt spid="606"/>
                                        </p:tgtEl>
                                      </p:cBhvr>
                                    </p:animEffect>
                                  </p:childTnLst>
                                </p:cTn>
                              </p:par>
                            </p:childTnLst>
                          </p:cTn>
                        </p:par>
                        <p:par>
                          <p:cTn id="624" fill="hold">
                            <p:stCondLst>
                              <p:cond delay="77500"/>
                            </p:stCondLst>
                            <p:childTnLst>
                              <p:par>
                                <p:cTn id="625" presetID="22" presetClass="entr" presetSubtype="8" fill="hold" nodeType="afterEffect">
                                  <p:stCondLst>
                                    <p:cond delay="0"/>
                                  </p:stCondLst>
                                  <p:childTnLst>
                                    <p:set>
                                      <p:cBhvr>
                                        <p:cTn id="626" dur="1" fill="hold">
                                          <p:stCondLst>
                                            <p:cond delay="0"/>
                                          </p:stCondLst>
                                        </p:cTn>
                                        <p:tgtEl>
                                          <p:spTgt spid="607"/>
                                        </p:tgtEl>
                                        <p:attrNameLst>
                                          <p:attrName>style.visibility</p:attrName>
                                        </p:attrNameLst>
                                      </p:cBhvr>
                                      <p:to>
                                        <p:strVal val="visible"/>
                                      </p:to>
                                    </p:set>
                                    <p:animEffect transition="in" filter="wipe(left)">
                                      <p:cBhvr>
                                        <p:cTn id="627" dur="500"/>
                                        <p:tgtEl>
                                          <p:spTgt spid="607"/>
                                        </p:tgtEl>
                                      </p:cBhvr>
                                    </p:animEffect>
                                  </p:childTnLst>
                                </p:cTn>
                              </p:par>
                            </p:childTnLst>
                          </p:cTn>
                        </p:par>
                        <p:par>
                          <p:cTn id="628" fill="hold">
                            <p:stCondLst>
                              <p:cond delay="78000"/>
                            </p:stCondLst>
                            <p:childTnLst>
                              <p:par>
                                <p:cTn id="629" presetID="22" presetClass="entr" presetSubtype="8" fill="hold" grpId="0" nodeType="afterEffect">
                                  <p:stCondLst>
                                    <p:cond delay="0"/>
                                  </p:stCondLst>
                                  <p:childTnLst>
                                    <p:set>
                                      <p:cBhvr>
                                        <p:cTn id="630" dur="1" fill="hold">
                                          <p:stCondLst>
                                            <p:cond delay="0"/>
                                          </p:stCondLst>
                                        </p:cTn>
                                        <p:tgtEl>
                                          <p:spTgt spid="608"/>
                                        </p:tgtEl>
                                        <p:attrNameLst>
                                          <p:attrName>style.visibility</p:attrName>
                                        </p:attrNameLst>
                                      </p:cBhvr>
                                      <p:to>
                                        <p:strVal val="visible"/>
                                      </p:to>
                                    </p:set>
                                    <p:animEffect transition="in" filter="wipe(left)">
                                      <p:cBhvr>
                                        <p:cTn id="631" dur="500"/>
                                        <p:tgtEl>
                                          <p:spTgt spid="608"/>
                                        </p:tgtEl>
                                      </p:cBhvr>
                                    </p:animEffect>
                                  </p:childTnLst>
                                </p:cTn>
                              </p:par>
                            </p:childTnLst>
                          </p:cTn>
                        </p:par>
                        <p:par>
                          <p:cTn id="632" fill="hold">
                            <p:stCondLst>
                              <p:cond delay="78500"/>
                            </p:stCondLst>
                            <p:childTnLst>
                              <p:par>
                                <p:cTn id="633" presetID="22" presetClass="entr" presetSubtype="8" fill="hold" nodeType="afterEffect">
                                  <p:stCondLst>
                                    <p:cond delay="0"/>
                                  </p:stCondLst>
                                  <p:childTnLst>
                                    <p:set>
                                      <p:cBhvr>
                                        <p:cTn id="634" dur="1" fill="hold">
                                          <p:stCondLst>
                                            <p:cond delay="0"/>
                                          </p:stCondLst>
                                        </p:cTn>
                                        <p:tgtEl>
                                          <p:spTgt spid="609"/>
                                        </p:tgtEl>
                                        <p:attrNameLst>
                                          <p:attrName>style.visibility</p:attrName>
                                        </p:attrNameLst>
                                      </p:cBhvr>
                                      <p:to>
                                        <p:strVal val="visible"/>
                                      </p:to>
                                    </p:set>
                                    <p:animEffect transition="in" filter="wipe(left)">
                                      <p:cBhvr>
                                        <p:cTn id="635" dur="500"/>
                                        <p:tgtEl>
                                          <p:spTgt spid="609"/>
                                        </p:tgtEl>
                                      </p:cBhvr>
                                    </p:animEffect>
                                  </p:childTnLst>
                                </p:cTn>
                              </p:par>
                            </p:childTnLst>
                          </p:cTn>
                        </p:par>
                        <p:par>
                          <p:cTn id="636" fill="hold">
                            <p:stCondLst>
                              <p:cond delay="79000"/>
                            </p:stCondLst>
                            <p:childTnLst>
                              <p:par>
                                <p:cTn id="637" presetID="22" presetClass="entr" presetSubtype="8" fill="hold" grpId="0" nodeType="afterEffect">
                                  <p:stCondLst>
                                    <p:cond delay="0"/>
                                  </p:stCondLst>
                                  <p:childTnLst>
                                    <p:set>
                                      <p:cBhvr>
                                        <p:cTn id="638" dur="1" fill="hold">
                                          <p:stCondLst>
                                            <p:cond delay="0"/>
                                          </p:stCondLst>
                                        </p:cTn>
                                        <p:tgtEl>
                                          <p:spTgt spid="610"/>
                                        </p:tgtEl>
                                        <p:attrNameLst>
                                          <p:attrName>style.visibility</p:attrName>
                                        </p:attrNameLst>
                                      </p:cBhvr>
                                      <p:to>
                                        <p:strVal val="visible"/>
                                      </p:to>
                                    </p:set>
                                    <p:animEffect transition="in" filter="wipe(left)">
                                      <p:cBhvr>
                                        <p:cTn id="639" dur="500"/>
                                        <p:tgtEl>
                                          <p:spTgt spid="610"/>
                                        </p:tgtEl>
                                      </p:cBhvr>
                                    </p:animEffect>
                                  </p:childTnLst>
                                </p:cTn>
                              </p:par>
                            </p:childTnLst>
                          </p:cTn>
                        </p:par>
                        <p:par>
                          <p:cTn id="640" fill="hold">
                            <p:stCondLst>
                              <p:cond delay="79500"/>
                            </p:stCondLst>
                            <p:childTnLst>
                              <p:par>
                                <p:cTn id="641" presetID="22" presetClass="entr" presetSubtype="8" fill="hold" nodeType="afterEffect">
                                  <p:stCondLst>
                                    <p:cond delay="0"/>
                                  </p:stCondLst>
                                  <p:childTnLst>
                                    <p:set>
                                      <p:cBhvr>
                                        <p:cTn id="642" dur="1" fill="hold">
                                          <p:stCondLst>
                                            <p:cond delay="0"/>
                                          </p:stCondLst>
                                        </p:cTn>
                                        <p:tgtEl>
                                          <p:spTgt spid="611"/>
                                        </p:tgtEl>
                                        <p:attrNameLst>
                                          <p:attrName>style.visibility</p:attrName>
                                        </p:attrNameLst>
                                      </p:cBhvr>
                                      <p:to>
                                        <p:strVal val="visible"/>
                                      </p:to>
                                    </p:set>
                                    <p:animEffect transition="in" filter="wipe(left)">
                                      <p:cBhvr>
                                        <p:cTn id="643" dur="500"/>
                                        <p:tgtEl>
                                          <p:spTgt spid="611"/>
                                        </p:tgtEl>
                                      </p:cBhvr>
                                    </p:animEffect>
                                  </p:childTnLst>
                                </p:cTn>
                              </p:par>
                            </p:childTnLst>
                          </p:cTn>
                        </p:par>
                        <p:par>
                          <p:cTn id="644" fill="hold">
                            <p:stCondLst>
                              <p:cond delay="80000"/>
                            </p:stCondLst>
                            <p:childTnLst>
                              <p:par>
                                <p:cTn id="645" presetID="22" presetClass="entr" presetSubtype="8" fill="hold" nodeType="afterEffect">
                                  <p:stCondLst>
                                    <p:cond delay="0"/>
                                  </p:stCondLst>
                                  <p:childTnLst>
                                    <p:set>
                                      <p:cBhvr>
                                        <p:cTn id="646" dur="1" fill="hold">
                                          <p:stCondLst>
                                            <p:cond delay="0"/>
                                          </p:stCondLst>
                                        </p:cTn>
                                        <p:tgtEl>
                                          <p:spTgt spid="613"/>
                                        </p:tgtEl>
                                        <p:attrNameLst>
                                          <p:attrName>style.visibility</p:attrName>
                                        </p:attrNameLst>
                                      </p:cBhvr>
                                      <p:to>
                                        <p:strVal val="visible"/>
                                      </p:to>
                                    </p:set>
                                    <p:animEffect transition="in" filter="wipe(left)">
                                      <p:cBhvr>
                                        <p:cTn id="647" dur="500"/>
                                        <p:tgtEl>
                                          <p:spTgt spid="613"/>
                                        </p:tgtEl>
                                      </p:cBhvr>
                                    </p:animEffect>
                                  </p:childTnLst>
                                </p:cTn>
                              </p:par>
                            </p:childTnLst>
                          </p:cTn>
                        </p:par>
                        <p:par>
                          <p:cTn id="648" fill="hold">
                            <p:stCondLst>
                              <p:cond delay="80500"/>
                            </p:stCondLst>
                            <p:childTnLst>
                              <p:par>
                                <p:cTn id="649" presetID="22" presetClass="entr" presetSubtype="8" fill="hold" grpId="0" nodeType="afterEffect">
                                  <p:stCondLst>
                                    <p:cond delay="0"/>
                                  </p:stCondLst>
                                  <p:childTnLst>
                                    <p:set>
                                      <p:cBhvr>
                                        <p:cTn id="650" dur="1" fill="hold">
                                          <p:stCondLst>
                                            <p:cond delay="0"/>
                                          </p:stCondLst>
                                        </p:cTn>
                                        <p:tgtEl>
                                          <p:spTgt spid="612"/>
                                        </p:tgtEl>
                                        <p:attrNameLst>
                                          <p:attrName>style.visibility</p:attrName>
                                        </p:attrNameLst>
                                      </p:cBhvr>
                                      <p:to>
                                        <p:strVal val="visible"/>
                                      </p:to>
                                    </p:set>
                                    <p:animEffect transition="in" filter="wipe(left)">
                                      <p:cBhvr>
                                        <p:cTn id="651" dur="500"/>
                                        <p:tgtEl>
                                          <p:spTgt spid="612"/>
                                        </p:tgtEl>
                                      </p:cBhvr>
                                    </p:animEffect>
                                  </p:childTnLst>
                                </p:cTn>
                              </p:par>
                            </p:childTnLst>
                          </p:cTn>
                        </p:par>
                        <p:par>
                          <p:cTn id="652" fill="hold">
                            <p:stCondLst>
                              <p:cond delay="81000"/>
                            </p:stCondLst>
                            <p:childTnLst>
                              <p:par>
                                <p:cTn id="653" presetID="22" presetClass="entr" presetSubtype="8" fill="hold" nodeType="afterEffect">
                                  <p:stCondLst>
                                    <p:cond delay="0"/>
                                  </p:stCondLst>
                                  <p:childTnLst>
                                    <p:set>
                                      <p:cBhvr>
                                        <p:cTn id="654" dur="1" fill="hold">
                                          <p:stCondLst>
                                            <p:cond delay="0"/>
                                          </p:stCondLst>
                                        </p:cTn>
                                        <p:tgtEl>
                                          <p:spTgt spid="614"/>
                                        </p:tgtEl>
                                        <p:attrNameLst>
                                          <p:attrName>style.visibility</p:attrName>
                                        </p:attrNameLst>
                                      </p:cBhvr>
                                      <p:to>
                                        <p:strVal val="visible"/>
                                      </p:to>
                                    </p:set>
                                    <p:animEffect transition="in" filter="wipe(left)">
                                      <p:cBhvr>
                                        <p:cTn id="655" dur="500"/>
                                        <p:tgtEl>
                                          <p:spTgt spid="614"/>
                                        </p:tgtEl>
                                      </p:cBhvr>
                                    </p:animEffect>
                                  </p:childTnLst>
                                </p:cTn>
                              </p:par>
                            </p:childTnLst>
                          </p:cTn>
                        </p:par>
                        <p:par>
                          <p:cTn id="656" fill="hold">
                            <p:stCondLst>
                              <p:cond delay="81500"/>
                            </p:stCondLst>
                            <p:childTnLst>
                              <p:par>
                                <p:cTn id="657" presetID="22" presetClass="entr" presetSubtype="8" fill="hold" nodeType="afterEffect">
                                  <p:stCondLst>
                                    <p:cond delay="0"/>
                                  </p:stCondLst>
                                  <p:childTnLst>
                                    <p:set>
                                      <p:cBhvr>
                                        <p:cTn id="658" dur="1" fill="hold">
                                          <p:stCondLst>
                                            <p:cond delay="0"/>
                                          </p:stCondLst>
                                        </p:cTn>
                                        <p:tgtEl>
                                          <p:spTgt spid="617"/>
                                        </p:tgtEl>
                                        <p:attrNameLst>
                                          <p:attrName>style.visibility</p:attrName>
                                        </p:attrNameLst>
                                      </p:cBhvr>
                                      <p:to>
                                        <p:strVal val="visible"/>
                                      </p:to>
                                    </p:set>
                                    <p:animEffect transition="in" filter="wipe(left)">
                                      <p:cBhvr>
                                        <p:cTn id="659" dur="500"/>
                                        <p:tgtEl>
                                          <p:spTgt spid="617"/>
                                        </p:tgtEl>
                                      </p:cBhvr>
                                    </p:animEffect>
                                  </p:childTnLst>
                                </p:cTn>
                              </p:par>
                            </p:childTnLst>
                          </p:cTn>
                        </p:par>
                        <p:par>
                          <p:cTn id="660" fill="hold">
                            <p:stCondLst>
                              <p:cond delay="82000"/>
                            </p:stCondLst>
                            <p:childTnLst>
                              <p:par>
                                <p:cTn id="661" presetID="22" presetClass="entr" presetSubtype="8" fill="hold" grpId="0" nodeType="afterEffect">
                                  <p:stCondLst>
                                    <p:cond delay="0"/>
                                  </p:stCondLst>
                                  <p:childTnLst>
                                    <p:set>
                                      <p:cBhvr>
                                        <p:cTn id="662" dur="1" fill="hold">
                                          <p:stCondLst>
                                            <p:cond delay="0"/>
                                          </p:stCondLst>
                                        </p:cTn>
                                        <p:tgtEl>
                                          <p:spTgt spid="623"/>
                                        </p:tgtEl>
                                        <p:attrNameLst>
                                          <p:attrName>style.visibility</p:attrName>
                                        </p:attrNameLst>
                                      </p:cBhvr>
                                      <p:to>
                                        <p:strVal val="visible"/>
                                      </p:to>
                                    </p:set>
                                    <p:animEffect transition="in" filter="wipe(left)">
                                      <p:cBhvr>
                                        <p:cTn id="663" dur="500"/>
                                        <p:tgtEl>
                                          <p:spTgt spid="623"/>
                                        </p:tgtEl>
                                      </p:cBhvr>
                                    </p:animEffect>
                                  </p:childTnLst>
                                </p:cTn>
                              </p:par>
                            </p:childTnLst>
                          </p:cTn>
                        </p:par>
                        <p:par>
                          <p:cTn id="664" fill="hold">
                            <p:stCondLst>
                              <p:cond delay="82500"/>
                            </p:stCondLst>
                            <p:childTnLst>
                              <p:par>
                                <p:cTn id="665" presetID="22" presetClass="entr" presetSubtype="8" fill="hold" grpId="0" nodeType="afterEffect">
                                  <p:stCondLst>
                                    <p:cond delay="0"/>
                                  </p:stCondLst>
                                  <p:childTnLst>
                                    <p:set>
                                      <p:cBhvr>
                                        <p:cTn id="666" dur="1" fill="hold">
                                          <p:stCondLst>
                                            <p:cond delay="0"/>
                                          </p:stCondLst>
                                        </p:cTn>
                                        <p:tgtEl>
                                          <p:spTgt spid="624"/>
                                        </p:tgtEl>
                                        <p:attrNameLst>
                                          <p:attrName>style.visibility</p:attrName>
                                        </p:attrNameLst>
                                      </p:cBhvr>
                                      <p:to>
                                        <p:strVal val="visible"/>
                                      </p:to>
                                    </p:set>
                                    <p:animEffect transition="in" filter="wipe(left)">
                                      <p:cBhvr>
                                        <p:cTn id="667" dur="500"/>
                                        <p:tgtEl>
                                          <p:spTgt spid="624"/>
                                        </p:tgtEl>
                                      </p:cBhvr>
                                    </p:animEffect>
                                  </p:childTnLst>
                                </p:cTn>
                              </p:par>
                            </p:childTnLst>
                          </p:cTn>
                        </p:par>
                        <p:par>
                          <p:cTn id="668" fill="hold">
                            <p:stCondLst>
                              <p:cond delay="83000"/>
                            </p:stCondLst>
                            <p:childTnLst>
                              <p:par>
                                <p:cTn id="669" presetID="22" presetClass="entr" presetSubtype="8" fill="hold" nodeType="afterEffect">
                                  <p:stCondLst>
                                    <p:cond delay="0"/>
                                  </p:stCondLst>
                                  <p:childTnLst>
                                    <p:set>
                                      <p:cBhvr>
                                        <p:cTn id="670" dur="1" fill="hold">
                                          <p:stCondLst>
                                            <p:cond delay="0"/>
                                          </p:stCondLst>
                                        </p:cTn>
                                        <p:tgtEl>
                                          <p:spTgt spid="626"/>
                                        </p:tgtEl>
                                        <p:attrNameLst>
                                          <p:attrName>style.visibility</p:attrName>
                                        </p:attrNameLst>
                                      </p:cBhvr>
                                      <p:to>
                                        <p:strVal val="visible"/>
                                      </p:to>
                                    </p:set>
                                    <p:animEffect transition="in" filter="wipe(left)">
                                      <p:cBhvr>
                                        <p:cTn id="671" dur="500"/>
                                        <p:tgtEl>
                                          <p:spTgt spid="626"/>
                                        </p:tgtEl>
                                      </p:cBhvr>
                                    </p:animEffect>
                                  </p:childTnLst>
                                </p:cTn>
                              </p:par>
                            </p:childTnLst>
                          </p:cTn>
                        </p:par>
                        <p:par>
                          <p:cTn id="672" fill="hold">
                            <p:stCondLst>
                              <p:cond delay="83500"/>
                            </p:stCondLst>
                            <p:childTnLst>
                              <p:par>
                                <p:cTn id="673" presetID="22" presetClass="entr" presetSubtype="8" fill="hold" grpId="0" nodeType="afterEffect">
                                  <p:stCondLst>
                                    <p:cond delay="0"/>
                                  </p:stCondLst>
                                  <p:childTnLst>
                                    <p:set>
                                      <p:cBhvr>
                                        <p:cTn id="674" dur="1" fill="hold">
                                          <p:stCondLst>
                                            <p:cond delay="0"/>
                                          </p:stCondLst>
                                        </p:cTn>
                                        <p:tgtEl>
                                          <p:spTgt spid="625"/>
                                        </p:tgtEl>
                                        <p:attrNameLst>
                                          <p:attrName>style.visibility</p:attrName>
                                        </p:attrNameLst>
                                      </p:cBhvr>
                                      <p:to>
                                        <p:strVal val="visible"/>
                                      </p:to>
                                    </p:set>
                                    <p:animEffect transition="in" filter="wipe(left)">
                                      <p:cBhvr>
                                        <p:cTn id="675" dur="500"/>
                                        <p:tgtEl>
                                          <p:spTgt spid="625"/>
                                        </p:tgtEl>
                                      </p:cBhvr>
                                    </p:animEffect>
                                  </p:childTnLst>
                                </p:cTn>
                              </p:par>
                            </p:childTnLst>
                          </p:cTn>
                        </p:par>
                        <p:par>
                          <p:cTn id="676" fill="hold">
                            <p:stCondLst>
                              <p:cond delay="84000"/>
                            </p:stCondLst>
                            <p:childTnLst>
                              <p:par>
                                <p:cTn id="677" presetID="22" presetClass="entr" presetSubtype="8" fill="hold" nodeType="afterEffect">
                                  <p:stCondLst>
                                    <p:cond delay="0"/>
                                  </p:stCondLst>
                                  <p:childTnLst>
                                    <p:set>
                                      <p:cBhvr>
                                        <p:cTn id="678" dur="1" fill="hold">
                                          <p:stCondLst>
                                            <p:cond delay="0"/>
                                          </p:stCondLst>
                                        </p:cTn>
                                        <p:tgtEl>
                                          <p:spTgt spid="628"/>
                                        </p:tgtEl>
                                        <p:attrNameLst>
                                          <p:attrName>style.visibility</p:attrName>
                                        </p:attrNameLst>
                                      </p:cBhvr>
                                      <p:to>
                                        <p:strVal val="visible"/>
                                      </p:to>
                                    </p:set>
                                    <p:animEffect transition="in" filter="wipe(left)">
                                      <p:cBhvr>
                                        <p:cTn id="679" dur="500"/>
                                        <p:tgtEl>
                                          <p:spTgt spid="628"/>
                                        </p:tgtEl>
                                      </p:cBhvr>
                                    </p:animEffect>
                                  </p:childTnLst>
                                </p:cTn>
                              </p:par>
                            </p:childTnLst>
                          </p:cTn>
                        </p:par>
                        <p:par>
                          <p:cTn id="680" fill="hold">
                            <p:stCondLst>
                              <p:cond delay="84500"/>
                            </p:stCondLst>
                            <p:childTnLst>
                              <p:par>
                                <p:cTn id="681" presetID="22" presetClass="entr" presetSubtype="8" fill="hold" grpId="0" nodeType="afterEffect">
                                  <p:stCondLst>
                                    <p:cond delay="0"/>
                                  </p:stCondLst>
                                  <p:childTnLst>
                                    <p:set>
                                      <p:cBhvr>
                                        <p:cTn id="682" dur="1" fill="hold">
                                          <p:stCondLst>
                                            <p:cond delay="0"/>
                                          </p:stCondLst>
                                        </p:cTn>
                                        <p:tgtEl>
                                          <p:spTgt spid="627"/>
                                        </p:tgtEl>
                                        <p:attrNameLst>
                                          <p:attrName>style.visibility</p:attrName>
                                        </p:attrNameLst>
                                      </p:cBhvr>
                                      <p:to>
                                        <p:strVal val="visible"/>
                                      </p:to>
                                    </p:set>
                                    <p:animEffect transition="in" filter="wipe(left)">
                                      <p:cBhvr>
                                        <p:cTn id="683" dur="500"/>
                                        <p:tgtEl>
                                          <p:spTgt spid="627"/>
                                        </p:tgtEl>
                                      </p:cBhvr>
                                    </p:animEffect>
                                  </p:childTnLst>
                                </p:cTn>
                              </p:par>
                            </p:childTnLst>
                          </p:cTn>
                        </p:par>
                        <p:par>
                          <p:cTn id="684" fill="hold">
                            <p:stCondLst>
                              <p:cond delay="85000"/>
                            </p:stCondLst>
                            <p:childTnLst>
                              <p:par>
                                <p:cTn id="685" presetID="22" presetClass="entr" presetSubtype="8" fill="hold" nodeType="afterEffect">
                                  <p:stCondLst>
                                    <p:cond delay="0"/>
                                  </p:stCondLst>
                                  <p:childTnLst>
                                    <p:set>
                                      <p:cBhvr>
                                        <p:cTn id="686" dur="1" fill="hold">
                                          <p:stCondLst>
                                            <p:cond delay="0"/>
                                          </p:stCondLst>
                                        </p:cTn>
                                        <p:tgtEl>
                                          <p:spTgt spid="629"/>
                                        </p:tgtEl>
                                        <p:attrNameLst>
                                          <p:attrName>style.visibility</p:attrName>
                                        </p:attrNameLst>
                                      </p:cBhvr>
                                      <p:to>
                                        <p:strVal val="visible"/>
                                      </p:to>
                                    </p:set>
                                    <p:animEffect transition="in" filter="wipe(left)">
                                      <p:cBhvr>
                                        <p:cTn id="687" dur="500"/>
                                        <p:tgtEl>
                                          <p:spTgt spid="629"/>
                                        </p:tgtEl>
                                      </p:cBhvr>
                                    </p:animEffect>
                                  </p:childTnLst>
                                </p:cTn>
                              </p:par>
                            </p:childTnLst>
                          </p:cTn>
                        </p:par>
                        <p:par>
                          <p:cTn id="688" fill="hold">
                            <p:stCondLst>
                              <p:cond delay="85500"/>
                            </p:stCondLst>
                            <p:childTnLst>
                              <p:par>
                                <p:cTn id="689" presetID="22" presetClass="entr" presetSubtype="8" fill="hold" grpId="0" nodeType="afterEffect">
                                  <p:stCondLst>
                                    <p:cond delay="0"/>
                                  </p:stCondLst>
                                  <p:childTnLst>
                                    <p:set>
                                      <p:cBhvr>
                                        <p:cTn id="690" dur="1" fill="hold">
                                          <p:stCondLst>
                                            <p:cond delay="0"/>
                                          </p:stCondLst>
                                        </p:cTn>
                                        <p:tgtEl>
                                          <p:spTgt spid="630"/>
                                        </p:tgtEl>
                                        <p:attrNameLst>
                                          <p:attrName>style.visibility</p:attrName>
                                        </p:attrNameLst>
                                      </p:cBhvr>
                                      <p:to>
                                        <p:strVal val="visible"/>
                                      </p:to>
                                    </p:set>
                                    <p:animEffect transition="in" filter="wipe(left)">
                                      <p:cBhvr>
                                        <p:cTn id="691" dur="500"/>
                                        <p:tgtEl>
                                          <p:spTgt spid="630"/>
                                        </p:tgtEl>
                                      </p:cBhvr>
                                    </p:animEffect>
                                  </p:childTnLst>
                                </p:cTn>
                              </p:par>
                            </p:childTnLst>
                          </p:cTn>
                        </p:par>
                        <p:par>
                          <p:cTn id="692" fill="hold">
                            <p:stCondLst>
                              <p:cond delay="86000"/>
                            </p:stCondLst>
                            <p:childTnLst>
                              <p:par>
                                <p:cTn id="693" presetID="22" presetClass="entr" presetSubtype="8" fill="hold" nodeType="afterEffect">
                                  <p:stCondLst>
                                    <p:cond delay="0"/>
                                  </p:stCondLst>
                                  <p:childTnLst>
                                    <p:set>
                                      <p:cBhvr>
                                        <p:cTn id="694" dur="1" fill="hold">
                                          <p:stCondLst>
                                            <p:cond delay="0"/>
                                          </p:stCondLst>
                                        </p:cTn>
                                        <p:tgtEl>
                                          <p:spTgt spid="632"/>
                                        </p:tgtEl>
                                        <p:attrNameLst>
                                          <p:attrName>style.visibility</p:attrName>
                                        </p:attrNameLst>
                                      </p:cBhvr>
                                      <p:to>
                                        <p:strVal val="visible"/>
                                      </p:to>
                                    </p:set>
                                    <p:animEffect transition="in" filter="wipe(left)">
                                      <p:cBhvr>
                                        <p:cTn id="695" dur="500"/>
                                        <p:tgtEl>
                                          <p:spTgt spid="632"/>
                                        </p:tgtEl>
                                      </p:cBhvr>
                                    </p:animEffect>
                                  </p:childTnLst>
                                </p:cTn>
                              </p:par>
                            </p:childTnLst>
                          </p:cTn>
                        </p:par>
                        <p:par>
                          <p:cTn id="696" fill="hold">
                            <p:stCondLst>
                              <p:cond delay="86500"/>
                            </p:stCondLst>
                            <p:childTnLst>
                              <p:par>
                                <p:cTn id="697" presetID="22" presetClass="entr" presetSubtype="8" fill="hold" grpId="0" nodeType="afterEffect">
                                  <p:stCondLst>
                                    <p:cond delay="0"/>
                                  </p:stCondLst>
                                  <p:childTnLst>
                                    <p:set>
                                      <p:cBhvr>
                                        <p:cTn id="698" dur="1" fill="hold">
                                          <p:stCondLst>
                                            <p:cond delay="0"/>
                                          </p:stCondLst>
                                        </p:cTn>
                                        <p:tgtEl>
                                          <p:spTgt spid="631"/>
                                        </p:tgtEl>
                                        <p:attrNameLst>
                                          <p:attrName>style.visibility</p:attrName>
                                        </p:attrNameLst>
                                      </p:cBhvr>
                                      <p:to>
                                        <p:strVal val="visible"/>
                                      </p:to>
                                    </p:set>
                                    <p:animEffect transition="in" filter="wipe(left)">
                                      <p:cBhvr>
                                        <p:cTn id="699" dur="500"/>
                                        <p:tgtEl>
                                          <p:spTgt spid="631"/>
                                        </p:tgtEl>
                                      </p:cBhvr>
                                    </p:animEffect>
                                  </p:childTnLst>
                                </p:cTn>
                              </p:par>
                            </p:childTnLst>
                          </p:cTn>
                        </p:par>
                        <p:par>
                          <p:cTn id="700" fill="hold">
                            <p:stCondLst>
                              <p:cond delay="87000"/>
                            </p:stCondLst>
                            <p:childTnLst>
                              <p:par>
                                <p:cTn id="701" presetID="22" presetClass="entr" presetSubtype="8" fill="hold" nodeType="afterEffect">
                                  <p:stCondLst>
                                    <p:cond delay="0"/>
                                  </p:stCondLst>
                                  <p:childTnLst>
                                    <p:set>
                                      <p:cBhvr>
                                        <p:cTn id="702" dur="1" fill="hold">
                                          <p:stCondLst>
                                            <p:cond delay="0"/>
                                          </p:stCondLst>
                                        </p:cTn>
                                        <p:tgtEl>
                                          <p:spTgt spid="634"/>
                                        </p:tgtEl>
                                        <p:attrNameLst>
                                          <p:attrName>style.visibility</p:attrName>
                                        </p:attrNameLst>
                                      </p:cBhvr>
                                      <p:to>
                                        <p:strVal val="visible"/>
                                      </p:to>
                                    </p:set>
                                    <p:animEffect transition="in" filter="wipe(left)">
                                      <p:cBhvr>
                                        <p:cTn id="703" dur="500"/>
                                        <p:tgtEl>
                                          <p:spTgt spid="634"/>
                                        </p:tgtEl>
                                      </p:cBhvr>
                                    </p:animEffect>
                                  </p:childTnLst>
                                </p:cTn>
                              </p:par>
                            </p:childTnLst>
                          </p:cTn>
                        </p:par>
                        <p:par>
                          <p:cTn id="704" fill="hold">
                            <p:stCondLst>
                              <p:cond delay="87500"/>
                            </p:stCondLst>
                            <p:childTnLst>
                              <p:par>
                                <p:cTn id="705" presetID="22" presetClass="entr" presetSubtype="8" fill="hold" grpId="0" nodeType="afterEffect">
                                  <p:stCondLst>
                                    <p:cond delay="0"/>
                                  </p:stCondLst>
                                  <p:childTnLst>
                                    <p:set>
                                      <p:cBhvr>
                                        <p:cTn id="706" dur="1" fill="hold">
                                          <p:stCondLst>
                                            <p:cond delay="0"/>
                                          </p:stCondLst>
                                        </p:cTn>
                                        <p:tgtEl>
                                          <p:spTgt spid="633"/>
                                        </p:tgtEl>
                                        <p:attrNameLst>
                                          <p:attrName>style.visibility</p:attrName>
                                        </p:attrNameLst>
                                      </p:cBhvr>
                                      <p:to>
                                        <p:strVal val="visible"/>
                                      </p:to>
                                    </p:set>
                                    <p:animEffect transition="in" filter="wipe(left)">
                                      <p:cBhvr>
                                        <p:cTn id="707" dur="500"/>
                                        <p:tgtEl>
                                          <p:spTgt spid="633"/>
                                        </p:tgtEl>
                                      </p:cBhvr>
                                    </p:animEffect>
                                  </p:childTnLst>
                                </p:cTn>
                              </p:par>
                            </p:childTnLst>
                          </p:cTn>
                        </p:par>
                        <p:par>
                          <p:cTn id="708" fill="hold">
                            <p:stCondLst>
                              <p:cond delay="88000"/>
                            </p:stCondLst>
                            <p:childTnLst>
                              <p:par>
                                <p:cTn id="709" presetID="22" presetClass="entr" presetSubtype="8" fill="hold" nodeType="afterEffect">
                                  <p:stCondLst>
                                    <p:cond delay="0"/>
                                  </p:stCondLst>
                                  <p:childTnLst>
                                    <p:set>
                                      <p:cBhvr>
                                        <p:cTn id="710" dur="1" fill="hold">
                                          <p:stCondLst>
                                            <p:cond delay="0"/>
                                          </p:stCondLst>
                                        </p:cTn>
                                        <p:tgtEl>
                                          <p:spTgt spid="635"/>
                                        </p:tgtEl>
                                        <p:attrNameLst>
                                          <p:attrName>style.visibility</p:attrName>
                                        </p:attrNameLst>
                                      </p:cBhvr>
                                      <p:to>
                                        <p:strVal val="visible"/>
                                      </p:to>
                                    </p:set>
                                    <p:animEffect transition="in" filter="wipe(left)">
                                      <p:cBhvr>
                                        <p:cTn id="711" dur="500"/>
                                        <p:tgtEl>
                                          <p:spTgt spid="635"/>
                                        </p:tgtEl>
                                      </p:cBhvr>
                                    </p:animEffect>
                                  </p:childTnLst>
                                </p:cTn>
                              </p:par>
                            </p:childTnLst>
                          </p:cTn>
                        </p:par>
                        <p:par>
                          <p:cTn id="712" fill="hold">
                            <p:stCondLst>
                              <p:cond delay="88500"/>
                            </p:stCondLst>
                            <p:childTnLst>
                              <p:par>
                                <p:cTn id="713" presetID="22" presetClass="entr" presetSubtype="8" fill="hold" nodeType="afterEffect">
                                  <p:stCondLst>
                                    <p:cond delay="0"/>
                                  </p:stCondLst>
                                  <p:childTnLst>
                                    <p:set>
                                      <p:cBhvr>
                                        <p:cTn id="714" dur="1" fill="hold">
                                          <p:stCondLst>
                                            <p:cond delay="0"/>
                                          </p:stCondLst>
                                        </p:cTn>
                                        <p:tgtEl>
                                          <p:spTgt spid="636"/>
                                        </p:tgtEl>
                                        <p:attrNameLst>
                                          <p:attrName>style.visibility</p:attrName>
                                        </p:attrNameLst>
                                      </p:cBhvr>
                                      <p:to>
                                        <p:strVal val="visible"/>
                                      </p:to>
                                    </p:set>
                                    <p:animEffect transition="in" filter="wipe(left)">
                                      <p:cBhvr>
                                        <p:cTn id="715" dur="500"/>
                                        <p:tgtEl>
                                          <p:spTgt spid="636"/>
                                        </p:tgtEl>
                                      </p:cBhvr>
                                    </p:animEffect>
                                  </p:childTnLst>
                                </p:cTn>
                              </p:par>
                            </p:childTnLst>
                          </p:cTn>
                        </p:par>
                        <p:par>
                          <p:cTn id="716" fill="hold">
                            <p:stCondLst>
                              <p:cond delay="89000"/>
                            </p:stCondLst>
                            <p:childTnLst>
                              <p:par>
                                <p:cTn id="717" presetID="22" presetClass="entr" presetSubtype="8" fill="hold" grpId="0" nodeType="afterEffect">
                                  <p:stCondLst>
                                    <p:cond delay="0"/>
                                  </p:stCondLst>
                                  <p:childTnLst>
                                    <p:set>
                                      <p:cBhvr>
                                        <p:cTn id="718" dur="1" fill="hold">
                                          <p:stCondLst>
                                            <p:cond delay="0"/>
                                          </p:stCondLst>
                                        </p:cTn>
                                        <p:tgtEl>
                                          <p:spTgt spid="637"/>
                                        </p:tgtEl>
                                        <p:attrNameLst>
                                          <p:attrName>style.visibility</p:attrName>
                                        </p:attrNameLst>
                                      </p:cBhvr>
                                      <p:to>
                                        <p:strVal val="visible"/>
                                      </p:to>
                                    </p:set>
                                    <p:animEffect transition="in" filter="wipe(left)">
                                      <p:cBhvr>
                                        <p:cTn id="719" dur="500"/>
                                        <p:tgtEl>
                                          <p:spTgt spid="637"/>
                                        </p:tgtEl>
                                      </p:cBhvr>
                                    </p:animEffect>
                                  </p:childTnLst>
                                </p:cTn>
                              </p:par>
                            </p:childTnLst>
                          </p:cTn>
                        </p:par>
                        <p:par>
                          <p:cTn id="720" fill="hold">
                            <p:stCondLst>
                              <p:cond delay="89500"/>
                            </p:stCondLst>
                            <p:childTnLst>
                              <p:par>
                                <p:cTn id="721" presetID="22" presetClass="entr" presetSubtype="8" fill="hold" grpId="0" nodeType="afterEffect">
                                  <p:stCondLst>
                                    <p:cond delay="0"/>
                                  </p:stCondLst>
                                  <p:childTnLst>
                                    <p:set>
                                      <p:cBhvr>
                                        <p:cTn id="722" dur="1" fill="hold">
                                          <p:stCondLst>
                                            <p:cond delay="0"/>
                                          </p:stCondLst>
                                        </p:cTn>
                                        <p:tgtEl>
                                          <p:spTgt spid="638"/>
                                        </p:tgtEl>
                                        <p:attrNameLst>
                                          <p:attrName>style.visibility</p:attrName>
                                        </p:attrNameLst>
                                      </p:cBhvr>
                                      <p:to>
                                        <p:strVal val="visible"/>
                                      </p:to>
                                    </p:set>
                                    <p:animEffect transition="in" filter="wipe(left)">
                                      <p:cBhvr>
                                        <p:cTn id="723" dur="500"/>
                                        <p:tgtEl>
                                          <p:spTgt spid="638"/>
                                        </p:tgtEl>
                                      </p:cBhvr>
                                    </p:animEffect>
                                  </p:childTnLst>
                                </p:cTn>
                              </p:par>
                            </p:childTnLst>
                          </p:cTn>
                        </p:par>
                        <p:par>
                          <p:cTn id="724" fill="hold">
                            <p:stCondLst>
                              <p:cond delay="90000"/>
                            </p:stCondLst>
                            <p:childTnLst>
                              <p:par>
                                <p:cTn id="725" presetID="22" presetClass="entr" presetSubtype="8" fill="hold" grpId="0" nodeType="afterEffect">
                                  <p:stCondLst>
                                    <p:cond delay="0"/>
                                  </p:stCondLst>
                                  <p:childTnLst>
                                    <p:set>
                                      <p:cBhvr>
                                        <p:cTn id="726" dur="1" fill="hold">
                                          <p:stCondLst>
                                            <p:cond delay="0"/>
                                          </p:stCondLst>
                                        </p:cTn>
                                        <p:tgtEl>
                                          <p:spTgt spid="639"/>
                                        </p:tgtEl>
                                        <p:attrNameLst>
                                          <p:attrName>style.visibility</p:attrName>
                                        </p:attrNameLst>
                                      </p:cBhvr>
                                      <p:to>
                                        <p:strVal val="visible"/>
                                      </p:to>
                                    </p:set>
                                    <p:animEffect transition="in" filter="wipe(left)">
                                      <p:cBhvr>
                                        <p:cTn id="727" dur="500"/>
                                        <p:tgtEl>
                                          <p:spTgt spid="639"/>
                                        </p:tgtEl>
                                      </p:cBhvr>
                                    </p:animEffect>
                                  </p:childTnLst>
                                </p:cTn>
                              </p:par>
                            </p:childTnLst>
                          </p:cTn>
                        </p:par>
                        <p:par>
                          <p:cTn id="728" fill="hold">
                            <p:stCondLst>
                              <p:cond delay="90500"/>
                            </p:stCondLst>
                            <p:childTnLst>
                              <p:par>
                                <p:cTn id="729" presetID="22" presetClass="entr" presetSubtype="8" fill="hold" nodeType="afterEffect">
                                  <p:stCondLst>
                                    <p:cond delay="0"/>
                                  </p:stCondLst>
                                  <p:childTnLst>
                                    <p:set>
                                      <p:cBhvr>
                                        <p:cTn id="730" dur="1" fill="hold">
                                          <p:stCondLst>
                                            <p:cond delay="0"/>
                                          </p:stCondLst>
                                        </p:cTn>
                                        <p:tgtEl>
                                          <p:spTgt spid="641"/>
                                        </p:tgtEl>
                                        <p:attrNameLst>
                                          <p:attrName>style.visibility</p:attrName>
                                        </p:attrNameLst>
                                      </p:cBhvr>
                                      <p:to>
                                        <p:strVal val="visible"/>
                                      </p:to>
                                    </p:set>
                                    <p:animEffect transition="in" filter="wipe(left)">
                                      <p:cBhvr>
                                        <p:cTn id="731" dur="500"/>
                                        <p:tgtEl>
                                          <p:spTgt spid="641"/>
                                        </p:tgtEl>
                                      </p:cBhvr>
                                    </p:animEffect>
                                  </p:childTnLst>
                                </p:cTn>
                              </p:par>
                            </p:childTnLst>
                          </p:cTn>
                        </p:par>
                        <p:par>
                          <p:cTn id="732" fill="hold">
                            <p:stCondLst>
                              <p:cond delay="91000"/>
                            </p:stCondLst>
                            <p:childTnLst>
                              <p:par>
                                <p:cTn id="733" presetID="22" presetClass="entr" presetSubtype="8" fill="hold" grpId="0" nodeType="afterEffect">
                                  <p:stCondLst>
                                    <p:cond delay="0"/>
                                  </p:stCondLst>
                                  <p:childTnLst>
                                    <p:set>
                                      <p:cBhvr>
                                        <p:cTn id="734" dur="1" fill="hold">
                                          <p:stCondLst>
                                            <p:cond delay="0"/>
                                          </p:stCondLst>
                                        </p:cTn>
                                        <p:tgtEl>
                                          <p:spTgt spid="640"/>
                                        </p:tgtEl>
                                        <p:attrNameLst>
                                          <p:attrName>style.visibility</p:attrName>
                                        </p:attrNameLst>
                                      </p:cBhvr>
                                      <p:to>
                                        <p:strVal val="visible"/>
                                      </p:to>
                                    </p:set>
                                    <p:animEffect transition="in" filter="wipe(left)">
                                      <p:cBhvr>
                                        <p:cTn id="735" dur="500"/>
                                        <p:tgtEl>
                                          <p:spTgt spid="640"/>
                                        </p:tgtEl>
                                      </p:cBhvr>
                                    </p:animEffect>
                                  </p:childTnLst>
                                </p:cTn>
                              </p:par>
                            </p:childTnLst>
                          </p:cTn>
                        </p:par>
                        <p:par>
                          <p:cTn id="736" fill="hold">
                            <p:stCondLst>
                              <p:cond delay="91500"/>
                            </p:stCondLst>
                            <p:childTnLst>
                              <p:par>
                                <p:cTn id="737" presetID="22" presetClass="entr" presetSubtype="8" fill="hold" nodeType="afterEffect">
                                  <p:stCondLst>
                                    <p:cond delay="0"/>
                                  </p:stCondLst>
                                  <p:childTnLst>
                                    <p:set>
                                      <p:cBhvr>
                                        <p:cTn id="738" dur="1" fill="hold">
                                          <p:stCondLst>
                                            <p:cond delay="0"/>
                                          </p:stCondLst>
                                        </p:cTn>
                                        <p:tgtEl>
                                          <p:spTgt spid="643"/>
                                        </p:tgtEl>
                                        <p:attrNameLst>
                                          <p:attrName>style.visibility</p:attrName>
                                        </p:attrNameLst>
                                      </p:cBhvr>
                                      <p:to>
                                        <p:strVal val="visible"/>
                                      </p:to>
                                    </p:set>
                                    <p:animEffect transition="in" filter="wipe(left)">
                                      <p:cBhvr>
                                        <p:cTn id="739" dur="500"/>
                                        <p:tgtEl>
                                          <p:spTgt spid="643"/>
                                        </p:tgtEl>
                                      </p:cBhvr>
                                    </p:animEffect>
                                  </p:childTnLst>
                                </p:cTn>
                              </p:par>
                            </p:childTnLst>
                          </p:cTn>
                        </p:par>
                        <p:par>
                          <p:cTn id="740" fill="hold">
                            <p:stCondLst>
                              <p:cond delay="92000"/>
                            </p:stCondLst>
                            <p:childTnLst>
                              <p:par>
                                <p:cTn id="741" presetID="22" presetClass="entr" presetSubtype="8" fill="hold" grpId="0" nodeType="afterEffect">
                                  <p:stCondLst>
                                    <p:cond delay="0"/>
                                  </p:stCondLst>
                                  <p:childTnLst>
                                    <p:set>
                                      <p:cBhvr>
                                        <p:cTn id="742" dur="1" fill="hold">
                                          <p:stCondLst>
                                            <p:cond delay="0"/>
                                          </p:stCondLst>
                                        </p:cTn>
                                        <p:tgtEl>
                                          <p:spTgt spid="642"/>
                                        </p:tgtEl>
                                        <p:attrNameLst>
                                          <p:attrName>style.visibility</p:attrName>
                                        </p:attrNameLst>
                                      </p:cBhvr>
                                      <p:to>
                                        <p:strVal val="visible"/>
                                      </p:to>
                                    </p:set>
                                    <p:animEffect transition="in" filter="wipe(left)">
                                      <p:cBhvr>
                                        <p:cTn id="743" dur="500"/>
                                        <p:tgtEl>
                                          <p:spTgt spid="642"/>
                                        </p:tgtEl>
                                      </p:cBhvr>
                                    </p:animEffect>
                                  </p:childTnLst>
                                </p:cTn>
                              </p:par>
                            </p:childTnLst>
                          </p:cTn>
                        </p:par>
                        <p:par>
                          <p:cTn id="744" fill="hold">
                            <p:stCondLst>
                              <p:cond delay="92500"/>
                            </p:stCondLst>
                            <p:childTnLst>
                              <p:par>
                                <p:cTn id="745" presetID="22" presetClass="entr" presetSubtype="8" fill="hold" nodeType="afterEffect">
                                  <p:stCondLst>
                                    <p:cond delay="0"/>
                                  </p:stCondLst>
                                  <p:childTnLst>
                                    <p:set>
                                      <p:cBhvr>
                                        <p:cTn id="746" dur="1" fill="hold">
                                          <p:stCondLst>
                                            <p:cond delay="0"/>
                                          </p:stCondLst>
                                        </p:cTn>
                                        <p:tgtEl>
                                          <p:spTgt spid="622"/>
                                        </p:tgtEl>
                                        <p:attrNameLst>
                                          <p:attrName>style.visibility</p:attrName>
                                        </p:attrNameLst>
                                      </p:cBhvr>
                                      <p:to>
                                        <p:strVal val="visible"/>
                                      </p:to>
                                    </p:set>
                                    <p:animEffect transition="in" filter="wipe(left)">
                                      <p:cBhvr>
                                        <p:cTn id="747" dur="500"/>
                                        <p:tgtEl>
                                          <p:spTgt spid="622"/>
                                        </p:tgtEl>
                                      </p:cBhvr>
                                    </p:animEffect>
                                  </p:childTnLst>
                                </p:cTn>
                              </p:par>
                            </p:childTnLst>
                          </p:cTn>
                        </p:par>
                        <p:par>
                          <p:cTn id="748" fill="hold">
                            <p:stCondLst>
                              <p:cond delay="93000"/>
                            </p:stCondLst>
                            <p:childTnLst>
                              <p:par>
                                <p:cTn id="749" presetID="22" presetClass="entr" presetSubtype="8" fill="hold" grpId="0" nodeType="afterEffect">
                                  <p:stCondLst>
                                    <p:cond delay="0"/>
                                  </p:stCondLst>
                                  <p:childTnLst>
                                    <p:set>
                                      <p:cBhvr>
                                        <p:cTn id="750" dur="1" fill="hold">
                                          <p:stCondLst>
                                            <p:cond delay="0"/>
                                          </p:stCondLst>
                                        </p:cTn>
                                        <p:tgtEl>
                                          <p:spTgt spid="644"/>
                                        </p:tgtEl>
                                        <p:attrNameLst>
                                          <p:attrName>style.visibility</p:attrName>
                                        </p:attrNameLst>
                                      </p:cBhvr>
                                      <p:to>
                                        <p:strVal val="visible"/>
                                      </p:to>
                                    </p:set>
                                    <p:animEffect transition="in" filter="wipe(left)">
                                      <p:cBhvr>
                                        <p:cTn id="751" dur="500"/>
                                        <p:tgtEl>
                                          <p:spTgt spid="644"/>
                                        </p:tgtEl>
                                      </p:cBhvr>
                                    </p:animEffect>
                                  </p:childTnLst>
                                </p:cTn>
                              </p:par>
                            </p:childTnLst>
                          </p:cTn>
                        </p:par>
                        <p:par>
                          <p:cTn id="752" fill="hold">
                            <p:stCondLst>
                              <p:cond delay="93500"/>
                            </p:stCondLst>
                            <p:childTnLst>
                              <p:par>
                                <p:cTn id="753" presetID="22" presetClass="entr" presetSubtype="8" fill="hold" nodeType="afterEffect">
                                  <p:stCondLst>
                                    <p:cond delay="0"/>
                                  </p:stCondLst>
                                  <p:childTnLst>
                                    <p:set>
                                      <p:cBhvr>
                                        <p:cTn id="754" dur="1" fill="hold">
                                          <p:stCondLst>
                                            <p:cond delay="0"/>
                                          </p:stCondLst>
                                        </p:cTn>
                                        <p:tgtEl>
                                          <p:spTgt spid="645"/>
                                        </p:tgtEl>
                                        <p:attrNameLst>
                                          <p:attrName>style.visibility</p:attrName>
                                        </p:attrNameLst>
                                      </p:cBhvr>
                                      <p:to>
                                        <p:strVal val="visible"/>
                                      </p:to>
                                    </p:set>
                                    <p:animEffect transition="in" filter="wipe(left)">
                                      <p:cBhvr>
                                        <p:cTn id="755" dur="500"/>
                                        <p:tgtEl>
                                          <p:spTgt spid="645"/>
                                        </p:tgtEl>
                                      </p:cBhvr>
                                    </p:animEffect>
                                  </p:childTnLst>
                                </p:cTn>
                              </p:par>
                            </p:childTnLst>
                          </p:cTn>
                        </p:par>
                        <p:par>
                          <p:cTn id="756" fill="hold">
                            <p:stCondLst>
                              <p:cond delay="94000"/>
                            </p:stCondLst>
                            <p:childTnLst>
                              <p:par>
                                <p:cTn id="757" presetID="22" presetClass="entr" presetSubtype="8" fill="hold" grpId="0" nodeType="afterEffect">
                                  <p:stCondLst>
                                    <p:cond delay="0"/>
                                  </p:stCondLst>
                                  <p:childTnLst>
                                    <p:set>
                                      <p:cBhvr>
                                        <p:cTn id="758" dur="1" fill="hold">
                                          <p:stCondLst>
                                            <p:cond delay="0"/>
                                          </p:stCondLst>
                                        </p:cTn>
                                        <p:tgtEl>
                                          <p:spTgt spid="646"/>
                                        </p:tgtEl>
                                        <p:attrNameLst>
                                          <p:attrName>style.visibility</p:attrName>
                                        </p:attrNameLst>
                                      </p:cBhvr>
                                      <p:to>
                                        <p:strVal val="visible"/>
                                      </p:to>
                                    </p:set>
                                    <p:animEffect transition="in" filter="wipe(left)">
                                      <p:cBhvr>
                                        <p:cTn id="759" dur="500"/>
                                        <p:tgtEl>
                                          <p:spTgt spid="646"/>
                                        </p:tgtEl>
                                      </p:cBhvr>
                                    </p:animEffect>
                                  </p:childTnLst>
                                </p:cTn>
                              </p:par>
                            </p:childTnLst>
                          </p:cTn>
                        </p:par>
                        <p:par>
                          <p:cTn id="760" fill="hold">
                            <p:stCondLst>
                              <p:cond delay="94500"/>
                            </p:stCondLst>
                            <p:childTnLst>
                              <p:par>
                                <p:cTn id="761" presetID="22" presetClass="entr" presetSubtype="8" fill="hold" grpId="0" nodeType="afterEffect">
                                  <p:stCondLst>
                                    <p:cond delay="0"/>
                                  </p:stCondLst>
                                  <p:childTnLst>
                                    <p:set>
                                      <p:cBhvr>
                                        <p:cTn id="762" dur="1" fill="hold">
                                          <p:stCondLst>
                                            <p:cond delay="0"/>
                                          </p:stCondLst>
                                        </p:cTn>
                                        <p:tgtEl>
                                          <p:spTgt spid="649"/>
                                        </p:tgtEl>
                                        <p:attrNameLst>
                                          <p:attrName>style.visibility</p:attrName>
                                        </p:attrNameLst>
                                      </p:cBhvr>
                                      <p:to>
                                        <p:strVal val="visible"/>
                                      </p:to>
                                    </p:set>
                                    <p:animEffect transition="in" filter="wipe(left)">
                                      <p:cBhvr>
                                        <p:cTn id="763" dur="500"/>
                                        <p:tgtEl>
                                          <p:spTgt spid="649"/>
                                        </p:tgtEl>
                                      </p:cBhvr>
                                    </p:animEffect>
                                  </p:childTnLst>
                                </p:cTn>
                              </p:par>
                            </p:childTnLst>
                          </p:cTn>
                        </p:par>
                        <p:par>
                          <p:cTn id="764" fill="hold">
                            <p:stCondLst>
                              <p:cond delay="95000"/>
                            </p:stCondLst>
                            <p:childTnLst>
                              <p:par>
                                <p:cTn id="765" presetID="22" presetClass="entr" presetSubtype="8" fill="hold" nodeType="afterEffect">
                                  <p:stCondLst>
                                    <p:cond delay="0"/>
                                  </p:stCondLst>
                                  <p:childTnLst>
                                    <p:set>
                                      <p:cBhvr>
                                        <p:cTn id="766" dur="1" fill="hold">
                                          <p:stCondLst>
                                            <p:cond delay="0"/>
                                          </p:stCondLst>
                                        </p:cTn>
                                        <p:tgtEl>
                                          <p:spTgt spid="650"/>
                                        </p:tgtEl>
                                        <p:attrNameLst>
                                          <p:attrName>style.visibility</p:attrName>
                                        </p:attrNameLst>
                                      </p:cBhvr>
                                      <p:to>
                                        <p:strVal val="visible"/>
                                      </p:to>
                                    </p:set>
                                    <p:animEffect transition="in" filter="wipe(left)">
                                      <p:cBhvr>
                                        <p:cTn id="767" dur="500"/>
                                        <p:tgtEl>
                                          <p:spTgt spid="650"/>
                                        </p:tgtEl>
                                      </p:cBhvr>
                                    </p:animEffect>
                                  </p:childTnLst>
                                </p:cTn>
                              </p:par>
                            </p:childTnLst>
                          </p:cTn>
                        </p:par>
                        <p:par>
                          <p:cTn id="768" fill="hold">
                            <p:stCondLst>
                              <p:cond delay="95500"/>
                            </p:stCondLst>
                            <p:childTnLst>
                              <p:par>
                                <p:cTn id="769" presetID="22" presetClass="entr" presetSubtype="8" fill="hold" nodeType="afterEffect">
                                  <p:stCondLst>
                                    <p:cond delay="0"/>
                                  </p:stCondLst>
                                  <p:childTnLst>
                                    <p:set>
                                      <p:cBhvr>
                                        <p:cTn id="770" dur="1" fill="hold">
                                          <p:stCondLst>
                                            <p:cond delay="0"/>
                                          </p:stCondLst>
                                        </p:cTn>
                                        <p:tgtEl>
                                          <p:spTgt spid="651"/>
                                        </p:tgtEl>
                                        <p:attrNameLst>
                                          <p:attrName>style.visibility</p:attrName>
                                        </p:attrNameLst>
                                      </p:cBhvr>
                                      <p:to>
                                        <p:strVal val="visible"/>
                                      </p:to>
                                    </p:set>
                                    <p:animEffect transition="in" filter="wipe(left)">
                                      <p:cBhvr>
                                        <p:cTn id="771" dur="500"/>
                                        <p:tgtEl>
                                          <p:spTgt spid="651"/>
                                        </p:tgtEl>
                                      </p:cBhvr>
                                    </p:animEffect>
                                  </p:childTnLst>
                                </p:cTn>
                              </p:par>
                            </p:childTnLst>
                          </p:cTn>
                        </p:par>
                        <p:par>
                          <p:cTn id="772" fill="hold">
                            <p:stCondLst>
                              <p:cond delay="96000"/>
                            </p:stCondLst>
                            <p:childTnLst>
                              <p:par>
                                <p:cTn id="773" presetID="22" presetClass="entr" presetSubtype="8" fill="hold" grpId="0" nodeType="afterEffect">
                                  <p:stCondLst>
                                    <p:cond delay="0"/>
                                  </p:stCondLst>
                                  <p:childTnLst>
                                    <p:set>
                                      <p:cBhvr>
                                        <p:cTn id="774" dur="1" fill="hold">
                                          <p:stCondLst>
                                            <p:cond delay="0"/>
                                          </p:stCondLst>
                                        </p:cTn>
                                        <p:tgtEl>
                                          <p:spTgt spid="652"/>
                                        </p:tgtEl>
                                        <p:attrNameLst>
                                          <p:attrName>style.visibility</p:attrName>
                                        </p:attrNameLst>
                                      </p:cBhvr>
                                      <p:to>
                                        <p:strVal val="visible"/>
                                      </p:to>
                                    </p:set>
                                    <p:animEffect transition="in" filter="wipe(left)">
                                      <p:cBhvr>
                                        <p:cTn id="775" dur="500"/>
                                        <p:tgtEl>
                                          <p:spTgt spid="652"/>
                                        </p:tgtEl>
                                      </p:cBhvr>
                                    </p:animEffect>
                                  </p:childTnLst>
                                </p:cTn>
                              </p:par>
                            </p:childTnLst>
                          </p:cTn>
                        </p:par>
                        <p:par>
                          <p:cTn id="776" fill="hold">
                            <p:stCondLst>
                              <p:cond delay="96500"/>
                            </p:stCondLst>
                            <p:childTnLst>
                              <p:par>
                                <p:cTn id="777" presetID="22" presetClass="entr" presetSubtype="8" fill="hold" grpId="0" nodeType="afterEffect">
                                  <p:stCondLst>
                                    <p:cond delay="0"/>
                                  </p:stCondLst>
                                  <p:childTnLst>
                                    <p:set>
                                      <p:cBhvr>
                                        <p:cTn id="778" dur="1" fill="hold">
                                          <p:stCondLst>
                                            <p:cond delay="0"/>
                                          </p:stCondLst>
                                        </p:cTn>
                                        <p:tgtEl>
                                          <p:spTgt spid="653"/>
                                        </p:tgtEl>
                                        <p:attrNameLst>
                                          <p:attrName>style.visibility</p:attrName>
                                        </p:attrNameLst>
                                      </p:cBhvr>
                                      <p:to>
                                        <p:strVal val="visible"/>
                                      </p:to>
                                    </p:set>
                                    <p:animEffect transition="in" filter="wipe(left)">
                                      <p:cBhvr>
                                        <p:cTn id="779" dur="500"/>
                                        <p:tgtEl>
                                          <p:spTgt spid="653"/>
                                        </p:tgtEl>
                                      </p:cBhvr>
                                    </p:animEffect>
                                  </p:childTnLst>
                                </p:cTn>
                              </p:par>
                            </p:childTnLst>
                          </p:cTn>
                        </p:par>
                        <p:par>
                          <p:cTn id="780" fill="hold">
                            <p:stCondLst>
                              <p:cond delay="97000"/>
                            </p:stCondLst>
                            <p:childTnLst>
                              <p:par>
                                <p:cTn id="781" presetID="22" presetClass="entr" presetSubtype="8" fill="hold" nodeType="afterEffect">
                                  <p:stCondLst>
                                    <p:cond delay="0"/>
                                  </p:stCondLst>
                                  <p:childTnLst>
                                    <p:set>
                                      <p:cBhvr>
                                        <p:cTn id="782" dur="1" fill="hold">
                                          <p:stCondLst>
                                            <p:cond delay="0"/>
                                          </p:stCondLst>
                                        </p:cTn>
                                        <p:tgtEl>
                                          <p:spTgt spid="654"/>
                                        </p:tgtEl>
                                        <p:attrNameLst>
                                          <p:attrName>style.visibility</p:attrName>
                                        </p:attrNameLst>
                                      </p:cBhvr>
                                      <p:to>
                                        <p:strVal val="visible"/>
                                      </p:to>
                                    </p:set>
                                    <p:animEffect transition="in" filter="wipe(left)">
                                      <p:cBhvr>
                                        <p:cTn id="783" dur="500"/>
                                        <p:tgtEl>
                                          <p:spTgt spid="654"/>
                                        </p:tgtEl>
                                      </p:cBhvr>
                                    </p:animEffect>
                                  </p:childTnLst>
                                </p:cTn>
                              </p:par>
                            </p:childTnLst>
                          </p:cTn>
                        </p:par>
                        <p:par>
                          <p:cTn id="784" fill="hold">
                            <p:stCondLst>
                              <p:cond delay="97500"/>
                            </p:stCondLst>
                            <p:childTnLst>
                              <p:par>
                                <p:cTn id="785" presetID="22" presetClass="entr" presetSubtype="8" fill="hold" grpId="0" nodeType="afterEffect">
                                  <p:stCondLst>
                                    <p:cond delay="0"/>
                                  </p:stCondLst>
                                  <p:childTnLst>
                                    <p:set>
                                      <p:cBhvr>
                                        <p:cTn id="786" dur="1" fill="hold">
                                          <p:stCondLst>
                                            <p:cond delay="0"/>
                                          </p:stCondLst>
                                        </p:cTn>
                                        <p:tgtEl>
                                          <p:spTgt spid="655"/>
                                        </p:tgtEl>
                                        <p:attrNameLst>
                                          <p:attrName>style.visibility</p:attrName>
                                        </p:attrNameLst>
                                      </p:cBhvr>
                                      <p:to>
                                        <p:strVal val="visible"/>
                                      </p:to>
                                    </p:set>
                                    <p:animEffect transition="in" filter="wipe(left)">
                                      <p:cBhvr>
                                        <p:cTn id="787" dur="500"/>
                                        <p:tgtEl>
                                          <p:spTgt spid="655"/>
                                        </p:tgtEl>
                                      </p:cBhvr>
                                    </p:animEffect>
                                  </p:childTnLst>
                                </p:cTn>
                              </p:par>
                            </p:childTnLst>
                          </p:cTn>
                        </p:par>
                        <p:par>
                          <p:cTn id="788" fill="hold">
                            <p:stCondLst>
                              <p:cond delay="98000"/>
                            </p:stCondLst>
                            <p:childTnLst>
                              <p:par>
                                <p:cTn id="789" presetID="22" presetClass="entr" presetSubtype="8" fill="hold" nodeType="afterEffect">
                                  <p:stCondLst>
                                    <p:cond delay="0"/>
                                  </p:stCondLst>
                                  <p:childTnLst>
                                    <p:set>
                                      <p:cBhvr>
                                        <p:cTn id="790" dur="1" fill="hold">
                                          <p:stCondLst>
                                            <p:cond delay="0"/>
                                          </p:stCondLst>
                                        </p:cTn>
                                        <p:tgtEl>
                                          <p:spTgt spid="656"/>
                                        </p:tgtEl>
                                        <p:attrNameLst>
                                          <p:attrName>style.visibility</p:attrName>
                                        </p:attrNameLst>
                                      </p:cBhvr>
                                      <p:to>
                                        <p:strVal val="visible"/>
                                      </p:to>
                                    </p:set>
                                    <p:animEffect transition="in" filter="wipe(left)">
                                      <p:cBhvr>
                                        <p:cTn id="791" dur="500"/>
                                        <p:tgtEl>
                                          <p:spTgt spid="656"/>
                                        </p:tgtEl>
                                      </p:cBhvr>
                                    </p:animEffect>
                                  </p:childTnLst>
                                </p:cTn>
                              </p:par>
                            </p:childTnLst>
                          </p:cTn>
                        </p:par>
                        <p:par>
                          <p:cTn id="792" fill="hold">
                            <p:stCondLst>
                              <p:cond delay="98500"/>
                            </p:stCondLst>
                            <p:childTnLst>
                              <p:par>
                                <p:cTn id="793" presetID="22" presetClass="entr" presetSubtype="8" fill="hold" grpId="0" nodeType="afterEffect">
                                  <p:stCondLst>
                                    <p:cond delay="0"/>
                                  </p:stCondLst>
                                  <p:childTnLst>
                                    <p:set>
                                      <p:cBhvr>
                                        <p:cTn id="794" dur="1" fill="hold">
                                          <p:stCondLst>
                                            <p:cond delay="0"/>
                                          </p:stCondLst>
                                        </p:cTn>
                                        <p:tgtEl>
                                          <p:spTgt spid="657"/>
                                        </p:tgtEl>
                                        <p:attrNameLst>
                                          <p:attrName>style.visibility</p:attrName>
                                        </p:attrNameLst>
                                      </p:cBhvr>
                                      <p:to>
                                        <p:strVal val="visible"/>
                                      </p:to>
                                    </p:set>
                                    <p:animEffect transition="in" filter="wipe(left)">
                                      <p:cBhvr>
                                        <p:cTn id="795" dur="500"/>
                                        <p:tgtEl>
                                          <p:spTgt spid="657"/>
                                        </p:tgtEl>
                                      </p:cBhvr>
                                    </p:animEffect>
                                  </p:childTnLst>
                                </p:cTn>
                              </p:par>
                            </p:childTnLst>
                          </p:cTn>
                        </p:par>
                        <p:par>
                          <p:cTn id="796" fill="hold">
                            <p:stCondLst>
                              <p:cond delay="99000"/>
                            </p:stCondLst>
                            <p:childTnLst>
                              <p:par>
                                <p:cTn id="797" presetID="22" presetClass="entr" presetSubtype="8" fill="hold" nodeType="afterEffect">
                                  <p:stCondLst>
                                    <p:cond delay="0"/>
                                  </p:stCondLst>
                                  <p:childTnLst>
                                    <p:set>
                                      <p:cBhvr>
                                        <p:cTn id="798" dur="1" fill="hold">
                                          <p:stCondLst>
                                            <p:cond delay="0"/>
                                          </p:stCondLst>
                                        </p:cTn>
                                        <p:tgtEl>
                                          <p:spTgt spid="658"/>
                                        </p:tgtEl>
                                        <p:attrNameLst>
                                          <p:attrName>style.visibility</p:attrName>
                                        </p:attrNameLst>
                                      </p:cBhvr>
                                      <p:to>
                                        <p:strVal val="visible"/>
                                      </p:to>
                                    </p:set>
                                    <p:animEffect transition="in" filter="wipe(left)">
                                      <p:cBhvr>
                                        <p:cTn id="799" dur="500"/>
                                        <p:tgtEl>
                                          <p:spTgt spid="658"/>
                                        </p:tgtEl>
                                      </p:cBhvr>
                                    </p:animEffect>
                                  </p:childTnLst>
                                </p:cTn>
                              </p:par>
                            </p:childTnLst>
                          </p:cTn>
                        </p:par>
                        <p:par>
                          <p:cTn id="800" fill="hold">
                            <p:stCondLst>
                              <p:cond delay="99500"/>
                            </p:stCondLst>
                            <p:childTnLst>
                              <p:par>
                                <p:cTn id="801" presetID="22" presetClass="entr" presetSubtype="8" fill="hold" grpId="0" nodeType="afterEffect">
                                  <p:stCondLst>
                                    <p:cond delay="0"/>
                                  </p:stCondLst>
                                  <p:childTnLst>
                                    <p:set>
                                      <p:cBhvr>
                                        <p:cTn id="802" dur="1" fill="hold">
                                          <p:stCondLst>
                                            <p:cond delay="0"/>
                                          </p:stCondLst>
                                        </p:cTn>
                                        <p:tgtEl>
                                          <p:spTgt spid="659"/>
                                        </p:tgtEl>
                                        <p:attrNameLst>
                                          <p:attrName>style.visibility</p:attrName>
                                        </p:attrNameLst>
                                      </p:cBhvr>
                                      <p:to>
                                        <p:strVal val="visible"/>
                                      </p:to>
                                    </p:set>
                                    <p:animEffect transition="in" filter="wipe(left)">
                                      <p:cBhvr>
                                        <p:cTn id="803" dur="500"/>
                                        <p:tgtEl>
                                          <p:spTgt spid="659"/>
                                        </p:tgtEl>
                                      </p:cBhvr>
                                    </p:animEffect>
                                  </p:childTnLst>
                                </p:cTn>
                              </p:par>
                            </p:childTnLst>
                          </p:cTn>
                        </p:par>
                        <p:par>
                          <p:cTn id="804" fill="hold">
                            <p:stCondLst>
                              <p:cond delay="100000"/>
                            </p:stCondLst>
                            <p:childTnLst>
                              <p:par>
                                <p:cTn id="805" presetID="22" presetClass="entr" presetSubtype="8" fill="hold" nodeType="afterEffect">
                                  <p:stCondLst>
                                    <p:cond delay="0"/>
                                  </p:stCondLst>
                                  <p:childTnLst>
                                    <p:set>
                                      <p:cBhvr>
                                        <p:cTn id="806" dur="1" fill="hold">
                                          <p:stCondLst>
                                            <p:cond delay="0"/>
                                          </p:stCondLst>
                                        </p:cTn>
                                        <p:tgtEl>
                                          <p:spTgt spid="660"/>
                                        </p:tgtEl>
                                        <p:attrNameLst>
                                          <p:attrName>style.visibility</p:attrName>
                                        </p:attrNameLst>
                                      </p:cBhvr>
                                      <p:to>
                                        <p:strVal val="visible"/>
                                      </p:to>
                                    </p:set>
                                    <p:animEffect transition="in" filter="wipe(left)">
                                      <p:cBhvr>
                                        <p:cTn id="807" dur="500"/>
                                        <p:tgtEl>
                                          <p:spTgt spid="660"/>
                                        </p:tgtEl>
                                      </p:cBhvr>
                                    </p:animEffect>
                                  </p:childTnLst>
                                </p:cTn>
                              </p:par>
                            </p:childTnLst>
                          </p:cTn>
                        </p:par>
                        <p:par>
                          <p:cTn id="808" fill="hold">
                            <p:stCondLst>
                              <p:cond delay="100500"/>
                            </p:stCondLst>
                            <p:childTnLst>
                              <p:par>
                                <p:cTn id="809" presetID="22" presetClass="entr" presetSubtype="8" fill="hold" grpId="0" nodeType="afterEffect">
                                  <p:stCondLst>
                                    <p:cond delay="0"/>
                                  </p:stCondLst>
                                  <p:childTnLst>
                                    <p:set>
                                      <p:cBhvr>
                                        <p:cTn id="810" dur="1" fill="hold">
                                          <p:stCondLst>
                                            <p:cond delay="0"/>
                                          </p:stCondLst>
                                        </p:cTn>
                                        <p:tgtEl>
                                          <p:spTgt spid="661"/>
                                        </p:tgtEl>
                                        <p:attrNameLst>
                                          <p:attrName>style.visibility</p:attrName>
                                        </p:attrNameLst>
                                      </p:cBhvr>
                                      <p:to>
                                        <p:strVal val="visible"/>
                                      </p:to>
                                    </p:set>
                                    <p:animEffect transition="in" filter="wipe(left)">
                                      <p:cBhvr>
                                        <p:cTn id="811" dur="500"/>
                                        <p:tgtEl>
                                          <p:spTgt spid="661"/>
                                        </p:tgtEl>
                                      </p:cBhvr>
                                    </p:animEffect>
                                  </p:childTnLst>
                                </p:cTn>
                              </p:par>
                            </p:childTnLst>
                          </p:cTn>
                        </p:par>
                        <p:par>
                          <p:cTn id="812" fill="hold">
                            <p:stCondLst>
                              <p:cond delay="101000"/>
                            </p:stCondLst>
                            <p:childTnLst>
                              <p:par>
                                <p:cTn id="813" presetID="22" presetClass="entr" presetSubtype="8" fill="hold" nodeType="afterEffect">
                                  <p:stCondLst>
                                    <p:cond delay="0"/>
                                  </p:stCondLst>
                                  <p:childTnLst>
                                    <p:set>
                                      <p:cBhvr>
                                        <p:cTn id="814" dur="1" fill="hold">
                                          <p:stCondLst>
                                            <p:cond delay="0"/>
                                          </p:stCondLst>
                                        </p:cTn>
                                        <p:tgtEl>
                                          <p:spTgt spid="662"/>
                                        </p:tgtEl>
                                        <p:attrNameLst>
                                          <p:attrName>style.visibility</p:attrName>
                                        </p:attrNameLst>
                                      </p:cBhvr>
                                      <p:to>
                                        <p:strVal val="visible"/>
                                      </p:to>
                                    </p:set>
                                    <p:animEffect transition="in" filter="wipe(left)">
                                      <p:cBhvr>
                                        <p:cTn id="815" dur="500"/>
                                        <p:tgtEl>
                                          <p:spTgt spid="662"/>
                                        </p:tgtEl>
                                      </p:cBhvr>
                                    </p:animEffect>
                                  </p:childTnLst>
                                </p:cTn>
                              </p:par>
                            </p:childTnLst>
                          </p:cTn>
                        </p:par>
                        <p:par>
                          <p:cTn id="816" fill="hold">
                            <p:stCondLst>
                              <p:cond delay="101500"/>
                            </p:stCondLst>
                            <p:childTnLst>
                              <p:par>
                                <p:cTn id="817" presetID="22" presetClass="entr" presetSubtype="8" fill="hold" grpId="0" nodeType="afterEffect">
                                  <p:stCondLst>
                                    <p:cond delay="0"/>
                                  </p:stCondLst>
                                  <p:childTnLst>
                                    <p:set>
                                      <p:cBhvr>
                                        <p:cTn id="818" dur="1" fill="hold">
                                          <p:stCondLst>
                                            <p:cond delay="0"/>
                                          </p:stCondLst>
                                        </p:cTn>
                                        <p:tgtEl>
                                          <p:spTgt spid="663"/>
                                        </p:tgtEl>
                                        <p:attrNameLst>
                                          <p:attrName>style.visibility</p:attrName>
                                        </p:attrNameLst>
                                      </p:cBhvr>
                                      <p:to>
                                        <p:strVal val="visible"/>
                                      </p:to>
                                    </p:set>
                                    <p:animEffect transition="in" filter="wipe(left)">
                                      <p:cBhvr>
                                        <p:cTn id="819" dur="500"/>
                                        <p:tgtEl>
                                          <p:spTgt spid="663"/>
                                        </p:tgtEl>
                                      </p:cBhvr>
                                    </p:animEffect>
                                  </p:childTnLst>
                                </p:cTn>
                              </p:par>
                            </p:childTnLst>
                          </p:cTn>
                        </p:par>
                        <p:par>
                          <p:cTn id="820" fill="hold">
                            <p:stCondLst>
                              <p:cond delay="102000"/>
                            </p:stCondLst>
                            <p:childTnLst>
                              <p:par>
                                <p:cTn id="821" presetID="22" presetClass="entr" presetSubtype="8" fill="hold" nodeType="afterEffect">
                                  <p:stCondLst>
                                    <p:cond delay="0"/>
                                  </p:stCondLst>
                                  <p:childTnLst>
                                    <p:set>
                                      <p:cBhvr>
                                        <p:cTn id="822" dur="1" fill="hold">
                                          <p:stCondLst>
                                            <p:cond delay="0"/>
                                          </p:stCondLst>
                                        </p:cTn>
                                        <p:tgtEl>
                                          <p:spTgt spid="664"/>
                                        </p:tgtEl>
                                        <p:attrNameLst>
                                          <p:attrName>style.visibility</p:attrName>
                                        </p:attrNameLst>
                                      </p:cBhvr>
                                      <p:to>
                                        <p:strVal val="visible"/>
                                      </p:to>
                                    </p:set>
                                    <p:animEffect transition="in" filter="wipe(left)">
                                      <p:cBhvr>
                                        <p:cTn id="823" dur="500"/>
                                        <p:tgtEl>
                                          <p:spTgt spid="664"/>
                                        </p:tgtEl>
                                      </p:cBhvr>
                                    </p:animEffect>
                                  </p:childTnLst>
                                </p:cTn>
                              </p:par>
                            </p:childTnLst>
                          </p:cTn>
                        </p:par>
                        <p:par>
                          <p:cTn id="824" fill="hold">
                            <p:stCondLst>
                              <p:cond delay="102500"/>
                            </p:stCondLst>
                            <p:childTnLst>
                              <p:par>
                                <p:cTn id="825" presetID="22" presetClass="entr" presetSubtype="8" fill="hold" grpId="0" nodeType="afterEffect">
                                  <p:stCondLst>
                                    <p:cond delay="0"/>
                                  </p:stCondLst>
                                  <p:childTnLst>
                                    <p:set>
                                      <p:cBhvr>
                                        <p:cTn id="826" dur="1" fill="hold">
                                          <p:stCondLst>
                                            <p:cond delay="0"/>
                                          </p:stCondLst>
                                        </p:cTn>
                                        <p:tgtEl>
                                          <p:spTgt spid="665"/>
                                        </p:tgtEl>
                                        <p:attrNameLst>
                                          <p:attrName>style.visibility</p:attrName>
                                        </p:attrNameLst>
                                      </p:cBhvr>
                                      <p:to>
                                        <p:strVal val="visible"/>
                                      </p:to>
                                    </p:set>
                                    <p:animEffect transition="in" filter="wipe(left)">
                                      <p:cBhvr>
                                        <p:cTn id="827" dur="500"/>
                                        <p:tgtEl>
                                          <p:spTgt spid="665"/>
                                        </p:tgtEl>
                                      </p:cBhvr>
                                    </p:animEffect>
                                  </p:childTnLst>
                                </p:cTn>
                              </p:par>
                            </p:childTnLst>
                          </p:cTn>
                        </p:par>
                        <p:par>
                          <p:cTn id="828" fill="hold">
                            <p:stCondLst>
                              <p:cond delay="103000"/>
                            </p:stCondLst>
                            <p:childTnLst>
                              <p:par>
                                <p:cTn id="829" presetID="22" presetClass="entr" presetSubtype="8" fill="hold" nodeType="afterEffect">
                                  <p:stCondLst>
                                    <p:cond delay="0"/>
                                  </p:stCondLst>
                                  <p:childTnLst>
                                    <p:set>
                                      <p:cBhvr>
                                        <p:cTn id="830" dur="1" fill="hold">
                                          <p:stCondLst>
                                            <p:cond delay="0"/>
                                          </p:stCondLst>
                                        </p:cTn>
                                        <p:tgtEl>
                                          <p:spTgt spid="666"/>
                                        </p:tgtEl>
                                        <p:attrNameLst>
                                          <p:attrName>style.visibility</p:attrName>
                                        </p:attrNameLst>
                                      </p:cBhvr>
                                      <p:to>
                                        <p:strVal val="visible"/>
                                      </p:to>
                                    </p:set>
                                    <p:animEffect transition="in" filter="wipe(left)">
                                      <p:cBhvr>
                                        <p:cTn id="831" dur="500"/>
                                        <p:tgtEl>
                                          <p:spTgt spid="666"/>
                                        </p:tgtEl>
                                      </p:cBhvr>
                                    </p:animEffect>
                                  </p:childTnLst>
                                </p:cTn>
                              </p:par>
                            </p:childTnLst>
                          </p:cTn>
                        </p:par>
                        <p:par>
                          <p:cTn id="832" fill="hold">
                            <p:stCondLst>
                              <p:cond delay="103500"/>
                            </p:stCondLst>
                            <p:childTnLst>
                              <p:par>
                                <p:cTn id="833" presetID="22" presetClass="entr" presetSubtype="8" fill="hold" grpId="0" nodeType="afterEffect">
                                  <p:stCondLst>
                                    <p:cond delay="0"/>
                                  </p:stCondLst>
                                  <p:childTnLst>
                                    <p:set>
                                      <p:cBhvr>
                                        <p:cTn id="834" dur="1" fill="hold">
                                          <p:stCondLst>
                                            <p:cond delay="0"/>
                                          </p:stCondLst>
                                        </p:cTn>
                                        <p:tgtEl>
                                          <p:spTgt spid="667"/>
                                        </p:tgtEl>
                                        <p:attrNameLst>
                                          <p:attrName>style.visibility</p:attrName>
                                        </p:attrNameLst>
                                      </p:cBhvr>
                                      <p:to>
                                        <p:strVal val="visible"/>
                                      </p:to>
                                    </p:set>
                                    <p:animEffect transition="in" filter="wipe(left)">
                                      <p:cBhvr>
                                        <p:cTn id="835" dur="500"/>
                                        <p:tgtEl>
                                          <p:spTgt spid="667"/>
                                        </p:tgtEl>
                                      </p:cBhvr>
                                    </p:animEffect>
                                  </p:childTnLst>
                                </p:cTn>
                              </p:par>
                            </p:childTnLst>
                          </p:cTn>
                        </p:par>
                        <p:par>
                          <p:cTn id="836" fill="hold">
                            <p:stCondLst>
                              <p:cond delay="104000"/>
                            </p:stCondLst>
                            <p:childTnLst>
                              <p:par>
                                <p:cTn id="837" presetID="22" presetClass="entr" presetSubtype="8" fill="hold" nodeType="afterEffect">
                                  <p:stCondLst>
                                    <p:cond delay="0"/>
                                  </p:stCondLst>
                                  <p:childTnLst>
                                    <p:set>
                                      <p:cBhvr>
                                        <p:cTn id="838" dur="1" fill="hold">
                                          <p:stCondLst>
                                            <p:cond delay="0"/>
                                          </p:stCondLst>
                                        </p:cTn>
                                        <p:tgtEl>
                                          <p:spTgt spid="668"/>
                                        </p:tgtEl>
                                        <p:attrNameLst>
                                          <p:attrName>style.visibility</p:attrName>
                                        </p:attrNameLst>
                                      </p:cBhvr>
                                      <p:to>
                                        <p:strVal val="visible"/>
                                      </p:to>
                                    </p:set>
                                    <p:animEffect transition="in" filter="wipe(left)">
                                      <p:cBhvr>
                                        <p:cTn id="839" dur="500"/>
                                        <p:tgtEl>
                                          <p:spTgt spid="668"/>
                                        </p:tgtEl>
                                      </p:cBhvr>
                                    </p:animEffect>
                                  </p:childTnLst>
                                </p:cTn>
                              </p:par>
                            </p:childTnLst>
                          </p:cTn>
                        </p:par>
                        <p:par>
                          <p:cTn id="840" fill="hold">
                            <p:stCondLst>
                              <p:cond delay="104500"/>
                            </p:stCondLst>
                            <p:childTnLst>
                              <p:par>
                                <p:cTn id="841" presetID="22" presetClass="entr" presetSubtype="8" fill="hold" nodeType="afterEffect">
                                  <p:stCondLst>
                                    <p:cond delay="0"/>
                                  </p:stCondLst>
                                  <p:childTnLst>
                                    <p:set>
                                      <p:cBhvr>
                                        <p:cTn id="842" dur="1" fill="hold">
                                          <p:stCondLst>
                                            <p:cond delay="0"/>
                                          </p:stCondLst>
                                        </p:cTn>
                                        <p:tgtEl>
                                          <p:spTgt spid="670"/>
                                        </p:tgtEl>
                                        <p:attrNameLst>
                                          <p:attrName>style.visibility</p:attrName>
                                        </p:attrNameLst>
                                      </p:cBhvr>
                                      <p:to>
                                        <p:strVal val="visible"/>
                                      </p:to>
                                    </p:set>
                                    <p:animEffect transition="in" filter="wipe(left)">
                                      <p:cBhvr>
                                        <p:cTn id="843" dur="500"/>
                                        <p:tgtEl>
                                          <p:spTgt spid="670"/>
                                        </p:tgtEl>
                                      </p:cBhvr>
                                    </p:animEffect>
                                  </p:childTnLst>
                                </p:cTn>
                              </p:par>
                            </p:childTnLst>
                          </p:cTn>
                        </p:par>
                        <p:par>
                          <p:cTn id="844" fill="hold">
                            <p:stCondLst>
                              <p:cond delay="105000"/>
                            </p:stCondLst>
                            <p:childTnLst>
                              <p:par>
                                <p:cTn id="845" presetID="22" presetClass="entr" presetSubtype="8" fill="hold" grpId="0" nodeType="afterEffect">
                                  <p:stCondLst>
                                    <p:cond delay="0"/>
                                  </p:stCondLst>
                                  <p:childTnLst>
                                    <p:set>
                                      <p:cBhvr>
                                        <p:cTn id="846" dur="1" fill="hold">
                                          <p:stCondLst>
                                            <p:cond delay="0"/>
                                          </p:stCondLst>
                                        </p:cTn>
                                        <p:tgtEl>
                                          <p:spTgt spid="669"/>
                                        </p:tgtEl>
                                        <p:attrNameLst>
                                          <p:attrName>style.visibility</p:attrName>
                                        </p:attrNameLst>
                                      </p:cBhvr>
                                      <p:to>
                                        <p:strVal val="visible"/>
                                      </p:to>
                                    </p:set>
                                    <p:animEffect transition="in" filter="wipe(left)">
                                      <p:cBhvr>
                                        <p:cTn id="847" dur="500"/>
                                        <p:tgtEl>
                                          <p:spTgt spid="669"/>
                                        </p:tgtEl>
                                      </p:cBhvr>
                                    </p:animEffect>
                                  </p:childTnLst>
                                </p:cTn>
                              </p:par>
                            </p:childTnLst>
                          </p:cTn>
                        </p:par>
                        <p:par>
                          <p:cTn id="848" fill="hold">
                            <p:stCondLst>
                              <p:cond delay="105500"/>
                            </p:stCondLst>
                            <p:childTnLst>
                              <p:par>
                                <p:cTn id="849" presetID="22" presetClass="entr" presetSubtype="8" fill="hold" nodeType="afterEffect">
                                  <p:stCondLst>
                                    <p:cond delay="0"/>
                                  </p:stCondLst>
                                  <p:childTnLst>
                                    <p:set>
                                      <p:cBhvr>
                                        <p:cTn id="850" dur="1" fill="hold">
                                          <p:stCondLst>
                                            <p:cond delay="0"/>
                                          </p:stCondLst>
                                        </p:cTn>
                                        <p:tgtEl>
                                          <p:spTgt spid="671"/>
                                        </p:tgtEl>
                                        <p:attrNameLst>
                                          <p:attrName>style.visibility</p:attrName>
                                        </p:attrNameLst>
                                      </p:cBhvr>
                                      <p:to>
                                        <p:strVal val="visible"/>
                                      </p:to>
                                    </p:set>
                                    <p:animEffect transition="in" filter="wipe(left)">
                                      <p:cBhvr>
                                        <p:cTn id="851" dur="500"/>
                                        <p:tgtEl>
                                          <p:spTgt spid="671"/>
                                        </p:tgtEl>
                                      </p:cBhvr>
                                    </p:animEffect>
                                  </p:childTnLst>
                                </p:cTn>
                              </p:par>
                            </p:childTnLst>
                          </p:cTn>
                        </p:par>
                        <p:par>
                          <p:cTn id="852" fill="hold">
                            <p:stCondLst>
                              <p:cond delay="106000"/>
                            </p:stCondLst>
                            <p:childTnLst>
                              <p:par>
                                <p:cTn id="853" presetID="22" presetClass="entr" presetSubtype="8" fill="hold" nodeType="afterEffect">
                                  <p:stCondLst>
                                    <p:cond delay="0"/>
                                  </p:stCondLst>
                                  <p:childTnLst>
                                    <p:set>
                                      <p:cBhvr>
                                        <p:cTn id="854" dur="1" fill="hold">
                                          <p:stCondLst>
                                            <p:cond delay="0"/>
                                          </p:stCondLst>
                                        </p:cTn>
                                        <p:tgtEl>
                                          <p:spTgt spid="672"/>
                                        </p:tgtEl>
                                        <p:attrNameLst>
                                          <p:attrName>style.visibility</p:attrName>
                                        </p:attrNameLst>
                                      </p:cBhvr>
                                      <p:to>
                                        <p:strVal val="visible"/>
                                      </p:to>
                                    </p:set>
                                    <p:animEffect transition="in" filter="wipe(left)">
                                      <p:cBhvr>
                                        <p:cTn id="855" dur="500"/>
                                        <p:tgtEl>
                                          <p:spTgt spid="672"/>
                                        </p:tgtEl>
                                      </p:cBhvr>
                                    </p:animEffect>
                                  </p:childTnLst>
                                </p:cTn>
                              </p:par>
                            </p:childTnLst>
                          </p:cTn>
                        </p:par>
                        <p:par>
                          <p:cTn id="856" fill="hold">
                            <p:stCondLst>
                              <p:cond delay="106500"/>
                            </p:stCondLst>
                            <p:childTnLst>
                              <p:par>
                                <p:cTn id="857" presetID="22" presetClass="entr" presetSubtype="8" fill="hold" grpId="0" nodeType="afterEffect">
                                  <p:stCondLst>
                                    <p:cond delay="0"/>
                                  </p:stCondLst>
                                  <p:childTnLst>
                                    <p:set>
                                      <p:cBhvr>
                                        <p:cTn id="858" dur="1" fill="hold">
                                          <p:stCondLst>
                                            <p:cond delay="0"/>
                                          </p:stCondLst>
                                        </p:cTn>
                                        <p:tgtEl>
                                          <p:spTgt spid="234"/>
                                        </p:tgtEl>
                                        <p:attrNameLst>
                                          <p:attrName>style.visibility</p:attrName>
                                        </p:attrNameLst>
                                      </p:cBhvr>
                                      <p:to>
                                        <p:strVal val="visible"/>
                                      </p:to>
                                    </p:set>
                                    <p:animEffect transition="in" filter="wipe(left)">
                                      <p:cBhvr>
                                        <p:cTn id="859" dur="500"/>
                                        <p:tgtEl>
                                          <p:spTgt spid="234"/>
                                        </p:tgtEl>
                                      </p:cBhvr>
                                    </p:animEffect>
                                  </p:childTnLst>
                                </p:cTn>
                              </p:par>
                            </p:childTnLst>
                          </p:cTn>
                        </p:par>
                        <p:par>
                          <p:cTn id="860" fill="hold">
                            <p:stCondLst>
                              <p:cond delay="107000"/>
                            </p:stCondLst>
                            <p:childTnLst>
                              <p:par>
                                <p:cTn id="861" presetID="22" presetClass="entr" presetSubtype="8" fill="hold" nodeType="afterEffect">
                                  <p:stCondLst>
                                    <p:cond delay="0"/>
                                  </p:stCondLst>
                                  <p:childTnLst>
                                    <p:set>
                                      <p:cBhvr>
                                        <p:cTn id="862" dur="1" fill="hold">
                                          <p:stCondLst>
                                            <p:cond delay="0"/>
                                          </p:stCondLst>
                                        </p:cTn>
                                        <p:tgtEl>
                                          <p:spTgt spid="236"/>
                                        </p:tgtEl>
                                        <p:attrNameLst>
                                          <p:attrName>style.visibility</p:attrName>
                                        </p:attrNameLst>
                                      </p:cBhvr>
                                      <p:to>
                                        <p:strVal val="visible"/>
                                      </p:to>
                                    </p:set>
                                    <p:animEffect transition="in" filter="wipe(left)">
                                      <p:cBhvr>
                                        <p:cTn id="863" dur="500"/>
                                        <p:tgtEl>
                                          <p:spTgt spid="236"/>
                                        </p:tgtEl>
                                      </p:cBhvr>
                                    </p:animEffect>
                                  </p:childTnLst>
                                </p:cTn>
                              </p:par>
                            </p:childTnLst>
                          </p:cTn>
                        </p:par>
                        <p:par>
                          <p:cTn id="864" fill="hold">
                            <p:stCondLst>
                              <p:cond delay="107500"/>
                            </p:stCondLst>
                            <p:childTnLst>
                              <p:par>
                                <p:cTn id="865" presetID="22" presetClass="entr" presetSubtype="8" fill="hold" grpId="0" nodeType="afterEffect">
                                  <p:stCondLst>
                                    <p:cond delay="0"/>
                                  </p:stCondLst>
                                  <p:childTnLst>
                                    <p:set>
                                      <p:cBhvr>
                                        <p:cTn id="866" dur="1" fill="hold">
                                          <p:stCondLst>
                                            <p:cond delay="0"/>
                                          </p:stCondLst>
                                        </p:cTn>
                                        <p:tgtEl>
                                          <p:spTgt spid="235"/>
                                        </p:tgtEl>
                                        <p:attrNameLst>
                                          <p:attrName>style.visibility</p:attrName>
                                        </p:attrNameLst>
                                      </p:cBhvr>
                                      <p:to>
                                        <p:strVal val="visible"/>
                                      </p:to>
                                    </p:set>
                                    <p:animEffect transition="in" filter="wipe(left)">
                                      <p:cBhvr>
                                        <p:cTn id="867" dur="500"/>
                                        <p:tgtEl>
                                          <p:spTgt spid="235"/>
                                        </p:tgtEl>
                                      </p:cBhvr>
                                    </p:animEffect>
                                  </p:childTnLst>
                                </p:cTn>
                              </p:par>
                            </p:childTnLst>
                          </p:cTn>
                        </p:par>
                        <p:par>
                          <p:cTn id="868" fill="hold">
                            <p:stCondLst>
                              <p:cond delay="108000"/>
                            </p:stCondLst>
                            <p:childTnLst>
                              <p:par>
                                <p:cTn id="869" presetID="22" presetClass="entr" presetSubtype="8" fill="hold" nodeType="afterEffect">
                                  <p:stCondLst>
                                    <p:cond delay="0"/>
                                  </p:stCondLst>
                                  <p:childTnLst>
                                    <p:set>
                                      <p:cBhvr>
                                        <p:cTn id="870" dur="1" fill="hold">
                                          <p:stCondLst>
                                            <p:cond delay="0"/>
                                          </p:stCondLst>
                                        </p:cTn>
                                        <p:tgtEl>
                                          <p:spTgt spid="229"/>
                                        </p:tgtEl>
                                        <p:attrNameLst>
                                          <p:attrName>style.visibility</p:attrName>
                                        </p:attrNameLst>
                                      </p:cBhvr>
                                      <p:to>
                                        <p:strVal val="visible"/>
                                      </p:to>
                                    </p:set>
                                    <p:animEffect transition="in" filter="wipe(left)">
                                      <p:cBhvr>
                                        <p:cTn id="871" dur="500"/>
                                        <p:tgtEl>
                                          <p:spTgt spid="229"/>
                                        </p:tgtEl>
                                      </p:cBhvr>
                                    </p:animEffect>
                                  </p:childTnLst>
                                </p:cTn>
                              </p:par>
                            </p:childTnLst>
                          </p:cTn>
                        </p:par>
                        <p:par>
                          <p:cTn id="872" fill="hold">
                            <p:stCondLst>
                              <p:cond delay="108500"/>
                            </p:stCondLst>
                            <p:childTnLst>
                              <p:par>
                                <p:cTn id="873" presetID="22" presetClass="entr" presetSubtype="8" fill="hold" grpId="0" nodeType="afterEffect">
                                  <p:stCondLst>
                                    <p:cond delay="0"/>
                                  </p:stCondLst>
                                  <p:childTnLst>
                                    <p:set>
                                      <p:cBhvr>
                                        <p:cTn id="874" dur="1" fill="hold">
                                          <p:stCondLst>
                                            <p:cond delay="0"/>
                                          </p:stCondLst>
                                        </p:cTn>
                                        <p:tgtEl>
                                          <p:spTgt spid="237"/>
                                        </p:tgtEl>
                                        <p:attrNameLst>
                                          <p:attrName>style.visibility</p:attrName>
                                        </p:attrNameLst>
                                      </p:cBhvr>
                                      <p:to>
                                        <p:strVal val="visible"/>
                                      </p:to>
                                    </p:set>
                                    <p:animEffect transition="in" filter="wipe(left)">
                                      <p:cBhvr>
                                        <p:cTn id="875" dur="500"/>
                                        <p:tgtEl>
                                          <p:spTgt spid="237"/>
                                        </p:tgtEl>
                                      </p:cBhvr>
                                    </p:animEffect>
                                  </p:childTnLst>
                                </p:cTn>
                              </p:par>
                            </p:childTnLst>
                          </p:cTn>
                        </p:par>
                        <p:par>
                          <p:cTn id="876" fill="hold">
                            <p:stCondLst>
                              <p:cond delay="109000"/>
                            </p:stCondLst>
                            <p:childTnLst>
                              <p:par>
                                <p:cTn id="877" presetID="22" presetClass="entr" presetSubtype="8" fill="hold" nodeType="afterEffect">
                                  <p:stCondLst>
                                    <p:cond delay="0"/>
                                  </p:stCondLst>
                                  <p:childTnLst>
                                    <p:set>
                                      <p:cBhvr>
                                        <p:cTn id="878" dur="1" fill="hold">
                                          <p:stCondLst>
                                            <p:cond delay="0"/>
                                          </p:stCondLst>
                                        </p:cTn>
                                        <p:tgtEl>
                                          <p:spTgt spid="238"/>
                                        </p:tgtEl>
                                        <p:attrNameLst>
                                          <p:attrName>style.visibility</p:attrName>
                                        </p:attrNameLst>
                                      </p:cBhvr>
                                      <p:to>
                                        <p:strVal val="visible"/>
                                      </p:to>
                                    </p:set>
                                    <p:animEffect transition="in" filter="wipe(left)">
                                      <p:cBhvr>
                                        <p:cTn id="879" dur="500"/>
                                        <p:tgtEl>
                                          <p:spTgt spid="238"/>
                                        </p:tgtEl>
                                      </p:cBhvr>
                                    </p:animEffect>
                                  </p:childTnLst>
                                </p:cTn>
                              </p:par>
                            </p:childTnLst>
                          </p:cTn>
                        </p:par>
                        <p:par>
                          <p:cTn id="880" fill="hold">
                            <p:stCondLst>
                              <p:cond delay="109500"/>
                            </p:stCondLst>
                            <p:childTnLst>
                              <p:par>
                                <p:cTn id="881" presetID="22" presetClass="entr" presetSubtype="8" fill="hold" grpId="0" nodeType="afterEffect">
                                  <p:stCondLst>
                                    <p:cond delay="0"/>
                                  </p:stCondLst>
                                  <p:childTnLst>
                                    <p:set>
                                      <p:cBhvr>
                                        <p:cTn id="882" dur="1" fill="hold">
                                          <p:stCondLst>
                                            <p:cond delay="0"/>
                                          </p:stCondLst>
                                        </p:cTn>
                                        <p:tgtEl>
                                          <p:spTgt spid="239"/>
                                        </p:tgtEl>
                                        <p:attrNameLst>
                                          <p:attrName>style.visibility</p:attrName>
                                        </p:attrNameLst>
                                      </p:cBhvr>
                                      <p:to>
                                        <p:strVal val="visible"/>
                                      </p:to>
                                    </p:set>
                                    <p:animEffect transition="in" filter="wipe(left)">
                                      <p:cBhvr>
                                        <p:cTn id="883" dur="500"/>
                                        <p:tgtEl>
                                          <p:spTgt spid="239"/>
                                        </p:tgtEl>
                                      </p:cBhvr>
                                    </p:animEffect>
                                  </p:childTnLst>
                                </p:cTn>
                              </p:par>
                            </p:childTnLst>
                          </p:cTn>
                        </p:par>
                        <p:par>
                          <p:cTn id="884" fill="hold">
                            <p:stCondLst>
                              <p:cond delay="110000"/>
                            </p:stCondLst>
                            <p:childTnLst>
                              <p:par>
                                <p:cTn id="885" presetID="22" presetClass="entr" presetSubtype="8" fill="hold" grpId="0" nodeType="afterEffect">
                                  <p:stCondLst>
                                    <p:cond delay="0"/>
                                  </p:stCondLst>
                                  <p:childTnLst>
                                    <p:set>
                                      <p:cBhvr>
                                        <p:cTn id="886" dur="1" fill="hold">
                                          <p:stCondLst>
                                            <p:cond delay="0"/>
                                          </p:stCondLst>
                                        </p:cTn>
                                        <p:tgtEl>
                                          <p:spTgt spid="240"/>
                                        </p:tgtEl>
                                        <p:attrNameLst>
                                          <p:attrName>style.visibility</p:attrName>
                                        </p:attrNameLst>
                                      </p:cBhvr>
                                      <p:to>
                                        <p:strVal val="visible"/>
                                      </p:to>
                                    </p:set>
                                    <p:animEffect transition="in" filter="wipe(left)">
                                      <p:cBhvr>
                                        <p:cTn id="887" dur="500"/>
                                        <p:tgtEl>
                                          <p:spTgt spid="240"/>
                                        </p:tgtEl>
                                      </p:cBhvr>
                                    </p:animEffect>
                                  </p:childTnLst>
                                </p:cTn>
                              </p:par>
                            </p:childTnLst>
                          </p:cTn>
                        </p:par>
                        <p:par>
                          <p:cTn id="888" fill="hold">
                            <p:stCondLst>
                              <p:cond delay="110500"/>
                            </p:stCondLst>
                            <p:childTnLst>
                              <p:par>
                                <p:cTn id="889" presetID="22" presetClass="entr" presetSubtype="8" fill="hold" nodeType="afterEffect">
                                  <p:stCondLst>
                                    <p:cond delay="0"/>
                                  </p:stCondLst>
                                  <p:childTnLst>
                                    <p:set>
                                      <p:cBhvr>
                                        <p:cTn id="890" dur="1" fill="hold">
                                          <p:stCondLst>
                                            <p:cond delay="0"/>
                                          </p:stCondLst>
                                        </p:cTn>
                                        <p:tgtEl>
                                          <p:spTgt spid="241"/>
                                        </p:tgtEl>
                                        <p:attrNameLst>
                                          <p:attrName>style.visibility</p:attrName>
                                        </p:attrNameLst>
                                      </p:cBhvr>
                                      <p:to>
                                        <p:strVal val="visible"/>
                                      </p:to>
                                    </p:set>
                                    <p:animEffect transition="in" filter="wipe(left)">
                                      <p:cBhvr>
                                        <p:cTn id="891" dur="500"/>
                                        <p:tgtEl>
                                          <p:spTgt spid="241"/>
                                        </p:tgtEl>
                                      </p:cBhvr>
                                    </p:animEffect>
                                  </p:childTnLst>
                                </p:cTn>
                              </p:par>
                            </p:childTnLst>
                          </p:cTn>
                        </p:par>
                        <p:par>
                          <p:cTn id="892" fill="hold">
                            <p:stCondLst>
                              <p:cond delay="111000"/>
                            </p:stCondLst>
                            <p:childTnLst>
                              <p:par>
                                <p:cTn id="893" presetID="22" presetClass="entr" presetSubtype="8" fill="hold" nodeType="afterEffect">
                                  <p:stCondLst>
                                    <p:cond delay="0"/>
                                  </p:stCondLst>
                                  <p:childTnLst>
                                    <p:set>
                                      <p:cBhvr>
                                        <p:cTn id="894" dur="1" fill="hold">
                                          <p:stCondLst>
                                            <p:cond delay="0"/>
                                          </p:stCondLst>
                                        </p:cTn>
                                        <p:tgtEl>
                                          <p:spTgt spid="242"/>
                                        </p:tgtEl>
                                        <p:attrNameLst>
                                          <p:attrName>style.visibility</p:attrName>
                                        </p:attrNameLst>
                                      </p:cBhvr>
                                      <p:to>
                                        <p:strVal val="visible"/>
                                      </p:to>
                                    </p:set>
                                    <p:animEffect transition="in" filter="wipe(left)">
                                      <p:cBhvr>
                                        <p:cTn id="895" dur="500"/>
                                        <p:tgtEl>
                                          <p:spTgt spid="242"/>
                                        </p:tgtEl>
                                      </p:cBhvr>
                                    </p:animEffect>
                                  </p:childTnLst>
                                </p:cTn>
                              </p:par>
                            </p:childTnLst>
                          </p:cTn>
                        </p:par>
                        <p:par>
                          <p:cTn id="896" fill="hold">
                            <p:stCondLst>
                              <p:cond delay="111500"/>
                            </p:stCondLst>
                            <p:childTnLst>
                              <p:par>
                                <p:cTn id="897" presetID="22" presetClass="entr" presetSubtype="8" fill="hold" grpId="0" nodeType="afterEffect">
                                  <p:stCondLst>
                                    <p:cond delay="0"/>
                                  </p:stCondLst>
                                  <p:childTnLst>
                                    <p:set>
                                      <p:cBhvr>
                                        <p:cTn id="898" dur="1" fill="hold">
                                          <p:stCondLst>
                                            <p:cond delay="0"/>
                                          </p:stCondLst>
                                        </p:cTn>
                                        <p:tgtEl>
                                          <p:spTgt spid="243"/>
                                        </p:tgtEl>
                                        <p:attrNameLst>
                                          <p:attrName>style.visibility</p:attrName>
                                        </p:attrNameLst>
                                      </p:cBhvr>
                                      <p:to>
                                        <p:strVal val="visible"/>
                                      </p:to>
                                    </p:set>
                                    <p:animEffect transition="in" filter="wipe(left)">
                                      <p:cBhvr>
                                        <p:cTn id="899" dur="500"/>
                                        <p:tgtEl>
                                          <p:spTgt spid="243"/>
                                        </p:tgtEl>
                                      </p:cBhvr>
                                    </p:animEffect>
                                  </p:childTnLst>
                                </p:cTn>
                              </p:par>
                            </p:childTnLst>
                          </p:cTn>
                        </p:par>
                        <p:par>
                          <p:cTn id="900" fill="hold">
                            <p:stCondLst>
                              <p:cond delay="112000"/>
                            </p:stCondLst>
                            <p:childTnLst>
                              <p:par>
                                <p:cTn id="901" presetID="22" presetClass="entr" presetSubtype="8" fill="hold" nodeType="afterEffect">
                                  <p:stCondLst>
                                    <p:cond delay="0"/>
                                  </p:stCondLst>
                                  <p:childTnLst>
                                    <p:set>
                                      <p:cBhvr>
                                        <p:cTn id="902" dur="1" fill="hold">
                                          <p:stCondLst>
                                            <p:cond delay="0"/>
                                          </p:stCondLst>
                                        </p:cTn>
                                        <p:tgtEl>
                                          <p:spTgt spid="244"/>
                                        </p:tgtEl>
                                        <p:attrNameLst>
                                          <p:attrName>style.visibility</p:attrName>
                                        </p:attrNameLst>
                                      </p:cBhvr>
                                      <p:to>
                                        <p:strVal val="visible"/>
                                      </p:to>
                                    </p:set>
                                    <p:animEffect transition="in" filter="wipe(left)">
                                      <p:cBhvr>
                                        <p:cTn id="903" dur="500"/>
                                        <p:tgtEl>
                                          <p:spTgt spid="244"/>
                                        </p:tgtEl>
                                      </p:cBhvr>
                                    </p:animEffect>
                                  </p:childTnLst>
                                </p:cTn>
                              </p:par>
                            </p:childTnLst>
                          </p:cTn>
                        </p:par>
                        <p:par>
                          <p:cTn id="904" fill="hold">
                            <p:stCondLst>
                              <p:cond delay="112500"/>
                            </p:stCondLst>
                            <p:childTnLst>
                              <p:par>
                                <p:cTn id="905" presetID="22" presetClass="entr" presetSubtype="8" fill="hold" grpId="0" nodeType="afterEffect">
                                  <p:stCondLst>
                                    <p:cond delay="0"/>
                                  </p:stCondLst>
                                  <p:childTnLst>
                                    <p:set>
                                      <p:cBhvr>
                                        <p:cTn id="906" dur="1" fill="hold">
                                          <p:stCondLst>
                                            <p:cond delay="0"/>
                                          </p:stCondLst>
                                        </p:cTn>
                                        <p:tgtEl>
                                          <p:spTgt spid="245"/>
                                        </p:tgtEl>
                                        <p:attrNameLst>
                                          <p:attrName>style.visibility</p:attrName>
                                        </p:attrNameLst>
                                      </p:cBhvr>
                                      <p:to>
                                        <p:strVal val="visible"/>
                                      </p:to>
                                    </p:set>
                                    <p:animEffect transition="in" filter="wipe(left)">
                                      <p:cBhvr>
                                        <p:cTn id="907" dur="500"/>
                                        <p:tgtEl>
                                          <p:spTgt spid="245"/>
                                        </p:tgtEl>
                                      </p:cBhvr>
                                    </p:animEffect>
                                  </p:childTnLst>
                                </p:cTn>
                              </p:par>
                            </p:childTnLst>
                          </p:cTn>
                        </p:par>
                        <p:par>
                          <p:cTn id="908" fill="hold">
                            <p:stCondLst>
                              <p:cond delay="113000"/>
                            </p:stCondLst>
                            <p:childTnLst>
                              <p:par>
                                <p:cTn id="909" presetID="22" presetClass="entr" presetSubtype="8" fill="hold" nodeType="afterEffect">
                                  <p:stCondLst>
                                    <p:cond delay="0"/>
                                  </p:stCondLst>
                                  <p:childTnLst>
                                    <p:set>
                                      <p:cBhvr>
                                        <p:cTn id="910" dur="1" fill="hold">
                                          <p:stCondLst>
                                            <p:cond delay="0"/>
                                          </p:stCondLst>
                                        </p:cTn>
                                        <p:tgtEl>
                                          <p:spTgt spid="246"/>
                                        </p:tgtEl>
                                        <p:attrNameLst>
                                          <p:attrName>style.visibility</p:attrName>
                                        </p:attrNameLst>
                                      </p:cBhvr>
                                      <p:to>
                                        <p:strVal val="visible"/>
                                      </p:to>
                                    </p:set>
                                    <p:animEffect transition="in" filter="wipe(left)">
                                      <p:cBhvr>
                                        <p:cTn id="911" dur="500"/>
                                        <p:tgtEl>
                                          <p:spTgt spid="246"/>
                                        </p:tgtEl>
                                      </p:cBhvr>
                                    </p:animEffect>
                                  </p:childTnLst>
                                </p:cTn>
                              </p:par>
                            </p:childTnLst>
                          </p:cTn>
                        </p:par>
                        <p:par>
                          <p:cTn id="912" fill="hold">
                            <p:stCondLst>
                              <p:cond delay="113500"/>
                            </p:stCondLst>
                            <p:childTnLst>
                              <p:par>
                                <p:cTn id="913" presetID="22" presetClass="entr" presetSubtype="8" fill="hold" grpId="0" nodeType="afterEffect">
                                  <p:stCondLst>
                                    <p:cond delay="0"/>
                                  </p:stCondLst>
                                  <p:childTnLst>
                                    <p:set>
                                      <p:cBhvr>
                                        <p:cTn id="914" dur="1" fill="hold">
                                          <p:stCondLst>
                                            <p:cond delay="0"/>
                                          </p:stCondLst>
                                        </p:cTn>
                                        <p:tgtEl>
                                          <p:spTgt spid="253"/>
                                        </p:tgtEl>
                                        <p:attrNameLst>
                                          <p:attrName>style.visibility</p:attrName>
                                        </p:attrNameLst>
                                      </p:cBhvr>
                                      <p:to>
                                        <p:strVal val="visible"/>
                                      </p:to>
                                    </p:set>
                                    <p:animEffect transition="in" filter="wipe(left)">
                                      <p:cBhvr>
                                        <p:cTn id="915" dur="500"/>
                                        <p:tgtEl>
                                          <p:spTgt spid="253"/>
                                        </p:tgtEl>
                                      </p:cBhvr>
                                    </p:animEffect>
                                  </p:childTnLst>
                                </p:cTn>
                              </p:par>
                            </p:childTnLst>
                          </p:cTn>
                        </p:par>
                        <p:par>
                          <p:cTn id="916" fill="hold">
                            <p:stCondLst>
                              <p:cond delay="114000"/>
                            </p:stCondLst>
                            <p:childTnLst>
                              <p:par>
                                <p:cTn id="917" presetID="22" presetClass="entr" presetSubtype="8" fill="hold" nodeType="afterEffect">
                                  <p:stCondLst>
                                    <p:cond delay="0"/>
                                  </p:stCondLst>
                                  <p:childTnLst>
                                    <p:set>
                                      <p:cBhvr>
                                        <p:cTn id="918" dur="1" fill="hold">
                                          <p:stCondLst>
                                            <p:cond delay="0"/>
                                          </p:stCondLst>
                                        </p:cTn>
                                        <p:tgtEl>
                                          <p:spTgt spid="254"/>
                                        </p:tgtEl>
                                        <p:attrNameLst>
                                          <p:attrName>style.visibility</p:attrName>
                                        </p:attrNameLst>
                                      </p:cBhvr>
                                      <p:to>
                                        <p:strVal val="visible"/>
                                      </p:to>
                                    </p:set>
                                    <p:animEffect transition="in" filter="wipe(left)">
                                      <p:cBhvr>
                                        <p:cTn id="919" dur="500"/>
                                        <p:tgtEl>
                                          <p:spTgt spid="254"/>
                                        </p:tgtEl>
                                      </p:cBhvr>
                                    </p:animEffect>
                                  </p:childTnLst>
                                </p:cTn>
                              </p:par>
                            </p:childTnLst>
                          </p:cTn>
                        </p:par>
                        <p:par>
                          <p:cTn id="920" fill="hold">
                            <p:stCondLst>
                              <p:cond delay="114500"/>
                            </p:stCondLst>
                            <p:childTnLst>
                              <p:par>
                                <p:cTn id="921" presetID="22" presetClass="entr" presetSubtype="8" fill="hold" grpId="0" nodeType="afterEffect">
                                  <p:stCondLst>
                                    <p:cond delay="0"/>
                                  </p:stCondLst>
                                  <p:childTnLst>
                                    <p:set>
                                      <p:cBhvr>
                                        <p:cTn id="922" dur="1" fill="hold">
                                          <p:stCondLst>
                                            <p:cond delay="0"/>
                                          </p:stCondLst>
                                        </p:cTn>
                                        <p:tgtEl>
                                          <p:spTgt spid="255"/>
                                        </p:tgtEl>
                                        <p:attrNameLst>
                                          <p:attrName>style.visibility</p:attrName>
                                        </p:attrNameLst>
                                      </p:cBhvr>
                                      <p:to>
                                        <p:strVal val="visible"/>
                                      </p:to>
                                    </p:set>
                                    <p:animEffect transition="in" filter="wipe(left)">
                                      <p:cBhvr>
                                        <p:cTn id="923" dur="500"/>
                                        <p:tgtEl>
                                          <p:spTgt spid="255"/>
                                        </p:tgtEl>
                                      </p:cBhvr>
                                    </p:animEffect>
                                  </p:childTnLst>
                                </p:cTn>
                              </p:par>
                            </p:childTnLst>
                          </p:cTn>
                        </p:par>
                        <p:par>
                          <p:cTn id="924" fill="hold">
                            <p:stCondLst>
                              <p:cond delay="115000"/>
                            </p:stCondLst>
                            <p:childTnLst>
                              <p:par>
                                <p:cTn id="925" presetID="22" presetClass="entr" presetSubtype="8" fill="hold" nodeType="afterEffect">
                                  <p:stCondLst>
                                    <p:cond delay="0"/>
                                  </p:stCondLst>
                                  <p:childTnLst>
                                    <p:set>
                                      <p:cBhvr>
                                        <p:cTn id="926" dur="1" fill="hold">
                                          <p:stCondLst>
                                            <p:cond delay="0"/>
                                          </p:stCondLst>
                                        </p:cTn>
                                        <p:tgtEl>
                                          <p:spTgt spid="256"/>
                                        </p:tgtEl>
                                        <p:attrNameLst>
                                          <p:attrName>style.visibility</p:attrName>
                                        </p:attrNameLst>
                                      </p:cBhvr>
                                      <p:to>
                                        <p:strVal val="visible"/>
                                      </p:to>
                                    </p:set>
                                    <p:animEffect transition="in" filter="wipe(left)">
                                      <p:cBhvr>
                                        <p:cTn id="927" dur="500"/>
                                        <p:tgtEl>
                                          <p:spTgt spid="256"/>
                                        </p:tgtEl>
                                      </p:cBhvr>
                                    </p:animEffect>
                                  </p:childTnLst>
                                </p:cTn>
                              </p:par>
                            </p:childTnLst>
                          </p:cTn>
                        </p:par>
                        <p:par>
                          <p:cTn id="928" fill="hold">
                            <p:stCondLst>
                              <p:cond delay="115500"/>
                            </p:stCondLst>
                            <p:childTnLst>
                              <p:par>
                                <p:cTn id="929" presetID="22" presetClass="entr" presetSubtype="8" fill="hold" grpId="0" nodeType="afterEffect">
                                  <p:stCondLst>
                                    <p:cond delay="0"/>
                                  </p:stCondLst>
                                  <p:childTnLst>
                                    <p:set>
                                      <p:cBhvr>
                                        <p:cTn id="930" dur="1" fill="hold">
                                          <p:stCondLst>
                                            <p:cond delay="0"/>
                                          </p:stCondLst>
                                        </p:cTn>
                                        <p:tgtEl>
                                          <p:spTgt spid="257"/>
                                        </p:tgtEl>
                                        <p:attrNameLst>
                                          <p:attrName>style.visibility</p:attrName>
                                        </p:attrNameLst>
                                      </p:cBhvr>
                                      <p:to>
                                        <p:strVal val="visible"/>
                                      </p:to>
                                    </p:set>
                                    <p:animEffect transition="in" filter="wipe(left)">
                                      <p:cBhvr>
                                        <p:cTn id="931" dur="500"/>
                                        <p:tgtEl>
                                          <p:spTgt spid="257"/>
                                        </p:tgtEl>
                                      </p:cBhvr>
                                    </p:animEffect>
                                  </p:childTnLst>
                                </p:cTn>
                              </p:par>
                            </p:childTnLst>
                          </p:cTn>
                        </p:par>
                        <p:par>
                          <p:cTn id="932" fill="hold">
                            <p:stCondLst>
                              <p:cond delay="116000"/>
                            </p:stCondLst>
                            <p:childTnLst>
                              <p:par>
                                <p:cTn id="933" presetID="22" presetClass="entr" presetSubtype="8" fill="hold" nodeType="afterEffect">
                                  <p:stCondLst>
                                    <p:cond delay="0"/>
                                  </p:stCondLst>
                                  <p:childTnLst>
                                    <p:set>
                                      <p:cBhvr>
                                        <p:cTn id="934" dur="1" fill="hold">
                                          <p:stCondLst>
                                            <p:cond delay="0"/>
                                          </p:stCondLst>
                                        </p:cTn>
                                        <p:tgtEl>
                                          <p:spTgt spid="258"/>
                                        </p:tgtEl>
                                        <p:attrNameLst>
                                          <p:attrName>style.visibility</p:attrName>
                                        </p:attrNameLst>
                                      </p:cBhvr>
                                      <p:to>
                                        <p:strVal val="visible"/>
                                      </p:to>
                                    </p:set>
                                    <p:animEffect transition="in" filter="wipe(left)">
                                      <p:cBhvr>
                                        <p:cTn id="935"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304" grpId="0" animBg="1"/>
      <p:bldP spid="311" grpId="0" animBg="1"/>
      <p:bldP spid="334" grpId="0" animBg="1"/>
      <p:bldP spid="338" grpId="0" animBg="1"/>
      <p:bldP spid="344" grpId="0" animBg="1"/>
      <p:bldP spid="346" grpId="0" animBg="1"/>
      <p:bldP spid="348" grpId="0" animBg="1"/>
      <p:bldP spid="351" grpId="0" animBg="1"/>
      <p:bldP spid="356" grpId="0" animBg="1"/>
      <p:bldP spid="358" grpId="0" animBg="1"/>
      <p:bldP spid="361" grpId="0" animBg="1"/>
      <p:bldP spid="362" grpId="0" animBg="1"/>
      <p:bldP spid="364" grpId="0" animBg="1"/>
      <p:bldP spid="369" grpId="0" animBg="1"/>
      <p:bldP spid="370" grpId="0" animBg="1"/>
      <p:bldP spid="371" grpId="0" animBg="1"/>
      <p:bldP spid="374" grpId="0" animBg="1"/>
      <p:bldP spid="376" grpId="0" animBg="1"/>
      <p:bldP spid="379" grpId="0" animBg="1"/>
      <p:bldP spid="380" grpId="0" animBg="1"/>
      <p:bldP spid="382" grpId="0" animBg="1"/>
      <p:bldP spid="384" grpId="0" animBg="1"/>
      <p:bldP spid="387" grpId="0" animBg="1"/>
      <p:bldP spid="388" grpId="0" animBg="1"/>
      <p:bldP spid="389" grpId="0" animBg="1"/>
      <p:bldP spid="392" grpId="0" animBg="1"/>
      <p:bldP spid="394" grpId="0" animBg="1"/>
      <p:bldP spid="397" grpId="0" animBg="1"/>
      <p:bldP spid="402" grpId="0" animBg="1"/>
      <p:bldP spid="409" grpId="0" animBg="1"/>
      <p:bldP spid="413" grpId="0" animBg="1"/>
      <p:bldP spid="416" grpId="0" animBg="1"/>
      <p:bldP spid="423" grpId="0" animBg="1"/>
      <p:bldP spid="505" grpId="0" animBg="1"/>
      <p:bldP spid="509" grpId="0" animBg="1"/>
      <p:bldP spid="513" grpId="0" animBg="1"/>
      <p:bldP spid="516" grpId="0" animBg="1"/>
      <p:bldP spid="520" grpId="0" animBg="1"/>
      <p:bldP spid="523" grpId="0" animBg="1"/>
      <p:bldP spid="526" grpId="0" animBg="1"/>
      <p:bldP spid="529" grpId="0" animBg="1"/>
      <p:bldP spid="539" grpId="0" animBg="1"/>
      <p:bldP spid="540" grpId="0" animBg="1"/>
      <p:bldP spid="542" grpId="0" animBg="1"/>
      <p:bldP spid="544" grpId="0" animBg="1"/>
      <p:bldP spid="546" grpId="0" animBg="1"/>
      <p:bldP spid="548" grpId="0" animBg="1"/>
      <p:bldP spid="550" grpId="0" animBg="1"/>
      <p:bldP spid="552" grpId="0" animBg="1"/>
      <p:bldP spid="554" grpId="0" animBg="1"/>
      <p:bldP spid="556" grpId="0" animBg="1"/>
      <p:bldP spid="561" grpId="0" animBg="1"/>
      <p:bldP spid="566" grpId="0" animBg="1"/>
      <p:bldP spid="568" grpId="0" animBg="1"/>
      <p:bldP spid="570" grpId="0" animBg="1"/>
      <p:bldP spid="573" grpId="0" animBg="1"/>
      <p:bldP spid="574" grpId="0" animBg="1"/>
      <p:bldP spid="576" grpId="0" animBg="1"/>
      <p:bldP spid="580" grpId="0" animBg="1"/>
      <p:bldP spid="581" grpId="0" animBg="1"/>
      <p:bldP spid="582" grpId="0" animBg="1"/>
      <p:bldP spid="583" grpId="0" animBg="1"/>
      <p:bldP spid="585" grpId="0" animBg="1"/>
      <p:bldP spid="587" grpId="0" animBg="1"/>
      <p:bldP spid="589" grpId="0" animBg="1"/>
      <p:bldP spid="592" grpId="0" animBg="1"/>
      <p:bldP spid="596" grpId="0" animBg="1"/>
      <p:bldP spid="598" grpId="0" animBg="1"/>
      <p:bldP spid="600" grpId="0" animBg="1"/>
      <p:bldP spid="602" grpId="0" animBg="1"/>
      <p:bldP spid="604" grpId="0" animBg="1"/>
      <p:bldP spid="606" grpId="0" animBg="1"/>
      <p:bldP spid="608" grpId="0" animBg="1"/>
      <p:bldP spid="610" grpId="0" animBg="1"/>
      <p:bldP spid="612" grpId="0" animBg="1"/>
      <p:bldP spid="623" grpId="0" animBg="1"/>
      <p:bldP spid="624" grpId="0" animBg="1"/>
      <p:bldP spid="625" grpId="0" animBg="1"/>
      <p:bldP spid="627" grpId="0" animBg="1"/>
      <p:bldP spid="630" grpId="0" animBg="1"/>
      <p:bldP spid="631" grpId="0" animBg="1"/>
      <p:bldP spid="633" grpId="0" animBg="1"/>
      <p:bldP spid="637" grpId="0" animBg="1"/>
      <p:bldP spid="638" grpId="0" animBg="1"/>
      <p:bldP spid="639" grpId="0" animBg="1"/>
      <p:bldP spid="640" grpId="0" animBg="1"/>
      <p:bldP spid="642" grpId="0" animBg="1"/>
      <p:bldP spid="644" grpId="0" animBg="1"/>
      <p:bldP spid="646" grpId="0" animBg="1"/>
      <p:bldP spid="649" grpId="0" animBg="1"/>
      <p:bldP spid="652" grpId="0" animBg="1"/>
      <p:bldP spid="653" grpId="0" animBg="1"/>
      <p:bldP spid="655" grpId="0" animBg="1"/>
      <p:bldP spid="657" grpId="0" animBg="1"/>
      <p:bldP spid="659" grpId="0" animBg="1"/>
      <p:bldP spid="661" grpId="0" animBg="1"/>
      <p:bldP spid="663" grpId="0" animBg="1"/>
      <p:bldP spid="665" grpId="0" animBg="1"/>
      <p:bldP spid="667" grpId="0" animBg="1"/>
      <p:bldP spid="669" grpId="0" animBg="1"/>
      <p:bldP spid="234" grpId="0" animBg="1"/>
      <p:bldP spid="235" grpId="0" animBg="1"/>
      <p:bldP spid="237" grpId="0" animBg="1"/>
      <p:bldP spid="239" grpId="0" animBg="1"/>
      <p:bldP spid="240" grpId="0" animBg="1"/>
      <p:bldP spid="243" grpId="0" animBg="1"/>
      <p:bldP spid="245" grpId="0" animBg="1"/>
      <p:bldP spid="253" grpId="0" animBg="1"/>
      <p:bldP spid="255" grpId="0" animBg="1"/>
      <p:bldP spid="257"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47" name="Rectangle 246"/>
          <p:cNvSpPr/>
          <p:nvPr userDrawn="1"/>
        </p:nvSpPr>
        <p:spPr>
          <a:xfrm>
            <a:off x="0" y="-30574"/>
            <a:ext cx="9144000" cy="68885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sp>
        <p:nvSpPr>
          <p:cNvPr id="3" name="Rectangle 2"/>
          <p:cNvSpPr/>
          <p:nvPr userDrawn="1"/>
        </p:nvSpPr>
        <p:spPr>
          <a:xfrm>
            <a:off x="0" y="-30574"/>
            <a:ext cx="9161000" cy="688857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smtClean="0"/>
          </a:p>
        </p:txBody>
      </p:sp>
      <p:cxnSp>
        <p:nvCxnSpPr>
          <p:cNvPr id="373" name="Straight Connector 372"/>
          <p:cNvCxnSpPr>
            <a:stCxn id="371" idx="3"/>
            <a:endCxn id="369" idx="3"/>
          </p:cNvCxnSpPr>
          <p:nvPr userDrawn="1"/>
        </p:nvCxnSpPr>
        <p:spPr>
          <a:xfrm flipH="1" flipV="1">
            <a:off x="392429" y="5825275"/>
            <a:ext cx="1463659" cy="410974"/>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a:stCxn id="382" idx="3"/>
            <a:endCxn id="379" idx="3"/>
          </p:cNvCxnSpPr>
          <p:nvPr userDrawn="1"/>
        </p:nvCxnSpPr>
        <p:spPr>
          <a:xfrm flipH="1">
            <a:off x="3761359" y="6160049"/>
            <a:ext cx="1546848" cy="255494"/>
          </a:xfrm>
          <a:prstGeom prst="line">
            <a:avLst/>
          </a:prstGeom>
          <a:ln w="3175">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stCxn id="334" idx="3"/>
          </p:cNvCxnSpPr>
          <p:nvPr userDrawn="1"/>
        </p:nvCxnSpPr>
        <p:spPr>
          <a:xfrm flipV="1">
            <a:off x="3546559" y="5109817"/>
            <a:ext cx="242400" cy="578111"/>
          </a:xfrm>
          <a:prstGeom prst="line">
            <a:avLst/>
          </a:prstGeom>
          <a:ln w="3175">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a:stCxn id="334" idx="3"/>
          </p:cNvCxnSpPr>
          <p:nvPr userDrawn="1"/>
        </p:nvCxnSpPr>
        <p:spPr>
          <a:xfrm>
            <a:off x="3546559" y="5687928"/>
            <a:ext cx="214800" cy="727615"/>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240" idx="3"/>
            <a:endCxn id="239" idx="3"/>
          </p:cNvCxnSpPr>
          <p:nvPr userDrawn="1"/>
        </p:nvCxnSpPr>
        <p:spPr>
          <a:xfrm>
            <a:off x="1942364" y="5593804"/>
            <a:ext cx="358164" cy="949761"/>
          </a:xfrm>
          <a:prstGeom prst="line">
            <a:avLst/>
          </a:prstGeom>
          <a:ln w="3175">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a:stCxn id="370" idx="3"/>
            <a:endCxn id="369" idx="3"/>
          </p:cNvCxnSpPr>
          <p:nvPr userDrawn="1"/>
        </p:nvCxnSpPr>
        <p:spPr>
          <a:xfrm flipV="1">
            <a:off x="274441" y="5825275"/>
            <a:ext cx="117988" cy="480893"/>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p:cNvCxnSpPr>
            <a:stCxn id="369" idx="3"/>
            <a:endCxn id="304" idx="3"/>
          </p:cNvCxnSpPr>
          <p:nvPr userDrawn="1"/>
        </p:nvCxnSpPr>
        <p:spPr>
          <a:xfrm flipV="1">
            <a:off x="392429" y="4930523"/>
            <a:ext cx="1491259" cy="894752"/>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p:cNvCxnSpPr>
            <a:stCxn id="542" idx="3"/>
          </p:cNvCxnSpPr>
          <p:nvPr userDrawn="1"/>
        </p:nvCxnSpPr>
        <p:spPr>
          <a:xfrm flipV="1">
            <a:off x="698972" y="4263639"/>
            <a:ext cx="804251" cy="367189"/>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a:stCxn id="290" idx="3"/>
          </p:cNvCxnSpPr>
          <p:nvPr userDrawn="1"/>
        </p:nvCxnSpPr>
        <p:spPr>
          <a:xfrm>
            <a:off x="184441" y="4756075"/>
            <a:ext cx="2243148" cy="402301"/>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a:endCxn id="361" idx="3"/>
          </p:cNvCxnSpPr>
          <p:nvPr userDrawn="1"/>
        </p:nvCxnSpPr>
        <p:spPr>
          <a:xfrm>
            <a:off x="6798212" y="4970481"/>
            <a:ext cx="532865" cy="930993"/>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a:stCxn id="509" idx="3"/>
          </p:cNvCxnSpPr>
          <p:nvPr userDrawn="1"/>
        </p:nvCxnSpPr>
        <p:spPr>
          <a:xfrm flipV="1">
            <a:off x="6149707" y="4979082"/>
            <a:ext cx="648505" cy="619199"/>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a:stCxn id="513" idx="3"/>
          </p:cNvCxnSpPr>
          <p:nvPr userDrawn="1"/>
        </p:nvCxnSpPr>
        <p:spPr>
          <a:xfrm flipV="1">
            <a:off x="6430537" y="4970482"/>
            <a:ext cx="367675" cy="807093"/>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a:stCxn id="516" idx="3"/>
          </p:cNvCxnSpPr>
          <p:nvPr userDrawn="1"/>
        </p:nvCxnSpPr>
        <p:spPr>
          <a:xfrm flipV="1">
            <a:off x="6764618" y="4970482"/>
            <a:ext cx="33594" cy="868391"/>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a:stCxn id="520" idx="3"/>
          </p:cNvCxnSpPr>
          <p:nvPr userDrawn="1"/>
        </p:nvCxnSpPr>
        <p:spPr>
          <a:xfrm flipH="1" flipV="1">
            <a:off x="6798212" y="4970481"/>
            <a:ext cx="290465" cy="860608"/>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a:stCxn id="523" idx="3"/>
          </p:cNvCxnSpPr>
          <p:nvPr userDrawn="1"/>
        </p:nvCxnSpPr>
        <p:spPr>
          <a:xfrm flipH="1" flipV="1">
            <a:off x="6798212" y="4979082"/>
            <a:ext cx="670930" cy="611496"/>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a:stCxn id="544" idx="3"/>
          </p:cNvCxnSpPr>
          <p:nvPr userDrawn="1"/>
        </p:nvCxnSpPr>
        <p:spPr>
          <a:xfrm flipV="1">
            <a:off x="854718" y="4272239"/>
            <a:ext cx="648505" cy="619199"/>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p:cNvCxnSpPr>
            <a:stCxn id="546" idx="3"/>
          </p:cNvCxnSpPr>
          <p:nvPr userDrawn="1"/>
        </p:nvCxnSpPr>
        <p:spPr>
          <a:xfrm flipV="1">
            <a:off x="1135548" y="4263639"/>
            <a:ext cx="367675" cy="807093"/>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p:cNvCxnSpPr>
            <a:stCxn id="548" idx="3"/>
          </p:cNvCxnSpPr>
          <p:nvPr userDrawn="1"/>
        </p:nvCxnSpPr>
        <p:spPr>
          <a:xfrm flipV="1">
            <a:off x="1469629" y="4263639"/>
            <a:ext cx="33594" cy="868391"/>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a:stCxn id="550" idx="3"/>
          </p:cNvCxnSpPr>
          <p:nvPr userDrawn="1"/>
        </p:nvCxnSpPr>
        <p:spPr>
          <a:xfrm flipH="1" flipV="1">
            <a:off x="1503223" y="4263638"/>
            <a:ext cx="290465" cy="860608"/>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userDrawn="1"/>
        </p:nvCxnSpPr>
        <p:spPr>
          <a:xfrm flipH="1" flipV="1">
            <a:off x="1503223" y="4272239"/>
            <a:ext cx="670930" cy="611496"/>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userDrawn="1"/>
        </p:nvCxnSpPr>
        <p:spPr>
          <a:xfrm flipH="1" flipV="1">
            <a:off x="1503223" y="4263638"/>
            <a:ext cx="823330" cy="333059"/>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userDrawn="1"/>
        </p:nvCxnSpPr>
        <p:spPr>
          <a:xfrm flipH="1" flipV="1">
            <a:off x="8159582" y="4921922"/>
            <a:ext cx="1649924" cy="667760"/>
          </a:xfrm>
          <a:prstGeom prst="line">
            <a:avLst/>
          </a:prstGeom>
          <a:ln w="3175">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04" name="Can 303"/>
          <p:cNvSpPr/>
          <p:nvPr userDrawn="1"/>
        </p:nvSpPr>
        <p:spPr>
          <a:xfrm>
            <a:off x="1793688" y="4751229"/>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4" name="Straight Connector 313"/>
          <p:cNvCxnSpPr>
            <a:stCxn id="304" idx="3"/>
          </p:cNvCxnSpPr>
          <p:nvPr userDrawn="1"/>
        </p:nvCxnSpPr>
        <p:spPr>
          <a:xfrm>
            <a:off x="1883688" y="4930523"/>
            <a:ext cx="543901" cy="227853"/>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userDrawn="1"/>
        </p:nvCxnSpPr>
        <p:spPr>
          <a:xfrm>
            <a:off x="2427589" y="5158376"/>
            <a:ext cx="1118970" cy="529554"/>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userDrawn="1"/>
        </p:nvCxnSpPr>
        <p:spPr>
          <a:xfrm flipH="1" flipV="1">
            <a:off x="3788959" y="5109818"/>
            <a:ext cx="1739923" cy="667758"/>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userDrawn="1"/>
        </p:nvCxnSpPr>
        <p:spPr>
          <a:xfrm flipV="1">
            <a:off x="3636559" y="5466686"/>
            <a:ext cx="635830" cy="179295"/>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p:cNvCxnSpPr>
            <a:stCxn id="344" idx="3"/>
          </p:cNvCxnSpPr>
          <p:nvPr userDrawn="1"/>
        </p:nvCxnSpPr>
        <p:spPr>
          <a:xfrm flipH="1" flipV="1">
            <a:off x="4272389" y="5466686"/>
            <a:ext cx="1256493" cy="310890"/>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p:cNvCxnSpPr>
            <a:stCxn id="344" idx="3"/>
            <a:endCxn id="356" idx="3"/>
          </p:cNvCxnSpPr>
          <p:nvPr userDrawn="1"/>
        </p:nvCxnSpPr>
        <p:spPr>
          <a:xfrm>
            <a:off x="5528882" y="5777576"/>
            <a:ext cx="440825" cy="172457"/>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359" name="Straight Connector 358"/>
          <p:cNvCxnSpPr>
            <a:stCxn id="356" idx="3"/>
          </p:cNvCxnSpPr>
          <p:nvPr userDrawn="1"/>
        </p:nvCxnSpPr>
        <p:spPr>
          <a:xfrm>
            <a:off x="5969707" y="5950033"/>
            <a:ext cx="1118970" cy="529553"/>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userDrawn="1"/>
        </p:nvCxnSpPr>
        <p:spPr>
          <a:xfrm flipV="1">
            <a:off x="7088677" y="5901475"/>
            <a:ext cx="242400" cy="578111"/>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362" name="Can 361"/>
          <p:cNvSpPr/>
          <p:nvPr userDrawn="1"/>
        </p:nvSpPr>
        <p:spPr>
          <a:xfrm>
            <a:off x="8981000" y="6389939"/>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3" name="Straight Connector 362"/>
          <p:cNvCxnSpPr>
            <a:stCxn id="362" idx="3"/>
          </p:cNvCxnSpPr>
          <p:nvPr userDrawn="1"/>
        </p:nvCxnSpPr>
        <p:spPr>
          <a:xfrm flipH="1" flipV="1">
            <a:off x="7331077" y="5901474"/>
            <a:ext cx="1739923" cy="667759"/>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sp>
        <p:nvSpPr>
          <p:cNvPr id="364" name="Can 363"/>
          <p:cNvSpPr/>
          <p:nvPr userDrawn="1"/>
        </p:nvSpPr>
        <p:spPr>
          <a:xfrm>
            <a:off x="8787925" y="5466686"/>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5" name="Straight Connector 364"/>
          <p:cNvCxnSpPr/>
          <p:nvPr userDrawn="1"/>
        </p:nvCxnSpPr>
        <p:spPr>
          <a:xfrm flipH="1">
            <a:off x="7338774" y="5645980"/>
            <a:ext cx="1546848" cy="255495"/>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a:stCxn id="356" idx="3"/>
            <a:endCxn id="361" idx="3"/>
          </p:cNvCxnSpPr>
          <p:nvPr userDrawn="1"/>
        </p:nvCxnSpPr>
        <p:spPr>
          <a:xfrm flipV="1">
            <a:off x="5969707" y="5901474"/>
            <a:ext cx="1361370" cy="48559"/>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369" name="Can 368"/>
          <p:cNvSpPr/>
          <p:nvPr userDrawn="1"/>
        </p:nvSpPr>
        <p:spPr>
          <a:xfrm>
            <a:off x="302429" y="5645981"/>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Can 369"/>
          <p:cNvSpPr/>
          <p:nvPr userDrawn="1"/>
        </p:nvSpPr>
        <p:spPr>
          <a:xfrm>
            <a:off x="184441" y="6126874"/>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Can 370"/>
          <p:cNvSpPr/>
          <p:nvPr userDrawn="1"/>
        </p:nvSpPr>
        <p:spPr>
          <a:xfrm>
            <a:off x="1766088" y="6056955"/>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Can 373"/>
          <p:cNvSpPr/>
          <p:nvPr userDrawn="1"/>
        </p:nvSpPr>
        <p:spPr>
          <a:xfrm>
            <a:off x="2309989" y="6284808"/>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5" name="Straight Connector 374"/>
          <p:cNvCxnSpPr>
            <a:stCxn id="371" idx="3"/>
            <a:endCxn id="374" idx="3"/>
          </p:cNvCxnSpPr>
          <p:nvPr userDrawn="1"/>
        </p:nvCxnSpPr>
        <p:spPr>
          <a:xfrm>
            <a:off x="1856088" y="6236249"/>
            <a:ext cx="543901" cy="227853"/>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379" name="Can 378"/>
          <p:cNvSpPr/>
          <p:nvPr userDrawn="1"/>
        </p:nvSpPr>
        <p:spPr>
          <a:xfrm>
            <a:off x="3671359" y="6236249"/>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Can 381"/>
          <p:cNvSpPr/>
          <p:nvPr userDrawn="1"/>
        </p:nvSpPr>
        <p:spPr>
          <a:xfrm>
            <a:off x="5218207" y="5980755"/>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6" name="Straight Connector 405"/>
          <p:cNvCxnSpPr/>
          <p:nvPr userDrawn="1"/>
        </p:nvCxnSpPr>
        <p:spPr>
          <a:xfrm flipH="1">
            <a:off x="1856089" y="5158377"/>
            <a:ext cx="571501" cy="898578"/>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a:stCxn id="370" idx="3"/>
          </p:cNvCxnSpPr>
          <p:nvPr userDrawn="1"/>
        </p:nvCxnSpPr>
        <p:spPr>
          <a:xfrm flipV="1">
            <a:off x="274441" y="5158376"/>
            <a:ext cx="2153148" cy="1147792"/>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a:endCxn id="413" idx="3"/>
          </p:cNvCxnSpPr>
          <p:nvPr userDrawn="1"/>
        </p:nvCxnSpPr>
        <p:spPr>
          <a:xfrm flipH="1">
            <a:off x="2375728" y="5158376"/>
            <a:ext cx="51862" cy="505785"/>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413" name="Can 412"/>
          <p:cNvSpPr/>
          <p:nvPr userDrawn="1"/>
        </p:nvSpPr>
        <p:spPr>
          <a:xfrm>
            <a:off x="2285728" y="5484867"/>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5" name="Straight Connector 414"/>
          <p:cNvCxnSpPr>
            <a:stCxn id="416" idx="3"/>
            <a:endCxn id="413" idx="3"/>
          </p:cNvCxnSpPr>
          <p:nvPr userDrawn="1"/>
        </p:nvCxnSpPr>
        <p:spPr>
          <a:xfrm flipH="1" flipV="1">
            <a:off x="2375728" y="5664161"/>
            <a:ext cx="231861" cy="438272"/>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423" name="Can 422"/>
          <p:cNvSpPr/>
          <p:nvPr userDrawn="1"/>
        </p:nvSpPr>
        <p:spPr>
          <a:xfrm>
            <a:off x="730271" y="6210645"/>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4" name="Straight Connector 423"/>
          <p:cNvCxnSpPr>
            <a:stCxn id="374" idx="3"/>
            <a:endCxn id="423" idx="3"/>
          </p:cNvCxnSpPr>
          <p:nvPr userDrawn="1"/>
        </p:nvCxnSpPr>
        <p:spPr>
          <a:xfrm flipH="1" flipV="1">
            <a:off x="820271" y="6389939"/>
            <a:ext cx="1579718" cy="74163"/>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userDrawn="1"/>
        </p:nvCxnSpPr>
        <p:spPr>
          <a:xfrm flipH="1" flipV="1">
            <a:off x="3403195" y="5465782"/>
            <a:ext cx="143364" cy="22214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509" name="Can 508"/>
          <p:cNvSpPr/>
          <p:nvPr userDrawn="1"/>
        </p:nvSpPr>
        <p:spPr>
          <a:xfrm>
            <a:off x="6059707" y="5418987"/>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Can 512"/>
          <p:cNvSpPr/>
          <p:nvPr userDrawn="1"/>
        </p:nvSpPr>
        <p:spPr>
          <a:xfrm>
            <a:off x="6340537" y="5598281"/>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Can 515"/>
          <p:cNvSpPr/>
          <p:nvPr userDrawn="1"/>
        </p:nvSpPr>
        <p:spPr>
          <a:xfrm>
            <a:off x="6674618" y="5659579"/>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Can 519"/>
          <p:cNvSpPr/>
          <p:nvPr userDrawn="1"/>
        </p:nvSpPr>
        <p:spPr>
          <a:xfrm>
            <a:off x="6998677" y="5651795"/>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Can 522"/>
          <p:cNvSpPr/>
          <p:nvPr userDrawn="1"/>
        </p:nvSpPr>
        <p:spPr>
          <a:xfrm>
            <a:off x="7379142" y="5411284"/>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 name="Can 541"/>
          <p:cNvSpPr/>
          <p:nvPr userDrawn="1"/>
        </p:nvSpPr>
        <p:spPr>
          <a:xfrm>
            <a:off x="608972" y="4451534"/>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Can 543"/>
          <p:cNvSpPr/>
          <p:nvPr userDrawn="1"/>
        </p:nvSpPr>
        <p:spPr>
          <a:xfrm>
            <a:off x="764718" y="4712144"/>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6" name="Can 545"/>
          <p:cNvSpPr/>
          <p:nvPr userDrawn="1"/>
        </p:nvSpPr>
        <p:spPr>
          <a:xfrm>
            <a:off x="1045548" y="4891438"/>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Can 547"/>
          <p:cNvSpPr/>
          <p:nvPr userDrawn="1"/>
        </p:nvSpPr>
        <p:spPr>
          <a:xfrm>
            <a:off x="1379629" y="4952736"/>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2" name="Straight Connector 561"/>
          <p:cNvCxnSpPr>
            <a:stCxn id="561" idx="3"/>
            <a:endCxn id="361" idx="3"/>
          </p:cNvCxnSpPr>
          <p:nvPr userDrawn="1"/>
        </p:nvCxnSpPr>
        <p:spPr>
          <a:xfrm flipH="1" flipV="1">
            <a:off x="7331077" y="5901474"/>
            <a:ext cx="466713" cy="466597"/>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sp>
        <p:nvSpPr>
          <p:cNvPr id="234" name="Can 233"/>
          <p:cNvSpPr/>
          <p:nvPr userDrawn="1"/>
        </p:nvSpPr>
        <p:spPr>
          <a:xfrm>
            <a:off x="305257" y="6184977"/>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6" name="Straight Connector 235"/>
          <p:cNvCxnSpPr>
            <a:stCxn id="234" idx="3"/>
          </p:cNvCxnSpPr>
          <p:nvPr userDrawn="1"/>
        </p:nvCxnSpPr>
        <p:spPr>
          <a:xfrm>
            <a:off x="395257" y="6364271"/>
            <a:ext cx="543901" cy="227854"/>
          </a:xfrm>
          <a:prstGeom prst="line">
            <a:avLst/>
          </a:prstGeom>
          <a:ln w="3175">
            <a:solidFill>
              <a:srgbClr val="BCFFF9"/>
            </a:solidFill>
          </a:ln>
          <a:effectLst/>
        </p:spPr>
        <p:style>
          <a:lnRef idx="2">
            <a:schemeClr val="accent1"/>
          </a:lnRef>
          <a:fillRef idx="0">
            <a:schemeClr val="accent1"/>
          </a:fillRef>
          <a:effectRef idx="1">
            <a:schemeClr val="accent1"/>
          </a:effectRef>
          <a:fontRef idx="minor">
            <a:schemeClr val="tx1"/>
          </a:fontRef>
        </p:style>
      </p:cxnSp>
      <p:sp>
        <p:nvSpPr>
          <p:cNvPr id="239" name="Can 238"/>
          <p:cNvSpPr/>
          <p:nvPr userDrawn="1"/>
        </p:nvSpPr>
        <p:spPr>
          <a:xfrm>
            <a:off x="2210528" y="6364271"/>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Can 239"/>
          <p:cNvSpPr/>
          <p:nvPr userDrawn="1"/>
        </p:nvSpPr>
        <p:spPr>
          <a:xfrm>
            <a:off x="1852364" y="5414510"/>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Can 256"/>
          <p:cNvSpPr/>
          <p:nvPr userDrawn="1"/>
        </p:nvSpPr>
        <p:spPr>
          <a:xfrm>
            <a:off x="1793688" y="6232418"/>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Can 343"/>
          <p:cNvSpPr/>
          <p:nvPr userDrawn="1"/>
        </p:nvSpPr>
        <p:spPr>
          <a:xfrm>
            <a:off x="5438882" y="5598282"/>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Can 415"/>
          <p:cNvSpPr/>
          <p:nvPr userDrawn="1"/>
        </p:nvSpPr>
        <p:spPr>
          <a:xfrm>
            <a:off x="2517589" y="5923139"/>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Can 289"/>
          <p:cNvSpPr/>
          <p:nvPr userDrawn="1"/>
        </p:nvSpPr>
        <p:spPr>
          <a:xfrm>
            <a:off x="94441" y="4576781"/>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Can 333"/>
          <p:cNvSpPr/>
          <p:nvPr userDrawn="1"/>
        </p:nvSpPr>
        <p:spPr>
          <a:xfrm>
            <a:off x="3456559" y="5508634"/>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Can 355"/>
          <p:cNvSpPr/>
          <p:nvPr userDrawn="1"/>
        </p:nvSpPr>
        <p:spPr>
          <a:xfrm>
            <a:off x="5879707" y="5770739"/>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Can 357"/>
          <p:cNvSpPr/>
          <p:nvPr userDrawn="1"/>
        </p:nvSpPr>
        <p:spPr>
          <a:xfrm>
            <a:off x="6998677" y="6300291"/>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Can 360"/>
          <p:cNvSpPr/>
          <p:nvPr userDrawn="1"/>
        </p:nvSpPr>
        <p:spPr>
          <a:xfrm>
            <a:off x="7241077" y="5722180"/>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0" name="Can 549"/>
          <p:cNvSpPr/>
          <p:nvPr userDrawn="1"/>
        </p:nvSpPr>
        <p:spPr>
          <a:xfrm>
            <a:off x="1703688" y="4944952"/>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1" name="Can 560"/>
          <p:cNvSpPr/>
          <p:nvPr userDrawn="1"/>
        </p:nvSpPr>
        <p:spPr>
          <a:xfrm>
            <a:off x="7707790" y="6188777"/>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6" name="Group 315"/>
          <p:cNvGrpSpPr/>
          <p:nvPr userDrawn="1"/>
        </p:nvGrpSpPr>
        <p:grpSpPr>
          <a:xfrm>
            <a:off x="-3084" y="-30574"/>
            <a:ext cx="9164084" cy="6888574"/>
            <a:chOff x="-3084" y="-30574"/>
            <a:chExt cx="9164084" cy="6888574"/>
          </a:xfrm>
        </p:grpSpPr>
        <p:sp>
          <p:nvSpPr>
            <p:cNvPr id="319" name="Rectangle 318"/>
            <p:cNvSpPr/>
            <p:nvPr userDrawn="1"/>
          </p:nvSpPr>
          <p:spPr>
            <a:xfrm>
              <a:off x="1590" y="6120000"/>
              <a:ext cx="915941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sp>
          <p:nvSpPr>
            <p:cNvPr id="320" name="Rectangle 319"/>
            <p:cNvSpPr/>
            <p:nvPr userDrawn="1"/>
          </p:nvSpPr>
          <p:spPr>
            <a:xfrm>
              <a:off x="-3084" y="-30574"/>
              <a:ext cx="9164083" cy="5790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grpSp>
      <p:sp>
        <p:nvSpPr>
          <p:cNvPr id="321"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323"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324"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325" name="Straight Connector 324"/>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87" name="Picture 8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197408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left)">
                                      <p:cBhvr>
                                        <p:cTn id="7" dur="500"/>
                                        <p:tgtEl>
                                          <p:spTgt spid="29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9"/>
                                        </p:tgtEl>
                                        <p:attrNameLst>
                                          <p:attrName>style.visibility</p:attrName>
                                        </p:attrNameLst>
                                      </p:cBhvr>
                                      <p:to>
                                        <p:strVal val="visible"/>
                                      </p:to>
                                    </p:set>
                                    <p:animEffect transition="in" filter="wipe(left)">
                                      <p:cBhvr>
                                        <p:cTn id="11" dur="500"/>
                                        <p:tgtEl>
                                          <p:spTgt spid="30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wipe(left)">
                                      <p:cBhvr>
                                        <p:cTn id="15" dur="500"/>
                                        <p:tgtEl>
                                          <p:spTgt spid="30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4"/>
                                        </p:tgtEl>
                                        <p:attrNameLst>
                                          <p:attrName>style.visibility</p:attrName>
                                        </p:attrNameLst>
                                      </p:cBhvr>
                                      <p:to>
                                        <p:strVal val="visible"/>
                                      </p:to>
                                    </p:set>
                                    <p:animEffect transition="in" filter="wipe(left)">
                                      <p:cBhvr>
                                        <p:cTn id="19" dur="500"/>
                                        <p:tgtEl>
                                          <p:spTgt spid="3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5"/>
                                        </p:tgtEl>
                                        <p:attrNameLst>
                                          <p:attrName>style.visibility</p:attrName>
                                        </p:attrNameLst>
                                      </p:cBhvr>
                                      <p:to>
                                        <p:strVal val="visible"/>
                                      </p:to>
                                    </p:set>
                                    <p:animEffect transition="in" filter="wipe(left)">
                                      <p:cBhvr>
                                        <p:cTn id="23" dur="500"/>
                                        <p:tgtEl>
                                          <p:spTgt spid="33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34"/>
                                        </p:tgtEl>
                                        <p:attrNameLst>
                                          <p:attrName>style.visibility</p:attrName>
                                        </p:attrNameLst>
                                      </p:cBhvr>
                                      <p:to>
                                        <p:strVal val="visible"/>
                                      </p:to>
                                    </p:set>
                                    <p:animEffect transition="in" filter="wipe(left)">
                                      <p:cBhvr>
                                        <p:cTn id="27" dur="500"/>
                                        <p:tgtEl>
                                          <p:spTgt spid="33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37"/>
                                        </p:tgtEl>
                                        <p:attrNameLst>
                                          <p:attrName>style.visibility</p:attrName>
                                        </p:attrNameLst>
                                      </p:cBhvr>
                                      <p:to>
                                        <p:strVal val="visible"/>
                                      </p:to>
                                    </p:set>
                                    <p:animEffect transition="in" filter="wipe(left)">
                                      <p:cBhvr>
                                        <p:cTn id="31" dur="500"/>
                                        <p:tgtEl>
                                          <p:spTgt spid="33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45"/>
                                        </p:tgtEl>
                                        <p:attrNameLst>
                                          <p:attrName>style.visibility</p:attrName>
                                        </p:attrNameLst>
                                      </p:cBhvr>
                                      <p:to>
                                        <p:strVal val="visible"/>
                                      </p:to>
                                    </p:set>
                                    <p:animEffect transition="in" filter="wipe(left)">
                                      <p:cBhvr>
                                        <p:cTn id="35" dur="500"/>
                                        <p:tgtEl>
                                          <p:spTgt spid="34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44"/>
                                        </p:tgtEl>
                                        <p:attrNameLst>
                                          <p:attrName>style.visibility</p:attrName>
                                        </p:attrNameLst>
                                      </p:cBhvr>
                                      <p:to>
                                        <p:strVal val="visible"/>
                                      </p:to>
                                    </p:set>
                                    <p:animEffect transition="in" filter="wipe(left)">
                                      <p:cBhvr>
                                        <p:cTn id="39" dur="500"/>
                                        <p:tgtEl>
                                          <p:spTgt spid="34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54"/>
                                        </p:tgtEl>
                                        <p:attrNameLst>
                                          <p:attrName>style.visibility</p:attrName>
                                        </p:attrNameLst>
                                      </p:cBhvr>
                                      <p:to>
                                        <p:strVal val="visible"/>
                                      </p:to>
                                    </p:set>
                                    <p:animEffect transition="in" filter="wipe(left)">
                                      <p:cBhvr>
                                        <p:cTn id="43" dur="500"/>
                                        <p:tgtEl>
                                          <p:spTgt spid="35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55"/>
                                        </p:tgtEl>
                                        <p:attrNameLst>
                                          <p:attrName>style.visibility</p:attrName>
                                        </p:attrNameLst>
                                      </p:cBhvr>
                                      <p:to>
                                        <p:strVal val="visible"/>
                                      </p:to>
                                    </p:set>
                                    <p:animEffect transition="in" filter="wipe(left)">
                                      <p:cBhvr>
                                        <p:cTn id="47" dur="500"/>
                                        <p:tgtEl>
                                          <p:spTgt spid="355"/>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57"/>
                                        </p:tgtEl>
                                        <p:attrNameLst>
                                          <p:attrName>style.visibility</p:attrName>
                                        </p:attrNameLst>
                                      </p:cBhvr>
                                      <p:to>
                                        <p:strVal val="visible"/>
                                      </p:to>
                                    </p:set>
                                    <p:animEffect transition="in" filter="wipe(left)">
                                      <p:cBhvr>
                                        <p:cTn id="51" dur="500"/>
                                        <p:tgtEl>
                                          <p:spTgt spid="357"/>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56"/>
                                        </p:tgtEl>
                                        <p:attrNameLst>
                                          <p:attrName>style.visibility</p:attrName>
                                        </p:attrNameLst>
                                      </p:cBhvr>
                                      <p:to>
                                        <p:strVal val="visible"/>
                                      </p:to>
                                    </p:set>
                                    <p:animEffect transition="in" filter="wipe(left)">
                                      <p:cBhvr>
                                        <p:cTn id="55" dur="500"/>
                                        <p:tgtEl>
                                          <p:spTgt spid="356"/>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359"/>
                                        </p:tgtEl>
                                        <p:attrNameLst>
                                          <p:attrName>style.visibility</p:attrName>
                                        </p:attrNameLst>
                                      </p:cBhvr>
                                      <p:to>
                                        <p:strVal val="visible"/>
                                      </p:to>
                                    </p:set>
                                    <p:animEffect transition="in" filter="wipe(left)">
                                      <p:cBhvr>
                                        <p:cTn id="59" dur="500"/>
                                        <p:tgtEl>
                                          <p:spTgt spid="359"/>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358"/>
                                        </p:tgtEl>
                                        <p:attrNameLst>
                                          <p:attrName>style.visibility</p:attrName>
                                        </p:attrNameLst>
                                      </p:cBhvr>
                                      <p:to>
                                        <p:strVal val="visible"/>
                                      </p:to>
                                    </p:set>
                                    <p:animEffect transition="in" filter="wipe(left)">
                                      <p:cBhvr>
                                        <p:cTn id="63" dur="500"/>
                                        <p:tgtEl>
                                          <p:spTgt spid="358"/>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60"/>
                                        </p:tgtEl>
                                        <p:attrNameLst>
                                          <p:attrName>style.visibility</p:attrName>
                                        </p:attrNameLst>
                                      </p:cBhvr>
                                      <p:to>
                                        <p:strVal val="visible"/>
                                      </p:to>
                                    </p:set>
                                    <p:animEffect transition="in" filter="wipe(left)">
                                      <p:cBhvr>
                                        <p:cTn id="67" dur="500"/>
                                        <p:tgtEl>
                                          <p:spTgt spid="360"/>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361"/>
                                        </p:tgtEl>
                                        <p:attrNameLst>
                                          <p:attrName>style.visibility</p:attrName>
                                        </p:attrNameLst>
                                      </p:cBhvr>
                                      <p:to>
                                        <p:strVal val="visible"/>
                                      </p:to>
                                    </p:set>
                                    <p:animEffect transition="in" filter="wipe(left)">
                                      <p:cBhvr>
                                        <p:cTn id="71" dur="500"/>
                                        <p:tgtEl>
                                          <p:spTgt spid="361"/>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363"/>
                                        </p:tgtEl>
                                        <p:attrNameLst>
                                          <p:attrName>style.visibility</p:attrName>
                                        </p:attrNameLst>
                                      </p:cBhvr>
                                      <p:to>
                                        <p:strVal val="visible"/>
                                      </p:to>
                                    </p:set>
                                    <p:animEffect transition="in" filter="wipe(left)">
                                      <p:cBhvr>
                                        <p:cTn id="75" dur="500"/>
                                        <p:tgtEl>
                                          <p:spTgt spid="363"/>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362"/>
                                        </p:tgtEl>
                                        <p:attrNameLst>
                                          <p:attrName>style.visibility</p:attrName>
                                        </p:attrNameLst>
                                      </p:cBhvr>
                                      <p:to>
                                        <p:strVal val="visible"/>
                                      </p:to>
                                    </p:set>
                                    <p:animEffect transition="in" filter="wipe(left)">
                                      <p:cBhvr>
                                        <p:cTn id="79" dur="500"/>
                                        <p:tgtEl>
                                          <p:spTgt spid="362"/>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365"/>
                                        </p:tgtEl>
                                        <p:attrNameLst>
                                          <p:attrName>style.visibility</p:attrName>
                                        </p:attrNameLst>
                                      </p:cBhvr>
                                      <p:to>
                                        <p:strVal val="visible"/>
                                      </p:to>
                                    </p:set>
                                    <p:animEffect transition="in" filter="wipe(left)">
                                      <p:cBhvr>
                                        <p:cTn id="83" dur="500"/>
                                        <p:tgtEl>
                                          <p:spTgt spid="365"/>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364"/>
                                        </p:tgtEl>
                                        <p:attrNameLst>
                                          <p:attrName>style.visibility</p:attrName>
                                        </p:attrNameLst>
                                      </p:cBhvr>
                                      <p:to>
                                        <p:strVal val="visible"/>
                                      </p:to>
                                    </p:set>
                                    <p:animEffect transition="in" filter="wipe(left)">
                                      <p:cBhvr>
                                        <p:cTn id="87" dur="500"/>
                                        <p:tgtEl>
                                          <p:spTgt spid="364"/>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367"/>
                                        </p:tgtEl>
                                        <p:attrNameLst>
                                          <p:attrName>style.visibility</p:attrName>
                                        </p:attrNameLst>
                                      </p:cBhvr>
                                      <p:to>
                                        <p:strVal val="visible"/>
                                      </p:to>
                                    </p:set>
                                    <p:animEffect transition="in" filter="wipe(left)">
                                      <p:cBhvr>
                                        <p:cTn id="91" dur="500"/>
                                        <p:tgtEl>
                                          <p:spTgt spid="367"/>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368"/>
                                        </p:tgtEl>
                                        <p:attrNameLst>
                                          <p:attrName>style.visibility</p:attrName>
                                        </p:attrNameLst>
                                      </p:cBhvr>
                                      <p:to>
                                        <p:strVal val="visible"/>
                                      </p:to>
                                    </p:set>
                                    <p:animEffect transition="in" filter="wipe(left)">
                                      <p:cBhvr>
                                        <p:cTn id="95" dur="500"/>
                                        <p:tgtEl>
                                          <p:spTgt spid="368"/>
                                        </p:tgtEl>
                                      </p:cBhvr>
                                    </p:animEffect>
                                  </p:childTnLst>
                                </p:cTn>
                              </p:par>
                            </p:childTnLst>
                          </p:cTn>
                        </p:par>
                        <p:par>
                          <p:cTn id="96" fill="hold">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370"/>
                                        </p:tgtEl>
                                        <p:attrNameLst>
                                          <p:attrName>style.visibility</p:attrName>
                                        </p:attrNameLst>
                                      </p:cBhvr>
                                      <p:to>
                                        <p:strVal val="visible"/>
                                      </p:to>
                                    </p:set>
                                    <p:animEffect transition="in" filter="wipe(left)">
                                      <p:cBhvr>
                                        <p:cTn id="99" dur="500"/>
                                        <p:tgtEl>
                                          <p:spTgt spid="370"/>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372"/>
                                        </p:tgtEl>
                                        <p:attrNameLst>
                                          <p:attrName>style.visibility</p:attrName>
                                        </p:attrNameLst>
                                      </p:cBhvr>
                                      <p:to>
                                        <p:strVal val="visible"/>
                                      </p:to>
                                    </p:set>
                                    <p:animEffect transition="in" filter="wipe(left)">
                                      <p:cBhvr>
                                        <p:cTn id="103" dur="500"/>
                                        <p:tgtEl>
                                          <p:spTgt spid="372"/>
                                        </p:tgtEl>
                                      </p:cBhvr>
                                    </p:animEffect>
                                  </p:childTnLst>
                                </p:cTn>
                              </p:par>
                            </p:childTnLst>
                          </p:cTn>
                        </p:par>
                        <p:par>
                          <p:cTn id="104" fill="hold">
                            <p:stCondLst>
                              <p:cond delay="12500"/>
                            </p:stCondLst>
                            <p:childTnLst>
                              <p:par>
                                <p:cTn id="105" presetID="22" presetClass="entr" presetSubtype="8" fill="hold" grpId="0" nodeType="afterEffect">
                                  <p:stCondLst>
                                    <p:cond delay="0"/>
                                  </p:stCondLst>
                                  <p:childTnLst>
                                    <p:set>
                                      <p:cBhvr>
                                        <p:cTn id="106" dur="1" fill="hold">
                                          <p:stCondLst>
                                            <p:cond delay="0"/>
                                          </p:stCondLst>
                                        </p:cTn>
                                        <p:tgtEl>
                                          <p:spTgt spid="369"/>
                                        </p:tgtEl>
                                        <p:attrNameLst>
                                          <p:attrName>style.visibility</p:attrName>
                                        </p:attrNameLst>
                                      </p:cBhvr>
                                      <p:to>
                                        <p:strVal val="visible"/>
                                      </p:to>
                                    </p:set>
                                    <p:animEffect transition="in" filter="wipe(left)">
                                      <p:cBhvr>
                                        <p:cTn id="107" dur="500"/>
                                        <p:tgtEl>
                                          <p:spTgt spid="369"/>
                                        </p:tgtEl>
                                      </p:cBhvr>
                                    </p:animEffect>
                                  </p:childTnLst>
                                </p:cTn>
                              </p:par>
                            </p:childTnLst>
                          </p:cTn>
                        </p:par>
                        <p:par>
                          <p:cTn id="108" fill="hold">
                            <p:stCondLst>
                              <p:cond delay="13000"/>
                            </p:stCondLst>
                            <p:childTnLst>
                              <p:par>
                                <p:cTn id="109" presetID="22" presetClass="entr" presetSubtype="8" fill="hold" nodeType="afterEffect">
                                  <p:stCondLst>
                                    <p:cond delay="0"/>
                                  </p:stCondLst>
                                  <p:childTnLst>
                                    <p:set>
                                      <p:cBhvr>
                                        <p:cTn id="110" dur="1" fill="hold">
                                          <p:stCondLst>
                                            <p:cond delay="0"/>
                                          </p:stCondLst>
                                        </p:cTn>
                                        <p:tgtEl>
                                          <p:spTgt spid="373"/>
                                        </p:tgtEl>
                                        <p:attrNameLst>
                                          <p:attrName>style.visibility</p:attrName>
                                        </p:attrNameLst>
                                      </p:cBhvr>
                                      <p:to>
                                        <p:strVal val="visible"/>
                                      </p:to>
                                    </p:set>
                                    <p:animEffect transition="in" filter="wipe(left)">
                                      <p:cBhvr>
                                        <p:cTn id="111" dur="500"/>
                                        <p:tgtEl>
                                          <p:spTgt spid="373"/>
                                        </p:tgtEl>
                                      </p:cBhvr>
                                    </p:animEffect>
                                  </p:childTnLst>
                                </p:cTn>
                              </p:par>
                            </p:childTnLst>
                          </p:cTn>
                        </p:par>
                        <p:par>
                          <p:cTn id="112" fill="hold">
                            <p:stCondLst>
                              <p:cond delay="13500"/>
                            </p:stCondLst>
                            <p:childTnLst>
                              <p:par>
                                <p:cTn id="113" presetID="22" presetClass="entr" presetSubtype="8" fill="hold" grpId="0" nodeType="afterEffect">
                                  <p:stCondLst>
                                    <p:cond delay="0"/>
                                  </p:stCondLst>
                                  <p:childTnLst>
                                    <p:set>
                                      <p:cBhvr>
                                        <p:cTn id="114" dur="1" fill="hold">
                                          <p:stCondLst>
                                            <p:cond delay="0"/>
                                          </p:stCondLst>
                                        </p:cTn>
                                        <p:tgtEl>
                                          <p:spTgt spid="371"/>
                                        </p:tgtEl>
                                        <p:attrNameLst>
                                          <p:attrName>style.visibility</p:attrName>
                                        </p:attrNameLst>
                                      </p:cBhvr>
                                      <p:to>
                                        <p:strVal val="visible"/>
                                      </p:to>
                                    </p:set>
                                    <p:animEffect transition="in" filter="wipe(left)">
                                      <p:cBhvr>
                                        <p:cTn id="115" dur="500"/>
                                        <p:tgtEl>
                                          <p:spTgt spid="371"/>
                                        </p:tgtEl>
                                      </p:cBhvr>
                                    </p:animEffect>
                                  </p:childTnLst>
                                </p:cTn>
                              </p:par>
                            </p:childTnLst>
                          </p:cTn>
                        </p:par>
                        <p:par>
                          <p:cTn id="116" fill="hold">
                            <p:stCondLst>
                              <p:cond delay="14000"/>
                            </p:stCondLst>
                            <p:childTnLst>
                              <p:par>
                                <p:cTn id="117" presetID="22" presetClass="entr" presetSubtype="8" fill="hold" nodeType="afterEffect">
                                  <p:stCondLst>
                                    <p:cond delay="0"/>
                                  </p:stCondLst>
                                  <p:childTnLst>
                                    <p:set>
                                      <p:cBhvr>
                                        <p:cTn id="118" dur="1" fill="hold">
                                          <p:stCondLst>
                                            <p:cond delay="0"/>
                                          </p:stCondLst>
                                        </p:cTn>
                                        <p:tgtEl>
                                          <p:spTgt spid="375"/>
                                        </p:tgtEl>
                                        <p:attrNameLst>
                                          <p:attrName>style.visibility</p:attrName>
                                        </p:attrNameLst>
                                      </p:cBhvr>
                                      <p:to>
                                        <p:strVal val="visible"/>
                                      </p:to>
                                    </p:set>
                                    <p:animEffect transition="in" filter="wipe(left)">
                                      <p:cBhvr>
                                        <p:cTn id="119" dur="500"/>
                                        <p:tgtEl>
                                          <p:spTgt spid="375"/>
                                        </p:tgtEl>
                                      </p:cBhvr>
                                    </p:animEffect>
                                  </p:childTnLst>
                                </p:cTn>
                              </p:par>
                            </p:childTnLst>
                          </p:cTn>
                        </p:par>
                        <p:par>
                          <p:cTn id="120" fill="hold">
                            <p:stCondLst>
                              <p:cond delay="14500"/>
                            </p:stCondLst>
                            <p:childTnLst>
                              <p:par>
                                <p:cTn id="121" presetID="22" presetClass="entr" presetSubtype="8" fill="hold" grpId="0" nodeType="afterEffect">
                                  <p:stCondLst>
                                    <p:cond delay="0"/>
                                  </p:stCondLst>
                                  <p:childTnLst>
                                    <p:set>
                                      <p:cBhvr>
                                        <p:cTn id="122" dur="1" fill="hold">
                                          <p:stCondLst>
                                            <p:cond delay="0"/>
                                          </p:stCondLst>
                                        </p:cTn>
                                        <p:tgtEl>
                                          <p:spTgt spid="374"/>
                                        </p:tgtEl>
                                        <p:attrNameLst>
                                          <p:attrName>style.visibility</p:attrName>
                                        </p:attrNameLst>
                                      </p:cBhvr>
                                      <p:to>
                                        <p:strVal val="visible"/>
                                      </p:to>
                                    </p:set>
                                    <p:animEffect transition="in" filter="wipe(left)">
                                      <p:cBhvr>
                                        <p:cTn id="123" dur="500"/>
                                        <p:tgtEl>
                                          <p:spTgt spid="374"/>
                                        </p:tgtEl>
                                      </p:cBhvr>
                                    </p:animEffect>
                                  </p:childTnLst>
                                </p:cTn>
                              </p:par>
                            </p:childTnLst>
                          </p:cTn>
                        </p:par>
                        <p:par>
                          <p:cTn id="124" fill="hold">
                            <p:stCondLst>
                              <p:cond delay="15000"/>
                            </p:stCondLst>
                            <p:childTnLst>
                              <p:par>
                                <p:cTn id="125" presetID="22" presetClass="entr" presetSubtype="8" fill="hold" grpId="0" nodeType="afterEffect">
                                  <p:stCondLst>
                                    <p:cond delay="0"/>
                                  </p:stCondLst>
                                  <p:childTnLst>
                                    <p:set>
                                      <p:cBhvr>
                                        <p:cTn id="126" dur="1" fill="hold">
                                          <p:stCondLst>
                                            <p:cond delay="0"/>
                                          </p:stCondLst>
                                        </p:cTn>
                                        <p:tgtEl>
                                          <p:spTgt spid="379"/>
                                        </p:tgtEl>
                                        <p:attrNameLst>
                                          <p:attrName>style.visibility</p:attrName>
                                        </p:attrNameLst>
                                      </p:cBhvr>
                                      <p:to>
                                        <p:strVal val="visible"/>
                                      </p:to>
                                    </p:set>
                                    <p:animEffect transition="in" filter="wipe(left)">
                                      <p:cBhvr>
                                        <p:cTn id="127" dur="500"/>
                                        <p:tgtEl>
                                          <p:spTgt spid="379"/>
                                        </p:tgtEl>
                                      </p:cBhvr>
                                    </p:animEffect>
                                  </p:childTnLst>
                                </p:cTn>
                              </p:par>
                            </p:childTnLst>
                          </p:cTn>
                        </p:par>
                        <p:par>
                          <p:cTn id="128" fill="hold">
                            <p:stCondLst>
                              <p:cond delay="15500"/>
                            </p:stCondLst>
                            <p:childTnLst>
                              <p:par>
                                <p:cTn id="129" presetID="22" presetClass="entr" presetSubtype="8" fill="hold" nodeType="afterEffect">
                                  <p:stCondLst>
                                    <p:cond delay="0"/>
                                  </p:stCondLst>
                                  <p:childTnLst>
                                    <p:set>
                                      <p:cBhvr>
                                        <p:cTn id="130" dur="1" fill="hold">
                                          <p:stCondLst>
                                            <p:cond delay="0"/>
                                          </p:stCondLst>
                                        </p:cTn>
                                        <p:tgtEl>
                                          <p:spTgt spid="383"/>
                                        </p:tgtEl>
                                        <p:attrNameLst>
                                          <p:attrName>style.visibility</p:attrName>
                                        </p:attrNameLst>
                                      </p:cBhvr>
                                      <p:to>
                                        <p:strVal val="visible"/>
                                      </p:to>
                                    </p:set>
                                    <p:animEffect transition="in" filter="wipe(left)">
                                      <p:cBhvr>
                                        <p:cTn id="131" dur="500"/>
                                        <p:tgtEl>
                                          <p:spTgt spid="383"/>
                                        </p:tgtEl>
                                      </p:cBhvr>
                                    </p:animEffect>
                                  </p:childTnLst>
                                </p:cTn>
                              </p:par>
                            </p:childTnLst>
                          </p:cTn>
                        </p:par>
                        <p:par>
                          <p:cTn id="132" fill="hold">
                            <p:stCondLst>
                              <p:cond delay="16000"/>
                            </p:stCondLst>
                            <p:childTnLst>
                              <p:par>
                                <p:cTn id="133" presetID="22" presetClass="entr" presetSubtype="8" fill="hold" grpId="0" nodeType="afterEffect">
                                  <p:stCondLst>
                                    <p:cond delay="0"/>
                                  </p:stCondLst>
                                  <p:childTnLst>
                                    <p:set>
                                      <p:cBhvr>
                                        <p:cTn id="134" dur="1" fill="hold">
                                          <p:stCondLst>
                                            <p:cond delay="0"/>
                                          </p:stCondLst>
                                        </p:cTn>
                                        <p:tgtEl>
                                          <p:spTgt spid="382"/>
                                        </p:tgtEl>
                                        <p:attrNameLst>
                                          <p:attrName>style.visibility</p:attrName>
                                        </p:attrNameLst>
                                      </p:cBhvr>
                                      <p:to>
                                        <p:strVal val="visible"/>
                                      </p:to>
                                    </p:set>
                                    <p:animEffect transition="in" filter="wipe(left)">
                                      <p:cBhvr>
                                        <p:cTn id="135" dur="500"/>
                                        <p:tgtEl>
                                          <p:spTgt spid="382"/>
                                        </p:tgtEl>
                                      </p:cBhvr>
                                    </p:animEffect>
                                  </p:childTnLst>
                                </p:cTn>
                              </p:par>
                            </p:childTnLst>
                          </p:cTn>
                        </p:par>
                        <p:par>
                          <p:cTn id="136" fill="hold">
                            <p:stCondLst>
                              <p:cond delay="16500"/>
                            </p:stCondLst>
                            <p:childTnLst>
                              <p:par>
                                <p:cTn id="137" presetID="22" presetClass="entr" presetSubtype="8" fill="hold" nodeType="afterEffect">
                                  <p:stCondLst>
                                    <p:cond delay="0"/>
                                  </p:stCondLst>
                                  <p:childTnLst>
                                    <p:set>
                                      <p:cBhvr>
                                        <p:cTn id="138" dur="1" fill="hold">
                                          <p:stCondLst>
                                            <p:cond delay="0"/>
                                          </p:stCondLst>
                                        </p:cTn>
                                        <p:tgtEl>
                                          <p:spTgt spid="385"/>
                                        </p:tgtEl>
                                        <p:attrNameLst>
                                          <p:attrName>style.visibility</p:attrName>
                                        </p:attrNameLst>
                                      </p:cBhvr>
                                      <p:to>
                                        <p:strVal val="visible"/>
                                      </p:to>
                                    </p:set>
                                    <p:animEffect transition="in" filter="wipe(left)">
                                      <p:cBhvr>
                                        <p:cTn id="139" dur="500"/>
                                        <p:tgtEl>
                                          <p:spTgt spid="385"/>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399"/>
                                        </p:tgtEl>
                                        <p:attrNameLst>
                                          <p:attrName>style.visibility</p:attrName>
                                        </p:attrNameLst>
                                      </p:cBhvr>
                                      <p:to>
                                        <p:strVal val="visible"/>
                                      </p:to>
                                    </p:set>
                                    <p:animEffect transition="in" filter="wipe(left)">
                                      <p:cBhvr>
                                        <p:cTn id="143" dur="500"/>
                                        <p:tgtEl>
                                          <p:spTgt spid="399"/>
                                        </p:tgtEl>
                                      </p:cBhvr>
                                    </p:animEffect>
                                  </p:childTnLst>
                                </p:cTn>
                              </p:par>
                            </p:childTnLst>
                          </p:cTn>
                        </p:par>
                        <p:par>
                          <p:cTn id="144" fill="hold">
                            <p:stCondLst>
                              <p:cond delay="17500"/>
                            </p:stCondLst>
                            <p:childTnLst>
                              <p:par>
                                <p:cTn id="145" presetID="22" presetClass="entr" presetSubtype="8" fill="hold" nodeType="afterEffect">
                                  <p:stCondLst>
                                    <p:cond delay="0"/>
                                  </p:stCondLst>
                                  <p:childTnLst>
                                    <p:set>
                                      <p:cBhvr>
                                        <p:cTn id="146" dur="1" fill="hold">
                                          <p:stCondLst>
                                            <p:cond delay="0"/>
                                          </p:stCondLst>
                                        </p:cTn>
                                        <p:tgtEl>
                                          <p:spTgt spid="405"/>
                                        </p:tgtEl>
                                        <p:attrNameLst>
                                          <p:attrName>style.visibility</p:attrName>
                                        </p:attrNameLst>
                                      </p:cBhvr>
                                      <p:to>
                                        <p:strVal val="visible"/>
                                      </p:to>
                                    </p:set>
                                    <p:animEffect transition="in" filter="wipe(left)">
                                      <p:cBhvr>
                                        <p:cTn id="147" dur="500"/>
                                        <p:tgtEl>
                                          <p:spTgt spid="405"/>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406"/>
                                        </p:tgtEl>
                                        <p:attrNameLst>
                                          <p:attrName>style.visibility</p:attrName>
                                        </p:attrNameLst>
                                      </p:cBhvr>
                                      <p:to>
                                        <p:strVal val="visible"/>
                                      </p:to>
                                    </p:set>
                                    <p:animEffect transition="in" filter="wipe(left)">
                                      <p:cBhvr>
                                        <p:cTn id="151" dur="500"/>
                                        <p:tgtEl>
                                          <p:spTgt spid="406"/>
                                        </p:tgtEl>
                                      </p:cBhvr>
                                    </p:animEffect>
                                  </p:childTnLst>
                                </p:cTn>
                              </p:par>
                            </p:childTnLst>
                          </p:cTn>
                        </p:par>
                        <p:par>
                          <p:cTn id="152" fill="hold">
                            <p:stCondLst>
                              <p:cond delay="18500"/>
                            </p:stCondLst>
                            <p:childTnLst>
                              <p:par>
                                <p:cTn id="153" presetID="22" presetClass="entr" presetSubtype="8" fill="hold" nodeType="afterEffect">
                                  <p:stCondLst>
                                    <p:cond delay="0"/>
                                  </p:stCondLst>
                                  <p:childTnLst>
                                    <p:set>
                                      <p:cBhvr>
                                        <p:cTn id="154" dur="1" fill="hold">
                                          <p:stCondLst>
                                            <p:cond delay="0"/>
                                          </p:stCondLst>
                                        </p:cTn>
                                        <p:tgtEl>
                                          <p:spTgt spid="407"/>
                                        </p:tgtEl>
                                        <p:attrNameLst>
                                          <p:attrName>style.visibility</p:attrName>
                                        </p:attrNameLst>
                                      </p:cBhvr>
                                      <p:to>
                                        <p:strVal val="visible"/>
                                      </p:to>
                                    </p:set>
                                    <p:animEffect transition="in" filter="wipe(left)">
                                      <p:cBhvr>
                                        <p:cTn id="155" dur="500"/>
                                        <p:tgtEl>
                                          <p:spTgt spid="407"/>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412"/>
                                        </p:tgtEl>
                                        <p:attrNameLst>
                                          <p:attrName>style.visibility</p:attrName>
                                        </p:attrNameLst>
                                      </p:cBhvr>
                                      <p:to>
                                        <p:strVal val="visible"/>
                                      </p:to>
                                    </p:set>
                                    <p:animEffect transition="in" filter="wipe(left)">
                                      <p:cBhvr>
                                        <p:cTn id="159" dur="500"/>
                                        <p:tgtEl>
                                          <p:spTgt spid="412"/>
                                        </p:tgtEl>
                                      </p:cBhvr>
                                    </p:animEffect>
                                  </p:childTnLst>
                                </p:cTn>
                              </p:par>
                            </p:childTnLst>
                          </p:cTn>
                        </p:par>
                        <p:par>
                          <p:cTn id="160" fill="hold">
                            <p:stCondLst>
                              <p:cond delay="19500"/>
                            </p:stCondLst>
                            <p:childTnLst>
                              <p:par>
                                <p:cTn id="161" presetID="22" presetClass="entr" presetSubtype="8" fill="hold" grpId="0" nodeType="afterEffect">
                                  <p:stCondLst>
                                    <p:cond delay="0"/>
                                  </p:stCondLst>
                                  <p:childTnLst>
                                    <p:set>
                                      <p:cBhvr>
                                        <p:cTn id="162" dur="1" fill="hold">
                                          <p:stCondLst>
                                            <p:cond delay="0"/>
                                          </p:stCondLst>
                                        </p:cTn>
                                        <p:tgtEl>
                                          <p:spTgt spid="413"/>
                                        </p:tgtEl>
                                        <p:attrNameLst>
                                          <p:attrName>style.visibility</p:attrName>
                                        </p:attrNameLst>
                                      </p:cBhvr>
                                      <p:to>
                                        <p:strVal val="visible"/>
                                      </p:to>
                                    </p:set>
                                    <p:animEffect transition="in" filter="wipe(left)">
                                      <p:cBhvr>
                                        <p:cTn id="163" dur="500"/>
                                        <p:tgtEl>
                                          <p:spTgt spid="413"/>
                                        </p:tgtEl>
                                      </p:cBhvr>
                                    </p:animEffect>
                                  </p:childTnLst>
                                </p:cTn>
                              </p:par>
                            </p:childTnLst>
                          </p:cTn>
                        </p:par>
                        <p:par>
                          <p:cTn id="164" fill="hold">
                            <p:stCondLst>
                              <p:cond delay="20000"/>
                            </p:stCondLst>
                            <p:childTnLst>
                              <p:par>
                                <p:cTn id="165" presetID="22" presetClass="entr" presetSubtype="8" fill="hold" nodeType="afterEffect">
                                  <p:stCondLst>
                                    <p:cond delay="0"/>
                                  </p:stCondLst>
                                  <p:childTnLst>
                                    <p:set>
                                      <p:cBhvr>
                                        <p:cTn id="166" dur="1" fill="hold">
                                          <p:stCondLst>
                                            <p:cond delay="0"/>
                                          </p:stCondLst>
                                        </p:cTn>
                                        <p:tgtEl>
                                          <p:spTgt spid="415"/>
                                        </p:tgtEl>
                                        <p:attrNameLst>
                                          <p:attrName>style.visibility</p:attrName>
                                        </p:attrNameLst>
                                      </p:cBhvr>
                                      <p:to>
                                        <p:strVal val="visible"/>
                                      </p:to>
                                    </p:set>
                                    <p:animEffect transition="in" filter="wipe(left)">
                                      <p:cBhvr>
                                        <p:cTn id="167" dur="500"/>
                                        <p:tgtEl>
                                          <p:spTgt spid="415"/>
                                        </p:tgtEl>
                                      </p:cBhvr>
                                    </p:animEffect>
                                  </p:childTnLst>
                                </p:cTn>
                              </p:par>
                            </p:childTnLst>
                          </p:cTn>
                        </p:par>
                        <p:par>
                          <p:cTn id="168" fill="hold">
                            <p:stCondLst>
                              <p:cond delay="20500"/>
                            </p:stCondLst>
                            <p:childTnLst>
                              <p:par>
                                <p:cTn id="169" presetID="22" presetClass="entr" presetSubtype="8" fill="hold" grpId="0" nodeType="afterEffect">
                                  <p:stCondLst>
                                    <p:cond delay="0"/>
                                  </p:stCondLst>
                                  <p:childTnLst>
                                    <p:set>
                                      <p:cBhvr>
                                        <p:cTn id="170" dur="1" fill="hold">
                                          <p:stCondLst>
                                            <p:cond delay="0"/>
                                          </p:stCondLst>
                                        </p:cTn>
                                        <p:tgtEl>
                                          <p:spTgt spid="416"/>
                                        </p:tgtEl>
                                        <p:attrNameLst>
                                          <p:attrName>style.visibility</p:attrName>
                                        </p:attrNameLst>
                                      </p:cBhvr>
                                      <p:to>
                                        <p:strVal val="visible"/>
                                      </p:to>
                                    </p:set>
                                    <p:animEffect transition="in" filter="wipe(left)">
                                      <p:cBhvr>
                                        <p:cTn id="171" dur="500"/>
                                        <p:tgtEl>
                                          <p:spTgt spid="416"/>
                                        </p:tgtEl>
                                      </p:cBhvr>
                                    </p:animEffect>
                                  </p:childTnLst>
                                </p:cTn>
                              </p:par>
                            </p:childTnLst>
                          </p:cTn>
                        </p:par>
                        <p:par>
                          <p:cTn id="172" fill="hold">
                            <p:stCondLst>
                              <p:cond delay="21000"/>
                            </p:stCondLst>
                            <p:childTnLst>
                              <p:par>
                                <p:cTn id="173" presetID="22" presetClass="entr" presetSubtype="8" fill="hold" grpId="0" nodeType="afterEffect">
                                  <p:stCondLst>
                                    <p:cond delay="0"/>
                                  </p:stCondLst>
                                  <p:childTnLst>
                                    <p:set>
                                      <p:cBhvr>
                                        <p:cTn id="174" dur="1" fill="hold">
                                          <p:stCondLst>
                                            <p:cond delay="0"/>
                                          </p:stCondLst>
                                        </p:cTn>
                                        <p:tgtEl>
                                          <p:spTgt spid="423"/>
                                        </p:tgtEl>
                                        <p:attrNameLst>
                                          <p:attrName>style.visibility</p:attrName>
                                        </p:attrNameLst>
                                      </p:cBhvr>
                                      <p:to>
                                        <p:strVal val="visible"/>
                                      </p:to>
                                    </p:set>
                                    <p:animEffect transition="in" filter="wipe(left)">
                                      <p:cBhvr>
                                        <p:cTn id="175" dur="500"/>
                                        <p:tgtEl>
                                          <p:spTgt spid="423"/>
                                        </p:tgtEl>
                                      </p:cBhvr>
                                    </p:animEffect>
                                  </p:childTnLst>
                                </p:cTn>
                              </p:par>
                            </p:childTnLst>
                          </p:cTn>
                        </p:par>
                        <p:par>
                          <p:cTn id="176" fill="hold">
                            <p:stCondLst>
                              <p:cond delay="21500"/>
                            </p:stCondLst>
                            <p:childTnLst>
                              <p:par>
                                <p:cTn id="177" presetID="22" presetClass="entr" presetSubtype="8" fill="hold" nodeType="afterEffect">
                                  <p:stCondLst>
                                    <p:cond delay="0"/>
                                  </p:stCondLst>
                                  <p:childTnLst>
                                    <p:set>
                                      <p:cBhvr>
                                        <p:cTn id="178" dur="1" fill="hold">
                                          <p:stCondLst>
                                            <p:cond delay="0"/>
                                          </p:stCondLst>
                                        </p:cTn>
                                        <p:tgtEl>
                                          <p:spTgt spid="424"/>
                                        </p:tgtEl>
                                        <p:attrNameLst>
                                          <p:attrName>style.visibility</p:attrName>
                                        </p:attrNameLst>
                                      </p:cBhvr>
                                      <p:to>
                                        <p:strVal val="visible"/>
                                      </p:to>
                                    </p:set>
                                    <p:animEffect transition="in" filter="wipe(left)">
                                      <p:cBhvr>
                                        <p:cTn id="179" dur="500"/>
                                        <p:tgtEl>
                                          <p:spTgt spid="424"/>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475"/>
                                        </p:tgtEl>
                                        <p:attrNameLst>
                                          <p:attrName>style.visibility</p:attrName>
                                        </p:attrNameLst>
                                      </p:cBhvr>
                                      <p:to>
                                        <p:strVal val="visible"/>
                                      </p:to>
                                    </p:set>
                                    <p:animEffect transition="in" filter="wipe(left)">
                                      <p:cBhvr>
                                        <p:cTn id="183" dur="500"/>
                                        <p:tgtEl>
                                          <p:spTgt spid="475"/>
                                        </p:tgtEl>
                                      </p:cBhvr>
                                    </p:animEffect>
                                  </p:childTnLst>
                                </p:cTn>
                              </p:par>
                            </p:childTnLst>
                          </p:cTn>
                        </p:par>
                        <p:par>
                          <p:cTn id="184" fill="hold">
                            <p:stCondLst>
                              <p:cond delay="22500"/>
                            </p:stCondLst>
                            <p:childTnLst>
                              <p:par>
                                <p:cTn id="185" presetID="22" presetClass="entr" presetSubtype="8" fill="hold" grpId="0" nodeType="afterEffect">
                                  <p:stCondLst>
                                    <p:cond delay="0"/>
                                  </p:stCondLst>
                                  <p:childTnLst>
                                    <p:set>
                                      <p:cBhvr>
                                        <p:cTn id="186" dur="1" fill="hold">
                                          <p:stCondLst>
                                            <p:cond delay="0"/>
                                          </p:stCondLst>
                                        </p:cTn>
                                        <p:tgtEl>
                                          <p:spTgt spid="509"/>
                                        </p:tgtEl>
                                        <p:attrNameLst>
                                          <p:attrName>style.visibility</p:attrName>
                                        </p:attrNameLst>
                                      </p:cBhvr>
                                      <p:to>
                                        <p:strVal val="visible"/>
                                      </p:to>
                                    </p:set>
                                    <p:animEffect transition="in" filter="wipe(left)">
                                      <p:cBhvr>
                                        <p:cTn id="187" dur="500"/>
                                        <p:tgtEl>
                                          <p:spTgt spid="509"/>
                                        </p:tgtEl>
                                      </p:cBhvr>
                                    </p:animEffect>
                                  </p:childTnLst>
                                </p:cTn>
                              </p:par>
                            </p:childTnLst>
                          </p:cTn>
                        </p:par>
                        <p:par>
                          <p:cTn id="188" fill="hold">
                            <p:stCondLst>
                              <p:cond delay="23000"/>
                            </p:stCondLst>
                            <p:childTnLst>
                              <p:par>
                                <p:cTn id="189" presetID="22" presetClass="entr" presetSubtype="8" fill="hold" nodeType="afterEffect">
                                  <p:stCondLst>
                                    <p:cond delay="0"/>
                                  </p:stCondLst>
                                  <p:childTnLst>
                                    <p:set>
                                      <p:cBhvr>
                                        <p:cTn id="190" dur="1" fill="hold">
                                          <p:stCondLst>
                                            <p:cond delay="0"/>
                                          </p:stCondLst>
                                        </p:cTn>
                                        <p:tgtEl>
                                          <p:spTgt spid="510"/>
                                        </p:tgtEl>
                                        <p:attrNameLst>
                                          <p:attrName>style.visibility</p:attrName>
                                        </p:attrNameLst>
                                      </p:cBhvr>
                                      <p:to>
                                        <p:strVal val="visible"/>
                                      </p:to>
                                    </p:set>
                                    <p:animEffect transition="in" filter="wipe(left)">
                                      <p:cBhvr>
                                        <p:cTn id="191" dur="500"/>
                                        <p:tgtEl>
                                          <p:spTgt spid="510"/>
                                        </p:tgtEl>
                                      </p:cBhvr>
                                    </p:animEffect>
                                  </p:childTnLst>
                                </p:cTn>
                              </p:par>
                            </p:childTnLst>
                          </p:cTn>
                        </p:par>
                        <p:par>
                          <p:cTn id="192" fill="hold">
                            <p:stCondLst>
                              <p:cond delay="23500"/>
                            </p:stCondLst>
                            <p:childTnLst>
                              <p:par>
                                <p:cTn id="193" presetID="22" presetClass="entr" presetSubtype="8" fill="hold" grpId="0" nodeType="afterEffect">
                                  <p:stCondLst>
                                    <p:cond delay="0"/>
                                  </p:stCondLst>
                                  <p:childTnLst>
                                    <p:set>
                                      <p:cBhvr>
                                        <p:cTn id="194" dur="1" fill="hold">
                                          <p:stCondLst>
                                            <p:cond delay="0"/>
                                          </p:stCondLst>
                                        </p:cTn>
                                        <p:tgtEl>
                                          <p:spTgt spid="513"/>
                                        </p:tgtEl>
                                        <p:attrNameLst>
                                          <p:attrName>style.visibility</p:attrName>
                                        </p:attrNameLst>
                                      </p:cBhvr>
                                      <p:to>
                                        <p:strVal val="visible"/>
                                      </p:to>
                                    </p:set>
                                    <p:animEffect transition="in" filter="wipe(left)">
                                      <p:cBhvr>
                                        <p:cTn id="195" dur="500"/>
                                        <p:tgtEl>
                                          <p:spTgt spid="513"/>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514"/>
                                        </p:tgtEl>
                                        <p:attrNameLst>
                                          <p:attrName>style.visibility</p:attrName>
                                        </p:attrNameLst>
                                      </p:cBhvr>
                                      <p:to>
                                        <p:strVal val="visible"/>
                                      </p:to>
                                    </p:set>
                                    <p:animEffect transition="in" filter="wipe(left)">
                                      <p:cBhvr>
                                        <p:cTn id="199" dur="500"/>
                                        <p:tgtEl>
                                          <p:spTgt spid="514"/>
                                        </p:tgtEl>
                                      </p:cBhvr>
                                    </p:animEffect>
                                  </p:childTnLst>
                                </p:cTn>
                              </p:par>
                            </p:childTnLst>
                          </p:cTn>
                        </p:par>
                        <p:par>
                          <p:cTn id="200" fill="hold">
                            <p:stCondLst>
                              <p:cond delay="24500"/>
                            </p:stCondLst>
                            <p:childTnLst>
                              <p:par>
                                <p:cTn id="201" presetID="22" presetClass="entr" presetSubtype="8" fill="hold" grpId="0" nodeType="afterEffect">
                                  <p:stCondLst>
                                    <p:cond delay="0"/>
                                  </p:stCondLst>
                                  <p:childTnLst>
                                    <p:set>
                                      <p:cBhvr>
                                        <p:cTn id="202" dur="1" fill="hold">
                                          <p:stCondLst>
                                            <p:cond delay="0"/>
                                          </p:stCondLst>
                                        </p:cTn>
                                        <p:tgtEl>
                                          <p:spTgt spid="516"/>
                                        </p:tgtEl>
                                        <p:attrNameLst>
                                          <p:attrName>style.visibility</p:attrName>
                                        </p:attrNameLst>
                                      </p:cBhvr>
                                      <p:to>
                                        <p:strVal val="visible"/>
                                      </p:to>
                                    </p:set>
                                    <p:animEffect transition="in" filter="wipe(left)">
                                      <p:cBhvr>
                                        <p:cTn id="203" dur="500"/>
                                        <p:tgtEl>
                                          <p:spTgt spid="516"/>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517"/>
                                        </p:tgtEl>
                                        <p:attrNameLst>
                                          <p:attrName>style.visibility</p:attrName>
                                        </p:attrNameLst>
                                      </p:cBhvr>
                                      <p:to>
                                        <p:strVal val="visible"/>
                                      </p:to>
                                    </p:set>
                                    <p:animEffect transition="in" filter="wipe(left)">
                                      <p:cBhvr>
                                        <p:cTn id="207" dur="500"/>
                                        <p:tgtEl>
                                          <p:spTgt spid="517"/>
                                        </p:tgtEl>
                                      </p:cBhvr>
                                    </p:animEffect>
                                  </p:childTnLst>
                                </p:cTn>
                              </p:par>
                            </p:childTnLst>
                          </p:cTn>
                        </p:par>
                        <p:par>
                          <p:cTn id="208" fill="hold">
                            <p:stCondLst>
                              <p:cond delay="25500"/>
                            </p:stCondLst>
                            <p:childTnLst>
                              <p:par>
                                <p:cTn id="209" presetID="22" presetClass="entr" presetSubtype="8" fill="hold" grpId="0" nodeType="afterEffect">
                                  <p:stCondLst>
                                    <p:cond delay="0"/>
                                  </p:stCondLst>
                                  <p:childTnLst>
                                    <p:set>
                                      <p:cBhvr>
                                        <p:cTn id="210" dur="1" fill="hold">
                                          <p:stCondLst>
                                            <p:cond delay="0"/>
                                          </p:stCondLst>
                                        </p:cTn>
                                        <p:tgtEl>
                                          <p:spTgt spid="520"/>
                                        </p:tgtEl>
                                        <p:attrNameLst>
                                          <p:attrName>style.visibility</p:attrName>
                                        </p:attrNameLst>
                                      </p:cBhvr>
                                      <p:to>
                                        <p:strVal val="visible"/>
                                      </p:to>
                                    </p:set>
                                    <p:animEffect transition="in" filter="wipe(left)">
                                      <p:cBhvr>
                                        <p:cTn id="211" dur="500"/>
                                        <p:tgtEl>
                                          <p:spTgt spid="520"/>
                                        </p:tgtEl>
                                      </p:cBhvr>
                                    </p:animEffect>
                                  </p:childTnLst>
                                </p:cTn>
                              </p:par>
                            </p:childTnLst>
                          </p:cTn>
                        </p:par>
                        <p:par>
                          <p:cTn id="212" fill="hold">
                            <p:stCondLst>
                              <p:cond delay="26000"/>
                            </p:stCondLst>
                            <p:childTnLst>
                              <p:par>
                                <p:cTn id="213" presetID="22" presetClass="entr" presetSubtype="8" fill="hold" nodeType="afterEffect">
                                  <p:stCondLst>
                                    <p:cond delay="0"/>
                                  </p:stCondLst>
                                  <p:childTnLst>
                                    <p:set>
                                      <p:cBhvr>
                                        <p:cTn id="214" dur="1" fill="hold">
                                          <p:stCondLst>
                                            <p:cond delay="0"/>
                                          </p:stCondLst>
                                        </p:cTn>
                                        <p:tgtEl>
                                          <p:spTgt spid="521"/>
                                        </p:tgtEl>
                                        <p:attrNameLst>
                                          <p:attrName>style.visibility</p:attrName>
                                        </p:attrNameLst>
                                      </p:cBhvr>
                                      <p:to>
                                        <p:strVal val="visible"/>
                                      </p:to>
                                    </p:set>
                                    <p:animEffect transition="in" filter="wipe(left)">
                                      <p:cBhvr>
                                        <p:cTn id="215" dur="500"/>
                                        <p:tgtEl>
                                          <p:spTgt spid="521"/>
                                        </p:tgtEl>
                                      </p:cBhvr>
                                    </p:animEffect>
                                  </p:childTnLst>
                                </p:cTn>
                              </p:par>
                            </p:childTnLst>
                          </p:cTn>
                        </p:par>
                        <p:par>
                          <p:cTn id="216" fill="hold">
                            <p:stCondLst>
                              <p:cond delay="26500"/>
                            </p:stCondLst>
                            <p:childTnLst>
                              <p:par>
                                <p:cTn id="217" presetID="22" presetClass="entr" presetSubtype="8" fill="hold" grpId="0" nodeType="afterEffect">
                                  <p:stCondLst>
                                    <p:cond delay="0"/>
                                  </p:stCondLst>
                                  <p:childTnLst>
                                    <p:set>
                                      <p:cBhvr>
                                        <p:cTn id="218" dur="1" fill="hold">
                                          <p:stCondLst>
                                            <p:cond delay="0"/>
                                          </p:stCondLst>
                                        </p:cTn>
                                        <p:tgtEl>
                                          <p:spTgt spid="523"/>
                                        </p:tgtEl>
                                        <p:attrNameLst>
                                          <p:attrName>style.visibility</p:attrName>
                                        </p:attrNameLst>
                                      </p:cBhvr>
                                      <p:to>
                                        <p:strVal val="visible"/>
                                      </p:to>
                                    </p:set>
                                    <p:animEffect transition="in" filter="wipe(left)">
                                      <p:cBhvr>
                                        <p:cTn id="219" dur="500"/>
                                        <p:tgtEl>
                                          <p:spTgt spid="523"/>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524"/>
                                        </p:tgtEl>
                                        <p:attrNameLst>
                                          <p:attrName>style.visibility</p:attrName>
                                        </p:attrNameLst>
                                      </p:cBhvr>
                                      <p:to>
                                        <p:strVal val="visible"/>
                                      </p:to>
                                    </p:set>
                                    <p:animEffect transition="in" filter="wipe(left)">
                                      <p:cBhvr>
                                        <p:cTn id="223" dur="500"/>
                                        <p:tgtEl>
                                          <p:spTgt spid="524"/>
                                        </p:tgtEl>
                                      </p:cBhvr>
                                    </p:animEffect>
                                  </p:childTnLst>
                                </p:cTn>
                              </p:par>
                            </p:childTnLst>
                          </p:cTn>
                        </p:par>
                        <p:par>
                          <p:cTn id="224" fill="hold">
                            <p:stCondLst>
                              <p:cond delay="27500"/>
                            </p:stCondLst>
                            <p:childTnLst>
                              <p:par>
                                <p:cTn id="225" presetID="22" presetClass="entr" presetSubtype="8" fill="hold" grpId="0" nodeType="afterEffect">
                                  <p:stCondLst>
                                    <p:cond delay="0"/>
                                  </p:stCondLst>
                                  <p:childTnLst>
                                    <p:set>
                                      <p:cBhvr>
                                        <p:cTn id="226" dur="1" fill="hold">
                                          <p:stCondLst>
                                            <p:cond delay="0"/>
                                          </p:stCondLst>
                                        </p:cTn>
                                        <p:tgtEl>
                                          <p:spTgt spid="542"/>
                                        </p:tgtEl>
                                        <p:attrNameLst>
                                          <p:attrName>style.visibility</p:attrName>
                                        </p:attrNameLst>
                                      </p:cBhvr>
                                      <p:to>
                                        <p:strVal val="visible"/>
                                      </p:to>
                                    </p:set>
                                    <p:animEffect transition="in" filter="wipe(left)">
                                      <p:cBhvr>
                                        <p:cTn id="227" dur="500"/>
                                        <p:tgtEl>
                                          <p:spTgt spid="542"/>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543"/>
                                        </p:tgtEl>
                                        <p:attrNameLst>
                                          <p:attrName>style.visibility</p:attrName>
                                        </p:attrNameLst>
                                      </p:cBhvr>
                                      <p:to>
                                        <p:strVal val="visible"/>
                                      </p:to>
                                    </p:set>
                                    <p:animEffect transition="in" filter="wipe(left)">
                                      <p:cBhvr>
                                        <p:cTn id="231" dur="500"/>
                                        <p:tgtEl>
                                          <p:spTgt spid="543"/>
                                        </p:tgtEl>
                                      </p:cBhvr>
                                    </p:animEffect>
                                  </p:childTnLst>
                                </p:cTn>
                              </p:par>
                            </p:childTnLst>
                          </p:cTn>
                        </p:par>
                        <p:par>
                          <p:cTn id="232" fill="hold">
                            <p:stCondLst>
                              <p:cond delay="28500"/>
                            </p:stCondLst>
                            <p:childTnLst>
                              <p:par>
                                <p:cTn id="233" presetID="22" presetClass="entr" presetSubtype="8" fill="hold" grpId="0" nodeType="afterEffect">
                                  <p:stCondLst>
                                    <p:cond delay="0"/>
                                  </p:stCondLst>
                                  <p:childTnLst>
                                    <p:set>
                                      <p:cBhvr>
                                        <p:cTn id="234" dur="1" fill="hold">
                                          <p:stCondLst>
                                            <p:cond delay="0"/>
                                          </p:stCondLst>
                                        </p:cTn>
                                        <p:tgtEl>
                                          <p:spTgt spid="544"/>
                                        </p:tgtEl>
                                        <p:attrNameLst>
                                          <p:attrName>style.visibility</p:attrName>
                                        </p:attrNameLst>
                                      </p:cBhvr>
                                      <p:to>
                                        <p:strVal val="visible"/>
                                      </p:to>
                                    </p:set>
                                    <p:animEffect transition="in" filter="wipe(left)">
                                      <p:cBhvr>
                                        <p:cTn id="235" dur="500"/>
                                        <p:tgtEl>
                                          <p:spTgt spid="544"/>
                                        </p:tgtEl>
                                      </p:cBhvr>
                                    </p:animEffect>
                                  </p:childTnLst>
                                </p:cTn>
                              </p:par>
                            </p:childTnLst>
                          </p:cTn>
                        </p:par>
                        <p:par>
                          <p:cTn id="236" fill="hold">
                            <p:stCondLst>
                              <p:cond delay="29000"/>
                            </p:stCondLst>
                            <p:childTnLst>
                              <p:par>
                                <p:cTn id="237" presetID="22" presetClass="entr" presetSubtype="8" fill="hold" nodeType="afterEffect">
                                  <p:stCondLst>
                                    <p:cond delay="0"/>
                                  </p:stCondLst>
                                  <p:childTnLst>
                                    <p:set>
                                      <p:cBhvr>
                                        <p:cTn id="238" dur="1" fill="hold">
                                          <p:stCondLst>
                                            <p:cond delay="0"/>
                                          </p:stCondLst>
                                        </p:cTn>
                                        <p:tgtEl>
                                          <p:spTgt spid="545"/>
                                        </p:tgtEl>
                                        <p:attrNameLst>
                                          <p:attrName>style.visibility</p:attrName>
                                        </p:attrNameLst>
                                      </p:cBhvr>
                                      <p:to>
                                        <p:strVal val="visible"/>
                                      </p:to>
                                    </p:set>
                                    <p:animEffect transition="in" filter="wipe(left)">
                                      <p:cBhvr>
                                        <p:cTn id="239" dur="500"/>
                                        <p:tgtEl>
                                          <p:spTgt spid="545"/>
                                        </p:tgtEl>
                                      </p:cBhvr>
                                    </p:animEffect>
                                  </p:childTnLst>
                                </p:cTn>
                              </p:par>
                            </p:childTnLst>
                          </p:cTn>
                        </p:par>
                        <p:par>
                          <p:cTn id="240" fill="hold">
                            <p:stCondLst>
                              <p:cond delay="29500"/>
                            </p:stCondLst>
                            <p:childTnLst>
                              <p:par>
                                <p:cTn id="241" presetID="22" presetClass="entr" presetSubtype="8" fill="hold" grpId="0" nodeType="afterEffect">
                                  <p:stCondLst>
                                    <p:cond delay="0"/>
                                  </p:stCondLst>
                                  <p:childTnLst>
                                    <p:set>
                                      <p:cBhvr>
                                        <p:cTn id="242" dur="1" fill="hold">
                                          <p:stCondLst>
                                            <p:cond delay="0"/>
                                          </p:stCondLst>
                                        </p:cTn>
                                        <p:tgtEl>
                                          <p:spTgt spid="546"/>
                                        </p:tgtEl>
                                        <p:attrNameLst>
                                          <p:attrName>style.visibility</p:attrName>
                                        </p:attrNameLst>
                                      </p:cBhvr>
                                      <p:to>
                                        <p:strVal val="visible"/>
                                      </p:to>
                                    </p:set>
                                    <p:animEffect transition="in" filter="wipe(left)">
                                      <p:cBhvr>
                                        <p:cTn id="243" dur="500"/>
                                        <p:tgtEl>
                                          <p:spTgt spid="546"/>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547"/>
                                        </p:tgtEl>
                                        <p:attrNameLst>
                                          <p:attrName>style.visibility</p:attrName>
                                        </p:attrNameLst>
                                      </p:cBhvr>
                                      <p:to>
                                        <p:strVal val="visible"/>
                                      </p:to>
                                    </p:set>
                                    <p:animEffect transition="in" filter="wipe(left)">
                                      <p:cBhvr>
                                        <p:cTn id="247" dur="500"/>
                                        <p:tgtEl>
                                          <p:spTgt spid="547"/>
                                        </p:tgtEl>
                                      </p:cBhvr>
                                    </p:animEffect>
                                  </p:childTnLst>
                                </p:cTn>
                              </p:par>
                            </p:childTnLst>
                          </p:cTn>
                        </p:par>
                        <p:par>
                          <p:cTn id="248" fill="hold">
                            <p:stCondLst>
                              <p:cond delay="30500"/>
                            </p:stCondLst>
                            <p:childTnLst>
                              <p:par>
                                <p:cTn id="249" presetID="22" presetClass="entr" presetSubtype="8" fill="hold" grpId="0" nodeType="afterEffect">
                                  <p:stCondLst>
                                    <p:cond delay="0"/>
                                  </p:stCondLst>
                                  <p:childTnLst>
                                    <p:set>
                                      <p:cBhvr>
                                        <p:cTn id="250" dur="1" fill="hold">
                                          <p:stCondLst>
                                            <p:cond delay="0"/>
                                          </p:stCondLst>
                                        </p:cTn>
                                        <p:tgtEl>
                                          <p:spTgt spid="548"/>
                                        </p:tgtEl>
                                        <p:attrNameLst>
                                          <p:attrName>style.visibility</p:attrName>
                                        </p:attrNameLst>
                                      </p:cBhvr>
                                      <p:to>
                                        <p:strVal val="visible"/>
                                      </p:to>
                                    </p:set>
                                    <p:animEffect transition="in" filter="wipe(left)">
                                      <p:cBhvr>
                                        <p:cTn id="251" dur="500"/>
                                        <p:tgtEl>
                                          <p:spTgt spid="548"/>
                                        </p:tgtEl>
                                      </p:cBhvr>
                                    </p:animEffect>
                                  </p:childTnLst>
                                </p:cTn>
                              </p:par>
                            </p:childTnLst>
                          </p:cTn>
                        </p:par>
                        <p:par>
                          <p:cTn id="252" fill="hold">
                            <p:stCondLst>
                              <p:cond delay="31000"/>
                            </p:stCondLst>
                            <p:childTnLst>
                              <p:par>
                                <p:cTn id="253" presetID="22" presetClass="entr" presetSubtype="8" fill="hold" nodeType="afterEffect">
                                  <p:stCondLst>
                                    <p:cond delay="0"/>
                                  </p:stCondLst>
                                  <p:childTnLst>
                                    <p:set>
                                      <p:cBhvr>
                                        <p:cTn id="254" dur="1" fill="hold">
                                          <p:stCondLst>
                                            <p:cond delay="0"/>
                                          </p:stCondLst>
                                        </p:cTn>
                                        <p:tgtEl>
                                          <p:spTgt spid="549"/>
                                        </p:tgtEl>
                                        <p:attrNameLst>
                                          <p:attrName>style.visibility</p:attrName>
                                        </p:attrNameLst>
                                      </p:cBhvr>
                                      <p:to>
                                        <p:strVal val="visible"/>
                                      </p:to>
                                    </p:set>
                                    <p:animEffect transition="in" filter="wipe(left)">
                                      <p:cBhvr>
                                        <p:cTn id="255" dur="500"/>
                                        <p:tgtEl>
                                          <p:spTgt spid="549"/>
                                        </p:tgtEl>
                                      </p:cBhvr>
                                    </p:animEffect>
                                  </p:childTnLst>
                                </p:cTn>
                              </p:par>
                            </p:childTnLst>
                          </p:cTn>
                        </p:par>
                        <p:par>
                          <p:cTn id="256" fill="hold">
                            <p:stCondLst>
                              <p:cond delay="31500"/>
                            </p:stCondLst>
                            <p:childTnLst>
                              <p:par>
                                <p:cTn id="257" presetID="22" presetClass="entr" presetSubtype="8" fill="hold" grpId="0" nodeType="afterEffect">
                                  <p:stCondLst>
                                    <p:cond delay="0"/>
                                  </p:stCondLst>
                                  <p:childTnLst>
                                    <p:set>
                                      <p:cBhvr>
                                        <p:cTn id="258" dur="1" fill="hold">
                                          <p:stCondLst>
                                            <p:cond delay="0"/>
                                          </p:stCondLst>
                                        </p:cTn>
                                        <p:tgtEl>
                                          <p:spTgt spid="550"/>
                                        </p:tgtEl>
                                        <p:attrNameLst>
                                          <p:attrName>style.visibility</p:attrName>
                                        </p:attrNameLst>
                                      </p:cBhvr>
                                      <p:to>
                                        <p:strVal val="visible"/>
                                      </p:to>
                                    </p:set>
                                    <p:animEffect transition="in" filter="wipe(left)">
                                      <p:cBhvr>
                                        <p:cTn id="259" dur="500"/>
                                        <p:tgtEl>
                                          <p:spTgt spid="550"/>
                                        </p:tgtEl>
                                      </p:cBhvr>
                                    </p:animEffect>
                                  </p:childTnLst>
                                </p:cTn>
                              </p:par>
                            </p:childTnLst>
                          </p:cTn>
                        </p:par>
                        <p:par>
                          <p:cTn id="260" fill="hold">
                            <p:stCondLst>
                              <p:cond delay="32000"/>
                            </p:stCondLst>
                            <p:childTnLst>
                              <p:par>
                                <p:cTn id="261" presetID="22" presetClass="entr" presetSubtype="8" fill="hold" nodeType="afterEffect">
                                  <p:stCondLst>
                                    <p:cond delay="0"/>
                                  </p:stCondLst>
                                  <p:childTnLst>
                                    <p:set>
                                      <p:cBhvr>
                                        <p:cTn id="262" dur="1" fill="hold">
                                          <p:stCondLst>
                                            <p:cond delay="0"/>
                                          </p:stCondLst>
                                        </p:cTn>
                                        <p:tgtEl>
                                          <p:spTgt spid="551"/>
                                        </p:tgtEl>
                                        <p:attrNameLst>
                                          <p:attrName>style.visibility</p:attrName>
                                        </p:attrNameLst>
                                      </p:cBhvr>
                                      <p:to>
                                        <p:strVal val="visible"/>
                                      </p:to>
                                    </p:set>
                                    <p:animEffect transition="in" filter="wipe(left)">
                                      <p:cBhvr>
                                        <p:cTn id="263" dur="500"/>
                                        <p:tgtEl>
                                          <p:spTgt spid="551"/>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553"/>
                                        </p:tgtEl>
                                        <p:attrNameLst>
                                          <p:attrName>style.visibility</p:attrName>
                                        </p:attrNameLst>
                                      </p:cBhvr>
                                      <p:to>
                                        <p:strVal val="visible"/>
                                      </p:to>
                                    </p:set>
                                    <p:animEffect transition="in" filter="wipe(left)">
                                      <p:cBhvr>
                                        <p:cTn id="267" dur="500"/>
                                        <p:tgtEl>
                                          <p:spTgt spid="553"/>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555"/>
                                        </p:tgtEl>
                                        <p:attrNameLst>
                                          <p:attrName>style.visibility</p:attrName>
                                        </p:attrNameLst>
                                      </p:cBhvr>
                                      <p:to>
                                        <p:strVal val="visible"/>
                                      </p:to>
                                    </p:set>
                                    <p:animEffect transition="in" filter="wipe(left)">
                                      <p:cBhvr>
                                        <p:cTn id="271" dur="500"/>
                                        <p:tgtEl>
                                          <p:spTgt spid="555"/>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562"/>
                                        </p:tgtEl>
                                        <p:attrNameLst>
                                          <p:attrName>style.visibility</p:attrName>
                                        </p:attrNameLst>
                                      </p:cBhvr>
                                      <p:to>
                                        <p:strVal val="visible"/>
                                      </p:to>
                                    </p:set>
                                    <p:animEffect transition="in" filter="wipe(left)">
                                      <p:cBhvr>
                                        <p:cTn id="275" dur="500"/>
                                        <p:tgtEl>
                                          <p:spTgt spid="562"/>
                                        </p:tgtEl>
                                      </p:cBhvr>
                                    </p:animEffect>
                                  </p:childTnLst>
                                </p:cTn>
                              </p:par>
                            </p:childTnLst>
                          </p:cTn>
                        </p:par>
                        <p:par>
                          <p:cTn id="276" fill="hold">
                            <p:stCondLst>
                              <p:cond delay="34000"/>
                            </p:stCondLst>
                            <p:childTnLst>
                              <p:par>
                                <p:cTn id="277" presetID="22" presetClass="entr" presetSubtype="8" fill="hold" grpId="0" nodeType="afterEffect">
                                  <p:stCondLst>
                                    <p:cond delay="0"/>
                                  </p:stCondLst>
                                  <p:childTnLst>
                                    <p:set>
                                      <p:cBhvr>
                                        <p:cTn id="278" dur="1" fill="hold">
                                          <p:stCondLst>
                                            <p:cond delay="0"/>
                                          </p:stCondLst>
                                        </p:cTn>
                                        <p:tgtEl>
                                          <p:spTgt spid="561"/>
                                        </p:tgtEl>
                                        <p:attrNameLst>
                                          <p:attrName>style.visibility</p:attrName>
                                        </p:attrNameLst>
                                      </p:cBhvr>
                                      <p:to>
                                        <p:strVal val="visible"/>
                                      </p:to>
                                    </p:set>
                                    <p:animEffect transition="in" filter="wipe(left)">
                                      <p:cBhvr>
                                        <p:cTn id="279" dur="500"/>
                                        <p:tgtEl>
                                          <p:spTgt spid="561"/>
                                        </p:tgtEl>
                                      </p:cBhvr>
                                    </p:animEffect>
                                  </p:childTnLst>
                                </p:cTn>
                              </p:par>
                            </p:childTnLst>
                          </p:cTn>
                        </p:par>
                        <p:par>
                          <p:cTn id="280" fill="hold">
                            <p:stCondLst>
                              <p:cond delay="34500"/>
                            </p:stCondLst>
                            <p:childTnLst>
                              <p:par>
                                <p:cTn id="281" presetID="22" presetClass="entr" presetSubtype="8" fill="hold" grpId="0" nodeType="afterEffect">
                                  <p:stCondLst>
                                    <p:cond delay="0"/>
                                  </p:stCondLst>
                                  <p:childTnLst>
                                    <p:set>
                                      <p:cBhvr>
                                        <p:cTn id="282" dur="1" fill="hold">
                                          <p:stCondLst>
                                            <p:cond delay="0"/>
                                          </p:stCondLst>
                                        </p:cTn>
                                        <p:tgtEl>
                                          <p:spTgt spid="234"/>
                                        </p:tgtEl>
                                        <p:attrNameLst>
                                          <p:attrName>style.visibility</p:attrName>
                                        </p:attrNameLst>
                                      </p:cBhvr>
                                      <p:to>
                                        <p:strVal val="visible"/>
                                      </p:to>
                                    </p:set>
                                    <p:animEffect transition="in" filter="wipe(left)">
                                      <p:cBhvr>
                                        <p:cTn id="283" dur="500"/>
                                        <p:tgtEl>
                                          <p:spTgt spid="234"/>
                                        </p:tgtEl>
                                      </p:cBhvr>
                                    </p:animEffect>
                                  </p:childTnLst>
                                </p:cTn>
                              </p:par>
                            </p:childTnLst>
                          </p:cTn>
                        </p:par>
                        <p:par>
                          <p:cTn id="284" fill="hold">
                            <p:stCondLst>
                              <p:cond delay="35000"/>
                            </p:stCondLst>
                            <p:childTnLst>
                              <p:par>
                                <p:cTn id="285" presetID="22" presetClass="entr" presetSubtype="8" fill="hold" nodeType="afterEffect">
                                  <p:stCondLst>
                                    <p:cond delay="0"/>
                                  </p:stCondLst>
                                  <p:childTnLst>
                                    <p:set>
                                      <p:cBhvr>
                                        <p:cTn id="286" dur="1" fill="hold">
                                          <p:stCondLst>
                                            <p:cond delay="0"/>
                                          </p:stCondLst>
                                        </p:cTn>
                                        <p:tgtEl>
                                          <p:spTgt spid="236"/>
                                        </p:tgtEl>
                                        <p:attrNameLst>
                                          <p:attrName>style.visibility</p:attrName>
                                        </p:attrNameLst>
                                      </p:cBhvr>
                                      <p:to>
                                        <p:strVal val="visible"/>
                                      </p:to>
                                    </p:set>
                                    <p:animEffect transition="in" filter="wipe(left)">
                                      <p:cBhvr>
                                        <p:cTn id="287" dur="500"/>
                                        <p:tgtEl>
                                          <p:spTgt spid="236"/>
                                        </p:tgtEl>
                                      </p:cBhvr>
                                    </p:animEffect>
                                  </p:childTnLst>
                                </p:cTn>
                              </p:par>
                            </p:childTnLst>
                          </p:cTn>
                        </p:par>
                        <p:par>
                          <p:cTn id="288" fill="hold">
                            <p:stCondLst>
                              <p:cond delay="35500"/>
                            </p:stCondLst>
                            <p:childTnLst>
                              <p:par>
                                <p:cTn id="289" presetID="22" presetClass="entr" presetSubtype="8" fill="hold" grpId="0" nodeType="afterEffect">
                                  <p:stCondLst>
                                    <p:cond delay="0"/>
                                  </p:stCondLst>
                                  <p:childTnLst>
                                    <p:set>
                                      <p:cBhvr>
                                        <p:cTn id="290" dur="1" fill="hold">
                                          <p:stCondLst>
                                            <p:cond delay="0"/>
                                          </p:stCondLst>
                                        </p:cTn>
                                        <p:tgtEl>
                                          <p:spTgt spid="239"/>
                                        </p:tgtEl>
                                        <p:attrNameLst>
                                          <p:attrName>style.visibility</p:attrName>
                                        </p:attrNameLst>
                                      </p:cBhvr>
                                      <p:to>
                                        <p:strVal val="visible"/>
                                      </p:to>
                                    </p:set>
                                    <p:animEffect transition="in" filter="wipe(left)">
                                      <p:cBhvr>
                                        <p:cTn id="291" dur="500"/>
                                        <p:tgtEl>
                                          <p:spTgt spid="239"/>
                                        </p:tgtEl>
                                      </p:cBhvr>
                                    </p:animEffect>
                                  </p:childTnLst>
                                </p:cTn>
                              </p:par>
                            </p:childTnLst>
                          </p:cTn>
                        </p:par>
                        <p:par>
                          <p:cTn id="292" fill="hold">
                            <p:stCondLst>
                              <p:cond delay="36000"/>
                            </p:stCondLst>
                            <p:childTnLst>
                              <p:par>
                                <p:cTn id="293" presetID="22" presetClass="entr" presetSubtype="8" fill="hold" grpId="0" nodeType="afterEffect">
                                  <p:stCondLst>
                                    <p:cond delay="0"/>
                                  </p:stCondLst>
                                  <p:childTnLst>
                                    <p:set>
                                      <p:cBhvr>
                                        <p:cTn id="294" dur="1" fill="hold">
                                          <p:stCondLst>
                                            <p:cond delay="0"/>
                                          </p:stCondLst>
                                        </p:cTn>
                                        <p:tgtEl>
                                          <p:spTgt spid="240"/>
                                        </p:tgtEl>
                                        <p:attrNameLst>
                                          <p:attrName>style.visibility</p:attrName>
                                        </p:attrNameLst>
                                      </p:cBhvr>
                                      <p:to>
                                        <p:strVal val="visible"/>
                                      </p:to>
                                    </p:set>
                                    <p:animEffect transition="in" filter="wipe(left)">
                                      <p:cBhvr>
                                        <p:cTn id="295" dur="500"/>
                                        <p:tgtEl>
                                          <p:spTgt spid="240"/>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241"/>
                                        </p:tgtEl>
                                        <p:attrNameLst>
                                          <p:attrName>style.visibility</p:attrName>
                                        </p:attrNameLst>
                                      </p:cBhvr>
                                      <p:to>
                                        <p:strVal val="visible"/>
                                      </p:to>
                                    </p:set>
                                    <p:animEffect transition="in" filter="wipe(left)">
                                      <p:cBhvr>
                                        <p:cTn id="299" dur="500"/>
                                        <p:tgtEl>
                                          <p:spTgt spid="241"/>
                                        </p:tgtEl>
                                      </p:cBhvr>
                                    </p:animEffect>
                                  </p:childTnLst>
                                </p:cTn>
                              </p:par>
                            </p:childTnLst>
                          </p:cTn>
                        </p:par>
                        <p:par>
                          <p:cTn id="300" fill="hold">
                            <p:stCondLst>
                              <p:cond delay="37000"/>
                            </p:stCondLst>
                            <p:childTnLst>
                              <p:par>
                                <p:cTn id="301" presetID="22" presetClass="entr" presetSubtype="8" fill="hold" grpId="0" nodeType="afterEffect">
                                  <p:stCondLst>
                                    <p:cond delay="0"/>
                                  </p:stCondLst>
                                  <p:childTnLst>
                                    <p:set>
                                      <p:cBhvr>
                                        <p:cTn id="302" dur="1" fill="hold">
                                          <p:stCondLst>
                                            <p:cond delay="0"/>
                                          </p:stCondLst>
                                        </p:cTn>
                                        <p:tgtEl>
                                          <p:spTgt spid="257"/>
                                        </p:tgtEl>
                                        <p:attrNameLst>
                                          <p:attrName>style.visibility</p:attrName>
                                        </p:attrNameLst>
                                      </p:cBhvr>
                                      <p:to>
                                        <p:strVal val="visible"/>
                                      </p:to>
                                    </p:set>
                                    <p:animEffect transition="in" filter="wipe(left)">
                                      <p:cBhvr>
                                        <p:cTn id="303"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P spid="362" grpId="0" animBg="1"/>
      <p:bldP spid="364" grpId="0" animBg="1"/>
      <p:bldP spid="369" grpId="0" animBg="1"/>
      <p:bldP spid="370" grpId="0" animBg="1"/>
      <p:bldP spid="371" grpId="0" animBg="1"/>
      <p:bldP spid="374" grpId="0" animBg="1"/>
      <p:bldP spid="379" grpId="0" animBg="1"/>
      <p:bldP spid="382" grpId="0" animBg="1"/>
      <p:bldP spid="413" grpId="0" animBg="1"/>
      <p:bldP spid="423" grpId="0" animBg="1"/>
      <p:bldP spid="509" grpId="0" animBg="1"/>
      <p:bldP spid="513" grpId="0" animBg="1"/>
      <p:bldP spid="516" grpId="0" animBg="1"/>
      <p:bldP spid="520" grpId="0" animBg="1"/>
      <p:bldP spid="523" grpId="0" animBg="1"/>
      <p:bldP spid="542" grpId="0" animBg="1"/>
      <p:bldP spid="544" grpId="0" animBg="1"/>
      <p:bldP spid="546" grpId="0" animBg="1"/>
      <p:bldP spid="548" grpId="0" animBg="1"/>
      <p:bldP spid="234" grpId="0" animBg="1"/>
      <p:bldP spid="239" grpId="0" animBg="1"/>
      <p:bldP spid="240" grpId="0" animBg="1"/>
      <p:bldP spid="257" grpId="0" animBg="1"/>
      <p:bldP spid="344" grpId="0" animBg="1"/>
      <p:bldP spid="416" grpId="0" animBg="1"/>
      <p:bldP spid="290" grpId="0" animBg="1"/>
      <p:bldP spid="334" grpId="0" animBg="1"/>
      <p:bldP spid="356" grpId="0" animBg="1"/>
      <p:bldP spid="358" grpId="0" animBg="1"/>
      <p:bldP spid="361" grpId="0" animBg="1"/>
      <p:bldP spid="550" grpId="0" animBg="1"/>
      <p:bldP spid="561"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390" name="Picture 38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5272" y="-7738514"/>
            <a:ext cx="23418960" cy="21721048"/>
          </a:xfrm>
          <a:prstGeom prst="rect">
            <a:avLst/>
          </a:prstGeom>
        </p:spPr>
      </p:pic>
      <p:sp>
        <p:nvSpPr>
          <p:cNvPr id="122" name="Chevron 121"/>
          <p:cNvSpPr/>
          <p:nvPr userDrawn="1"/>
        </p:nvSpPr>
        <p:spPr>
          <a:xfrm>
            <a:off x="12198900" y="70346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Chevron 132"/>
          <p:cNvSpPr/>
          <p:nvPr userDrawn="1"/>
        </p:nvSpPr>
        <p:spPr>
          <a:xfrm>
            <a:off x="3767997" y="445034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Chevron 133"/>
          <p:cNvSpPr/>
          <p:nvPr userDrawn="1"/>
        </p:nvSpPr>
        <p:spPr>
          <a:xfrm>
            <a:off x="-1914478" y="-152840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Chevron 135"/>
          <p:cNvSpPr/>
          <p:nvPr userDrawn="1"/>
        </p:nvSpPr>
        <p:spPr>
          <a:xfrm>
            <a:off x="-3200266" y="177957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Chevron 136"/>
          <p:cNvSpPr/>
          <p:nvPr userDrawn="1"/>
        </p:nvSpPr>
        <p:spPr>
          <a:xfrm>
            <a:off x="-907361" y="290016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Chevron 137"/>
          <p:cNvSpPr/>
          <p:nvPr userDrawn="1"/>
        </p:nvSpPr>
        <p:spPr>
          <a:xfrm>
            <a:off x="-2140933" y="-47347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Chevron 140"/>
          <p:cNvSpPr/>
          <p:nvPr userDrawn="1"/>
        </p:nvSpPr>
        <p:spPr>
          <a:xfrm>
            <a:off x="8926349" y="17306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Chevron 143"/>
          <p:cNvSpPr/>
          <p:nvPr userDrawn="1"/>
        </p:nvSpPr>
        <p:spPr>
          <a:xfrm>
            <a:off x="-925077" y="177957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Chevron 144"/>
          <p:cNvSpPr/>
          <p:nvPr userDrawn="1"/>
        </p:nvSpPr>
        <p:spPr>
          <a:xfrm>
            <a:off x="8698678" y="10106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Chevron 149"/>
          <p:cNvSpPr/>
          <p:nvPr userDrawn="1"/>
        </p:nvSpPr>
        <p:spPr>
          <a:xfrm>
            <a:off x="-3235278" y="-47816"/>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Chevron 150"/>
          <p:cNvSpPr/>
          <p:nvPr userDrawn="1"/>
        </p:nvSpPr>
        <p:spPr>
          <a:xfrm>
            <a:off x="621039" y="136711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Chevron 151"/>
          <p:cNvSpPr/>
          <p:nvPr userDrawn="1"/>
        </p:nvSpPr>
        <p:spPr>
          <a:xfrm>
            <a:off x="-3200266" y="326016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Chevron 152"/>
          <p:cNvSpPr/>
          <p:nvPr userDrawn="1"/>
        </p:nvSpPr>
        <p:spPr>
          <a:xfrm>
            <a:off x="-907361" y="438074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Chevron 153"/>
          <p:cNvSpPr/>
          <p:nvPr userDrawn="1"/>
        </p:nvSpPr>
        <p:spPr>
          <a:xfrm>
            <a:off x="-3461733" y="100711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Chevron 156"/>
          <p:cNvSpPr/>
          <p:nvPr userDrawn="1"/>
        </p:nvSpPr>
        <p:spPr>
          <a:xfrm>
            <a:off x="8926349" y="321121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Chevron 165"/>
          <p:cNvSpPr/>
          <p:nvPr userDrawn="1"/>
        </p:nvSpPr>
        <p:spPr>
          <a:xfrm>
            <a:off x="-2963834" y="300709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Chevron 169"/>
          <p:cNvSpPr/>
          <p:nvPr userDrawn="1"/>
        </p:nvSpPr>
        <p:spPr>
          <a:xfrm>
            <a:off x="-3190289" y="406202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Chevron 171"/>
          <p:cNvSpPr/>
          <p:nvPr userDrawn="1"/>
        </p:nvSpPr>
        <p:spPr>
          <a:xfrm>
            <a:off x="-788317" y="264709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Chevron 173"/>
          <p:cNvSpPr/>
          <p:nvPr userDrawn="1"/>
        </p:nvSpPr>
        <p:spPr>
          <a:xfrm>
            <a:off x="632155" y="300709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Chevron 174"/>
          <p:cNvSpPr/>
          <p:nvPr userDrawn="1"/>
        </p:nvSpPr>
        <p:spPr>
          <a:xfrm>
            <a:off x="9177722" y="253249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Chevron 177"/>
          <p:cNvSpPr/>
          <p:nvPr userDrawn="1"/>
        </p:nvSpPr>
        <p:spPr>
          <a:xfrm>
            <a:off x="-915100" y="406202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Chevron 178"/>
          <p:cNvSpPr/>
          <p:nvPr userDrawn="1"/>
        </p:nvSpPr>
        <p:spPr>
          <a:xfrm>
            <a:off x="9917793" y="371406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Chevron 179"/>
          <p:cNvSpPr/>
          <p:nvPr userDrawn="1"/>
        </p:nvSpPr>
        <p:spPr>
          <a:xfrm>
            <a:off x="8817722" y="75756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Chevron 181"/>
          <p:cNvSpPr/>
          <p:nvPr userDrawn="1"/>
        </p:nvSpPr>
        <p:spPr>
          <a:xfrm>
            <a:off x="-2963834" y="448768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Chevron 187"/>
          <p:cNvSpPr/>
          <p:nvPr userDrawn="1"/>
        </p:nvSpPr>
        <p:spPr>
          <a:xfrm>
            <a:off x="-788317" y="412768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Chevron 189"/>
          <p:cNvSpPr/>
          <p:nvPr userDrawn="1"/>
        </p:nvSpPr>
        <p:spPr>
          <a:xfrm>
            <a:off x="8937465" y="117878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Chevron 191"/>
          <p:cNvSpPr/>
          <p:nvPr userDrawn="1"/>
        </p:nvSpPr>
        <p:spPr>
          <a:xfrm>
            <a:off x="8972477" y="448676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hevron 193"/>
          <p:cNvSpPr/>
          <p:nvPr userDrawn="1"/>
        </p:nvSpPr>
        <p:spPr>
          <a:xfrm>
            <a:off x="8711010" y="223371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Chevron 197"/>
          <p:cNvSpPr/>
          <p:nvPr userDrawn="1"/>
        </p:nvSpPr>
        <p:spPr>
          <a:xfrm>
            <a:off x="6405328" y="334192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Chevron 198"/>
          <p:cNvSpPr/>
          <p:nvPr userDrawn="1"/>
        </p:nvSpPr>
        <p:spPr>
          <a:xfrm>
            <a:off x="8940845" y="47568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Chevron 199"/>
          <p:cNvSpPr/>
          <p:nvPr userDrawn="1"/>
        </p:nvSpPr>
        <p:spPr>
          <a:xfrm>
            <a:off x="6440340" y="664990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Chevron 201"/>
          <p:cNvSpPr/>
          <p:nvPr userDrawn="1"/>
        </p:nvSpPr>
        <p:spPr>
          <a:xfrm>
            <a:off x="6178873" y="43968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Chevron 202"/>
          <p:cNvSpPr/>
          <p:nvPr userDrawn="1"/>
        </p:nvSpPr>
        <p:spPr>
          <a:xfrm>
            <a:off x="9680916" y="593842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Chevron 203"/>
          <p:cNvSpPr/>
          <p:nvPr userDrawn="1"/>
        </p:nvSpPr>
        <p:spPr>
          <a:xfrm>
            <a:off x="8580845" y="298192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Chevron 205"/>
          <p:cNvSpPr/>
          <p:nvPr userDrawn="1"/>
        </p:nvSpPr>
        <p:spPr>
          <a:xfrm>
            <a:off x="8680517" y="334192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Chevron 207"/>
          <p:cNvSpPr/>
          <p:nvPr userDrawn="1"/>
        </p:nvSpPr>
        <p:spPr>
          <a:xfrm>
            <a:off x="8715529" y="664990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Chevron 209"/>
          <p:cNvSpPr/>
          <p:nvPr userDrawn="1"/>
        </p:nvSpPr>
        <p:spPr>
          <a:xfrm>
            <a:off x="8454062" y="43968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Chevron 213"/>
          <p:cNvSpPr/>
          <p:nvPr userDrawn="1"/>
        </p:nvSpPr>
        <p:spPr>
          <a:xfrm>
            <a:off x="6405328" y="482251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Chevron 214"/>
          <p:cNvSpPr/>
          <p:nvPr userDrawn="1"/>
        </p:nvSpPr>
        <p:spPr>
          <a:xfrm>
            <a:off x="8940845" y="62374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Chevron 217"/>
          <p:cNvSpPr/>
          <p:nvPr userDrawn="1"/>
        </p:nvSpPr>
        <p:spPr>
          <a:xfrm>
            <a:off x="6178873" y="58774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Chevron 219"/>
          <p:cNvSpPr/>
          <p:nvPr userDrawn="1"/>
        </p:nvSpPr>
        <p:spPr>
          <a:xfrm>
            <a:off x="8580845" y="446251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Chevron 229"/>
          <p:cNvSpPr/>
          <p:nvPr userDrawn="1"/>
        </p:nvSpPr>
        <p:spPr>
          <a:xfrm>
            <a:off x="16134129"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Chevron 237"/>
          <p:cNvSpPr/>
          <p:nvPr userDrawn="1"/>
        </p:nvSpPr>
        <p:spPr>
          <a:xfrm>
            <a:off x="18409318"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Chevron 242"/>
          <p:cNvSpPr/>
          <p:nvPr userDrawn="1"/>
        </p:nvSpPr>
        <p:spPr>
          <a:xfrm>
            <a:off x="3626322" y="435254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Chevron 247"/>
          <p:cNvSpPr/>
          <p:nvPr userDrawn="1"/>
        </p:nvSpPr>
        <p:spPr>
          <a:xfrm>
            <a:off x="-3210243" y="654460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Chevron 253"/>
          <p:cNvSpPr/>
          <p:nvPr userDrawn="1"/>
        </p:nvSpPr>
        <p:spPr>
          <a:xfrm>
            <a:off x="20704578" y="7446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Chevron 254"/>
          <p:cNvSpPr/>
          <p:nvPr userDrawn="1"/>
        </p:nvSpPr>
        <p:spPr>
          <a:xfrm>
            <a:off x="5181511" y="323219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Chevron 256"/>
          <p:cNvSpPr/>
          <p:nvPr userDrawn="1"/>
        </p:nvSpPr>
        <p:spPr>
          <a:xfrm>
            <a:off x="4973911" y="624583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Chevron 258"/>
          <p:cNvSpPr/>
          <p:nvPr userDrawn="1"/>
        </p:nvSpPr>
        <p:spPr>
          <a:xfrm>
            <a:off x="5921582" y="441376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Chevron 259"/>
          <p:cNvSpPr/>
          <p:nvPr userDrawn="1"/>
        </p:nvSpPr>
        <p:spPr>
          <a:xfrm>
            <a:off x="4821511" y="145726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Chevron 261"/>
          <p:cNvSpPr/>
          <p:nvPr userDrawn="1"/>
        </p:nvSpPr>
        <p:spPr>
          <a:xfrm>
            <a:off x="-2973811" y="62915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Chevron 269"/>
          <p:cNvSpPr/>
          <p:nvPr userDrawn="1"/>
        </p:nvSpPr>
        <p:spPr>
          <a:xfrm>
            <a:off x="622178" y="62915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Chevron 285"/>
          <p:cNvSpPr/>
          <p:nvPr userDrawn="1"/>
        </p:nvSpPr>
        <p:spPr>
          <a:xfrm>
            <a:off x="2917438" y="635276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Chevron 291"/>
          <p:cNvSpPr/>
          <p:nvPr userDrawn="1"/>
        </p:nvSpPr>
        <p:spPr>
          <a:xfrm>
            <a:off x="5092955" y="599276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Chevron 299"/>
          <p:cNvSpPr/>
          <p:nvPr userDrawn="1"/>
        </p:nvSpPr>
        <p:spPr>
          <a:xfrm>
            <a:off x="10273239"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Chevron 307"/>
          <p:cNvSpPr/>
          <p:nvPr userDrawn="1"/>
        </p:nvSpPr>
        <p:spPr>
          <a:xfrm>
            <a:off x="12548428"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Chevron 320"/>
          <p:cNvSpPr/>
          <p:nvPr userDrawn="1"/>
        </p:nvSpPr>
        <p:spPr>
          <a:xfrm>
            <a:off x="-3062496" y="660583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Chevron 323"/>
          <p:cNvSpPr/>
          <p:nvPr userDrawn="1"/>
        </p:nvSpPr>
        <p:spPr>
          <a:xfrm>
            <a:off x="14843688" y="7446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Chevron 326"/>
          <p:cNvSpPr/>
          <p:nvPr userDrawn="1"/>
        </p:nvSpPr>
        <p:spPr>
          <a:xfrm>
            <a:off x="-3706594" y="276201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Chevron 330"/>
          <p:cNvSpPr/>
          <p:nvPr userDrawn="1"/>
        </p:nvSpPr>
        <p:spPr>
          <a:xfrm>
            <a:off x="-2966523" y="394357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Chevron 331"/>
          <p:cNvSpPr/>
          <p:nvPr userDrawn="1"/>
        </p:nvSpPr>
        <p:spPr>
          <a:xfrm>
            <a:off x="-4066594" y="98708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Chevron 333"/>
          <p:cNvSpPr/>
          <p:nvPr userDrawn="1"/>
        </p:nvSpPr>
        <p:spPr>
          <a:xfrm>
            <a:off x="-3966922" y="134708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Chevron 334"/>
          <p:cNvSpPr/>
          <p:nvPr userDrawn="1"/>
        </p:nvSpPr>
        <p:spPr>
          <a:xfrm>
            <a:off x="-1431405" y="276201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Chevron 337"/>
          <p:cNvSpPr/>
          <p:nvPr userDrawn="1"/>
        </p:nvSpPr>
        <p:spPr>
          <a:xfrm>
            <a:off x="-4193377" y="240201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Chevron 338"/>
          <p:cNvSpPr/>
          <p:nvPr userDrawn="1"/>
        </p:nvSpPr>
        <p:spPr>
          <a:xfrm>
            <a:off x="-691334" y="394357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Chevron 339"/>
          <p:cNvSpPr/>
          <p:nvPr userDrawn="1"/>
        </p:nvSpPr>
        <p:spPr>
          <a:xfrm>
            <a:off x="-1791405" y="98708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Chevron 342"/>
          <p:cNvSpPr/>
          <p:nvPr userDrawn="1"/>
        </p:nvSpPr>
        <p:spPr>
          <a:xfrm>
            <a:off x="-3706594" y="424259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Chevron 347"/>
          <p:cNvSpPr/>
          <p:nvPr userDrawn="1"/>
        </p:nvSpPr>
        <p:spPr>
          <a:xfrm>
            <a:off x="-4066594" y="246766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Chevron 349"/>
          <p:cNvSpPr/>
          <p:nvPr userDrawn="1"/>
        </p:nvSpPr>
        <p:spPr>
          <a:xfrm>
            <a:off x="-1671662" y="140830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Chevron 351"/>
          <p:cNvSpPr/>
          <p:nvPr userDrawn="1"/>
        </p:nvSpPr>
        <p:spPr>
          <a:xfrm>
            <a:off x="-1636650" y="471628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Chevron 353"/>
          <p:cNvSpPr/>
          <p:nvPr userDrawn="1"/>
        </p:nvSpPr>
        <p:spPr>
          <a:xfrm>
            <a:off x="-1898117" y="246323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Chevron 355"/>
          <p:cNvSpPr/>
          <p:nvPr userDrawn="1"/>
        </p:nvSpPr>
        <p:spPr>
          <a:xfrm>
            <a:off x="503855" y="104830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Chevron 356"/>
          <p:cNvSpPr/>
          <p:nvPr userDrawn="1"/>
        </p:nvSpPr>
        <p:spPr>
          <a:xfrm>
            <a:off x="9169165" y="466733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Picture 7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8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81"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96690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0.04566 1.85185E-6 L 0.96007 1.85185E-6 " pathEditMode="relative" rAng="0" ptsTypes="AA">
                                      <p:cBhvr>
                                        <p:cTn id="6" dur="20000" fill="hold"/>
                                        <p:tgtEl>
                                          <p:spTgt spid="122"/>
                                        </p:tgtEl>
                                        <p:attrNameLst>
                                          <p:attrName>ppt_x</p:attrName>
                                          <p:attrName>ppt_y</p:attrName>
                                        </p:attrNameLst>
                                      </p:cBhvr>
                                      <p:rCtr x="50278" y="0"/>
                                    </p:animMotion>
                                  </p:childTnLst>
                                </p:cTn>
                              </p:par>
                              <p:par>
                                <p:cTn id="7" presetID="0" presetClass="path" presetSubtype="0" fill="hold" grpId="0" nodeType="withEffect">
                                  <p:stCondLst>
                                    <p:cond delay="0"/>
                                  </p:stCondLst>
                                  <p:childTnLst>
                                    <p:animMotion origin="layout" path="M 0.04826 2.59259E-6 L 0.96007 2.59259E-6 " pathEditMode="relative" rAng="0" ptsTypes="AA">
                                      <p:cBhvr>
                                        <p:cTn id="8" dur="20000" fill="hold"/>
                                        <p:tgtEl>
                                          <p:spTgt spid="133"/>
                                        </p:tgtEl>
                                        <p:attrNameLst>
                                          <p:attrName>ppt_x</p:attrName>
                                          <p:attrName>ppt_y</p:attrName>
                                        </p:attrNameLst>
                                      </p:cBhvr>
                                      <p:rCtr x="45590" y="0"/>
                                    </p:animMotion>
                                  </p:childTnLst>
                                </p:cTn>
                              </p:par>
                              <p:par>
                                <p:cTn id="9" presetID="0" presetClass="path" presetSubtype="0" fill="hold" grpId="0" nodeType="withEffect">
                                  <p:stCondLst>
                                    <p:cond delay="0"/>
                                  </p:stCondLst>
                                  <p:childTnLst>
                                    <p:animMotion origin="layout" path="M -0.28073 -0.04352 L 0.82222 -0.04352 " pathEditMode="relative" rAng="0" ptsTypes="AA">
                                      <p:cBhvr>
                                        <p:cTn id="10" dur="20000" fill="hold"/>
                                        <p:tgtEl>
                                          <p:spTgt spid="134"/>
                                        </p:tgtEl>
                                        <p:attrNameLst>
                                          <p:attrName>ppt_x</p:attrName>
                                          <p:attrName>ppt_y</p:attrName>
                                        </p:attrNameLst>
                                      </p:cBhvr>
                                      <p:rCtr x="55156" y="0"/>
                                    </p:animMotion>
                                  </p:childTnLst>
                                </p:cTn>
                              </p:par>
                              <p:par>
                                <p:cTn id="11" presetID="0" presetClass="path" presetSubtype="0" fill="hold" grpId="0" nodeType="withEffect">
                                  <p:stCondLst>
                                    <p:cond delay="0"/>
                                  </p:stCondLst>
                                  <p:childTnLst>
                                    <p:animMotion origin="layout" path="M 0.1559 -3.7037E-7 L 0.96007 -3.7037E-7 " pathEditMode="relative" rAng="0" ptsTypes="AA">
                                      <p:cBhvr>
                                        <p:cTn id="12" dur="20000" fill="hold"/>
                                        <p:tgtEl>
                                          <p:spTgt spid="136"/>
                                        </p:tgtEl>
                                        <p:attrNameLst>
                                          <p:attrName>ppt_x</p:attrName>
                                          <p:attrName>ppt_y</p:attrName>
                                        </p:attrNameLst>
                                      </p:cBhvr>
                                      <p:rCtr x="40208" y="0"/>
                                    </p:animMotion>
                                  </p:childTnLst>
                                </p:cTn>
                              </p:par>
                              <p:par>
                                <p:cTn id="13" presetID="0" presetClass="path" presetSubtype="0" fill="hold" grpId="0" nodeType="withEffect">
                                  <p:stCondLst>
                                    <p:cond delay="0"/>
                                  </p:stCondLst>
                                  <p:childTnLst>
                                    <p:animMotion origin="layout" path="M -0.27031 3.7037E-6 L 0.96007 3.7037E-6 " pathEditMode="relative" rAng="0" ptsTypes="AA">
                                      <p:cBhvr>
                                        <p:cTn id="14" dur="20000" fill="hold"/>
                                        <p:tgtEl>
                                          <p:spTgt spid="137"/>
                                        </p:tgtEl>
                                        <p:attrNameLst>
                                          <p:attrName>ppt_x</p:attrName>
                                          <p:attrName>ppt_y</p:attrName>
                                        </p:attrNameLst>
                                      </p:cBhvr>
                                      <p:rCtr x="61510" y="0"/>
                                    </p:animMotion>
                                  </p:childTnLst>
                                </p:cTn>
                              </p:par>
                              <p:par>
                                <p:cTn id="15" presetID="0" presetClass="path" presetSubtype="0" fill="hold" grpId="0" nodeType="withEffect">
                                  <p:stCondLst>
                                    <p:cond delay="0"/>
                                  </p:stCondLst>
                                  <p:childTnLst>
                                    <p:animMotion origin="layout" path="M -0.04566 1.85185E-6 L 0.96007 1.85185E-6 " pathEditMode="relative" rAng="0" ptsTypes="AA">
                                      <p:cBhvr>
                                        <p:cTn id="16" dur="20000" fill="hold"/>
                                        <p:tgtEl>
                                          <p:spTgt spid="138"/>
                                        </p:tgtEl>
                                        <p:attrNameLst>
                                          <p:attrName>ppt_x</p:attrName>
                                          <p:attrName>ppt_y</p:attrName>
                                        </p:attrNameLst>
                                      </p:cBhvr>
                                      <p:rCtr x="50278" y="0"/>
                                    </p:animMotion>
                                  </p:childTnLst>
                                </p:cTn>
                              </p:par>
                              <p:par>
                                <p:cTn id="17" presetID="0" presetClass="path" presetSubtype="0" fill="hold" grpId="0" nodeType="withEffect">
                                  <p:stCondLst>
                                    <p:cond delay="0"/>
                                  </p:stCondLst>
                                  <p:childTnLst>
                                    <p:animMotion origin="layout" path="M 0.04826 2.59259E-6 L 0.96007 2.59259E-6 " pathEditMode="relative" rAng="0" ptsTypes="AA">
                                      <p:cBhvr>
                                        <p:cTn id="18" dur="20000" fill="hold"/>
                                        <p:tgtEl>
                                          <p:spTgt spid="141"/>
                                        </p:tgtEl>
                                        <p:attrNameLst>
                                          <p:attrName>ppt_x</p:attrName>
                                          <p:attrName>ppt_y</p:attrName>
                                        </p:attrNameLst>
                                      </p:cBhvr>
                                      <p:rCtr x="45590" y="0"/>
                                    </p:animMotion>
                                  </p:childTnLst>
                                </p:cTn>
                              </p:par>
                              <p:par>
                                <p:cTn id="19" presetID="0" presetClass="path" presetSubtype="0" fill="hold" grpId="0" nodeType="withEffect">
                                  <p:stCondLst>
                                    <p:cond delay="0"/>
                                  </p:stCondLst>
                                  <p:childTnLst>
                                    <p:animMotion origin="layout" path="M 0.1559 -3.7037E-7 L 0.96007 -3.7037E-7 " pathEditMode="relative" rAng="0" ptsTypes="AA">
                                      <p:cBhvr>
                                        <p:cTn id="20" dur="20000" fill="hold"/>
                                        <p:tgtEl>
                                          <p:spTgt spid="144"/>
                                        </p:tgtEl>
                                        <p:attrNameLst>
                                          <p:attrName>ppt_x</p:attrName>
                                          <p:attrName>ppt_y</p:attrName>
                                        </p:attrNameLst>
                                      </p:cBhvr>
                                      <p:rCtr x="40208" y="0"/>
                                    </p:animMotion>
                                  </p:childTnLst>
                                </p:cTn>
                              </p:par>
                              <p:par>
                                <p:cTn id="21" presetID="0" presetClass="path" presetSubtype="0" fill="hold" grpId="0" nodeType="withEffect">
                                  <p:stCondLst>
                                    <p:cond delay="0"/>
                                  </p:stCondLst>
                                  <p:childTnLst>
                                    <p:animMotion origin="layout" path="M -0.27031 3.7037E-6 L 0.96007 3.7037E-6 " pathEditMode="relative" rAng="0" ptsTypes="AA">
                                      <p:cBhvr>
                                        <p:cTn id="22" dur="20000" fill="hold"/>
                                        <p:tgtEl>
                                          <p:spTgt spid="145"/>
                                        </p:tgtEl>
                                        <p:attrNameLst>
                                          <p:attrName>ppt_x</p:attrName>
                                          <p:attrName>ppt_y</p:attrName>
                                        </p:attrNameLst>
                                      </p:cBhvr>
                                      <p:rCtr x="61510" y="0"/>
                                    </p:animMotion>
                                  </p:childTnLst>
                                </p:cTn>
                              </p:par>
                              <p:par>
                                <p:cTn id="23" presetID="0" presetClass="path" presetSubtype="0" fill="hold" grpId="0" nodeType="withEffect">
                                  <p:stCondLst>
                                    <p:cond delay="0"/>
                                  </p:stCondLst>
                                  <p:childTnLst>
                                    <p:animMotion origin="layout" path="M -0.14288 -2.96296E-6 L 0.96007 -2.96296E-6 " pathEditMode="relative" rAng="0" ptsTypes="AA">
                                      <p:cBhvr>
                                        <p:cTn id="24" dur="20000" fill="hold"/>
                                        <p:tgtEl>
                                          <p:spTgt spid="150"/>
                                        </p:tgtEl>
                                        <p:attrNameLst>
                                          <p:attrName>ppt_x</p:attrName>
                                          <p:attrName>ppt_y</p:attrName>
                                        </p:attrNameLst>
                                      </p:cBhvr>
                                      <p:rCtr x="55139" y="0"/>
                                    </p:animMotion>
                                  </p:childTnLst>
                                </p:cTn>
                              </p:par>
                              <p:par>
                                <p:cTn id="25" presetID="0" presetClass="path" presetSubtype="0" fill="hold" grpId="0" nodeType="withEffect">
                                  <p:stCondLst>
                                    <p:cond delay="0"/>
                                  </p:stCondLst>
                                  <p:childTnLst>
                                    <p:animMotion origin="layout" path="M -0.26615 -4.44444E-6 L 0.96007 -4.44444E-6 " pathEditMode="relative" rAng="0" ptsTypes="AA">
                                      <p:cBhvr>
                                        <p:cTn id="26" dur="20000" fill="hold"/>
                                        <p:tgtEl>
                                          <p:spTgt spid="151"/>
                                        </p:tgtEl>
                                        <p:attrNameLst>
                                          <p:attrName>ppt_x</p:attrName>
                                          <p:attrName>ppt_y</p:attrName>
                                        </p:attrNameLst>
                                      </p:cBhvr>
                                      <p:rCtr x="61302" y="0"/>
                                    </p:animMotion>
                                  </p:childTnLst>
                                </p:cTn>
                              </p:par>
                              <p:par>
                                <p:cTn id="27" presetID="0" presetClass="path" presetSubtype="0" fill="hold" grpId="0" nodeType="withEffect">
                                  <p:stCondLst>
                                    <p:cond delay="0"/>
                                  </p:stCondLst>
                                  <p:childTnLst>
                                    <p:animMotion origin="layout" path="M 0.1559 -3.7037E-7 L 0.96007 -3.7037E-7 " pathEditMode="relative" rAng="0" ptsTypes="AA">
                                      <p:cBhvr>
                                        <p:cTn id="28" dur="20000" fill="hold"/>
                                        <p:tgtEl>
                                          <p:spTgt spid="152"/>
                                        </p:tgtEl>
                                        <p:attrNameLst>
                                          <p:attrName>ppt_x</p:attrName>
                                          <p:attrName>ppt_y</p:attrName>
                                        </p:attrNameLst>
                                      </p:cBhvr>
                                      <p:rCtr x="40208" y="0"/>
                                    </p:animMotion>
                                  </p:childTnLst>
                                </p:cTn>
                              </p:par>
                              <p:par>
                                <p:cTn id="29" presetID="0" presetClass="path" presetSubtype="0" fill="hold" grpId="0" nodeType="withEffect">
                                  <p:stCondLst>
                                    <p:cond delay="0"/>
                                  </p:stCondLst>
                                  <p:childTnLst>
                                    <p:animMotion origin="layout" path="M -0.27031 3.7037E-6 L 0.96007 3.7037E-6 " pathEditMode="relative" rAng="0" ptsTypes="AA">
                                      <p:cBhvr>
                                        <p:cTn id="30" dur="20000" fill="hold"/>
                                        <p:tgtEl>
                                          <p:spTgt spid="153"/>
                                        </p:tgtEl>
                                        <p:attrNameLst>
                                          <p:attrName>ppt_x</p:attrName>
                                          <p:attrName>ppt_y</p:attrName>
                                        </p:attrNameLst>
                                      </p:cBhvr>
                                      <p:rCtr x="61510" y="0"/>
                                    </p:animMotion>
                                  </p:childTnLst>
                                </p:cTn>
                              </p:par>
                              <p:par>
                                <p:cTn id="31" presetID="0" presetClass="path" presetSubtype="0" fill="hold" grpId="0" nodeType="withEffect">
                                  <p:stCondLst>
                                    <p:cond delay="0"/>
                                  </p:stCondLst>
                                  <p:childTnLst>
                                    <p:animMotion origin="layout" path="M -0.04566 1.85185E-6 L 0.96007 1.85185E-6 " pathEditMode="relative" rAng="0" ptsTypes="AA">
                                      <p:cBhvr>
                                        <p:cTn id="32" dur="20000" fill="hold"/>
                                        <p:tgtEl>
                                          <p:spTgt spid="154"/>
                                        </p:tgtEl>
                                        <p:attrNameLst>
                                          <p:attrName>ppt_x</p:attrName>
                                          <p:attrName>ppt_y</p:attrName>
                                        </p:attrNameLst>
                                      </p:cBhvr>
                                      <p:rCtr x="50278" y="0"/>
                                    </p:animMotion>
                                  </p:childTnLst>
                                </p:cTn>
                              </p:par>
                              <p:par>
                                <p:cTn id="33" presetID="0" presetClass="path" presetSubtype="0" fill="hold" grpId="0" nodeType="withEffect">
                                  <p:stCondLst>
                                    <p:cond delay="0"/>
                                  </p:stCondLst>
                                  <p:childTnLst>
                                    <p:animMotion origin="layout" path="M 0.04826 2.59259E-6 L 0.96007 2.59259E-6 " pathEditMode="relative" rAng="0" ptsTypes="AA">
                                      <p:cBhvr>
                                        <p:cTn id="34" dur="20000" fill="hold"/>
                                        <p:tgtEl>
                                          <p:spTgt spid="157"/>
                                        </p:tgtEl>
                                        <p:attrNameLst>
                                          <p:attrName>ppt_x</p:attrName>
                                          <p:attrName>ppt_y</p:attrName>
                                        </p:attrNameLst>
                                      </p:cBhvr>
                                      <p:rCtr x="45590" y="0"/>
                                    </p:animMotion>
                                  </p:childTnLst>
                                </p:cTn>
                              </p:par>
                              <p:par>
                                <p:cTn id="35" presetID="0" presetClass="path" presetSubtype="0" fill="hold" grpId="0" nodeType="withEffect">
                                  <p:stCondLst>
                                    <p:cond delay="0"/>
                                  </p:stCondLst>
                                  <p:childTnLst>
                                    <p:animMotion origin="layout" path="M -0.14288 -2.96296E-6 L 0.96007 -2.96296E-6 " pathEditMode="relative" rAng="0" ptsTypes="AA">
                                      <p:cBhvr>
                                        <p:cTn id="36" dur="20000" fill="hold"/>
                                        <p:tgtEl>
                                          <p:spTgt spid="166"/>
                                        </p:tgtEl>
                                        <p:attrNameLst>
                                          <p:attrName>ppt_x</p:attrName>
                                          <p:attrName>ppt_y</p:attrName>
                                        </p:attrNameLst>
                                      </p:cBhvr>
                                      <p:rCtr x="55139" y="0"/>
                                    </p:animMotion>
                                  </p:childTnLst>
                                </p:cTn>
                              </p:par>
                              <p:par>
                                <p:cTn id="37" presetID="0" presetClass="path" presetSubtype="0" fill="hold" grpId="0" nodeType="withEffect">
                                  <p:stCondLst>
                                    <p:cond delay="0"/>
                                  </p:stCondLst>
                                  <p:childTnLst>
                                    <p:animMotion origin="layout" path="M -0.04566 1.85185E-6 L 0.96007 1.85185E-6 " pathEditMode="relative" rAng="0" ptsTypes="AA">
                                      <p:cBhvr>
                                        <p:cTn id="38" dur="20000" fill="hold"/>
                                        <p:tgtEl>
                                          <p:spTgt spid="170"/>
                                        </p:tgtEl>
                                        <p:attrNameLst>
                                          <p:attrName>ppt_x</p:attrName>
                                          <p:attrName>ppt_y</p:attrName>
                                        </p:attrNameLst>
                                      </p:cBhvr>
                                      <p:rCtr x="50278" y="0"/>
                                    </p:animMotion>
                                  </p:childTnLst>
                                </p:cTn>
                              </p:par>
                              <p:par>
                                <p:cTn id="39" presetID="0" presetClass="path" presetSubtype="0" fill="hold" grpId="0" nodeType="withEffect">
                                  <p:stCondLst>
                                    <p:cond delay="0"/>
                                  </p:stCondLst>
                                  <p:childTnLst>
                                    <p:animMotion origin="layout" path="M 0.08437 1.85185E-6 L 0.96007 1.85185E-6 " pathEditMode="relative" rAng="0" ptsTypes="AA">
                                      <p:cBhvr>
                                        <p:cTn id="40" dur="20000" fill="hold"/>
                                        <p:tgtEl>
                                          <p:spTgt spid="172"/>
                                        </p:tgtEl>
                                        <p:attrNameLst>
                                          <p:attrName>ppt_x</p:attrName>
                                          <p:attrName>ppt_y</p:attrName>
                                        </p:attrNameLst>
                                      </p:cBhvr>
                                      <p:rCtr x="43785" y="0"/>
                                    </p:animMotion>
                                  </p:childTnLst>
                                </p:cTn>
                              </p:par>
                              <p:par>
                                <p:cTn id="41" presetID="0" presetClass="path" presetSubtype="0" fill="hold" grpId="0" nodeType="withEffect">
                                  <p:stCondLst>
                                    <p:cond delay="0"/>
                                  </p:stCondLst>
                                  <p:childTnLst>
                                    <p:animMotion origin="layout" path="M -0.14288 -2.96296E-6 L 0.96007 -2.96296E-6 " pathEditMode="relative" rAng="0" ptsTypes="AA">
                                      <p:cBhvr>
                                        <p:cTn id="42" dur="20000" fill="hold"/>
                                        <p:tgtEl>
                                          <p:spTgt spid="174"/>
                                        </p:tgtEl>
                                        <p:attrNameLst>
                                          <p:attrName>ppt_x</p:attrName>
                                          <p:attrName>ppt_y</p:attrName>
                                        </p:attrNameLst>
                                      </p:cBhvr>
                                      <p:rCtr x="55139" y="0"/>
                                    </p:animMotion>
                                  </p:childTnLst>
                                </p:cTn>
                              </p:par>
                              <p:par>
                                <p:cTn id="43" presetID="0" presetClass="path" presetSubtype="0" fill="hold" grpId="0" nodeType="withEffect">
                                  <p:stCondLst>
                                    <p:cond delay="0"/>
                                  </p:stCondLst>
                                  <p:childTnLst>
                                    <p:animMotion origin="layout" path="M -0.26615 -4.44444E-6 L 0.96007 -4.44444E-6 " pathEditMode="relative" rAng="0" ptsTypes="AA">
                                      <p:cBhvr>
                                        <p:cTn id="44" dur="20000" fill="hold"/>
                                        <p:tgtEl>
                                          <p:spTgt spid="175"/>
                                        </p:tgtEl>
                                        <p:attrNameLst>
                                          <p:attrName>ppt_x</p:attrName>
                                          <p:attrName>ppt_y</p:attrName>
                                        </p:attrNameLst>
                                      </p:cBhvr>
                                      <p:rCtr x="61302" y="0"/>
                                    </p:animMotion>
                                  </p:childTnLst>
                                </p:cTn>
                              </p:par>
                              <p:par>
                                <p:cTn id="45" presetID="0" presetClass="path" presetSubtype="0" fill="hold" grpId="0" nodeType="withEffect">
                                  <p:stCondLst>
                                    <p:cond delay="0"/>
                                  </p:stCondLst>
                                  <p:childTnLst>
                                    <p:animMotion origin="layout" path="M -0.04566 1.85185E-6 L 0.96007 1.85185E-6 " pathEditMode="relative" rAng="0" ptsTypes="AA">
                                      <p:cBhvr>
                                        <p:cTn id="46" dur="20000" fill="hold"/>
                                        <p:tgtEl>
                                          <p:spTgt spid="178"/>
                                        </p:tgtEl>
                                        <p:attrNameLst>
                                          <p:attrName>ppt_x</p:attrName>
                                          <p:attrName>ppt_y</p:attrName>
                                        </p:attrNameLst>
                                      </p:cBhvr>
                                      <p:rCtr x="50278" y="0"/>
                                    </p:animMotion>
                                  </p:childTnLst>
                                </p:cTn>
                              </p:par>
                              <p:par>
                                <p:cTn id="47" presetID="0" presetClass="path" presetSubtype="0" fill="hold" grpId="0" nodeType="withEffect">
                                  <p:stCondLst>
                                    <p:cond delay="0"/>
                                  </p:stCondLst>
                                  <p:childTnLst>
                                    <p:animMotion origin="layout" path="M -0.37396 3.33333E-6 L 0.96007 3.33333E-6 " pathEditMode="relative" rAng="0" ptsTypes="AA">
                                      <p:cBhvr>
                                        <p:cTn id="48" dur="20000" fill="hold"/>
                                        <p:tgtEl>
                                          <p:spTgt spid="179"/>
                                        </p:tgtEl>
                                        <p:attrNameLst>
                                          <p:attrName>ppt_x</p:attrName>
                                          <p:attrName>ppt_y</p:attrName>
                                        </p:attrNameLst>
                                      </p:cBhvr>
                                      <p:rCtr x="66701" y="0"/>
                                    </p:animMotion>
                                  </p:childTnLst>
                                </p:cTn>
                              </p:par>
                              <p:par>
                                <p:cTn id="49" presetID="0" presetClass="path" presetSubtype="0" fill="hold" grpId="0" nodeType="withEffect">
                                  <p:stCondLst>
                                    <p:cond delay="0"/>
                                  </p:stCondLst>
                                  <p:childTnLst>
                                    <p:animMotion origin="layout" path="M 0.08437 1.85185E-6 L 0.96007 1.85185E-6 " pathEditMode="relative" rAng="0" ptsTypes="AA">
                                      <p:cBhvr>
                                        <p:cTn id="50" dur="20000" fill="hold"/>
                                        <p:tgtEl>
                                          <p:spTgt spid="180"/>
                                        </p:tgtEl>
                                        <p:attrNameLst>
                                          <p:attrName>ppt_x</p:attrName>
                                          <p:attrName>ppt_y</p:attrName>
                                        </p:attrNameLst>
                                      </p:cBhvr>
                                      <p:rCtr x="43785" y="0"/>
                                    </p:animMotion>
                                  </p:childTnLst>
                                </p:cTn>
                              </p:par>
                              <p:par>
                                <p:cTn id="51" presetID="0" presetClass="path" presetSubtype="0" fill="hold" grpId="0" nodeType="withEffect">
                                  <p:stCondLst>
                                    <p:cond delay="0"/>
                                  </p:stCondLst>
                                  <p:childTnLst>
                                    <p:animMotion origin="layout" path="M -0.14288 -2.96296E-6 L 0.96007 -2.96296E-6 " pathEditMode="relative" rAng="0" ptsTypes="AA">
                                      <p:cBhvr>
                                        <p:cTn id="52" dur="20000" fill="hold"/>
                                        <p:tgtEl>
                                          <p:spTgt spid="182"/>
                                        </p:tgtEl>
                                        <p:attrNameLst>
                                          <p:attrName>ppt_x</p:attrName>
                                          <p:attrName>ppt_y</p:attrName>
                                        </p:attrNameLst>
                                      </p:cBhvr>
                                      <p:rCtr x="55139" y="0"/>
                                    </p:animMotion>
                                  </p:childTnLst>
                                </p:cTn>
                              </p:par>
                              <p:par>
                                <p:cTn id="53" presetID="0" presetClass="path" presetSubtype="0" fill="hold" grpId="0" nodeType="withEffect">
                                  <p:stCondLst>
                                    <p:cond delay="0"/>
                                  </p:stCondLst>
                                  <p:childTnLst>
                                    <p:animMotion origin="layout" path="M 0.08437 1.85185E-6 L 0.96007 1.85185E-6 " pathEditMode="relative" rAng="0" ptsTypes="AA">
                                      <p:cBhvr>
                                        <p:cTn id="54" dur="20000" fill="hold"/>
                                        <p:tgtEl>
                                          <p:spTgt spid="188"/>
                                        </p:tgtEl>
                                        <p:attrNameLst>
                                          <p:attrName>ppt_x</p:attrName>
                                          <p:attrName>ppt_y</p:attrName>
                                        </p:attrNameLst>
                                      </p:cBhvr>
                                      <p:rCtr x="43785" y="0"/>
                                    </p:animMotion>
                                  </p:childTnLst>
                                </p:cTn>
                              </p:par>
                              <p:par>
                                <p:cTn id="55" presetID="0" presetClass="path" presetSubtype="0" fill="hold" grpId="0" nodeType="withEffect">
                                  <p:stCondLst>
                                    <p:cond delay="0"/>
                                  </p:stCondLst>
                                  <p:childTnLst>
                                    <p:animMotion origin="layout" path="M -0.14288 -2.96296E-6 L 0.96007 -2.96296E-6 " pathEditMode="relative" rAng="0" ptsTypes="AA">
                                      <p:cBhvr>
                                        <p:cTn id="56" dur="20000" fill="hold"/>
                                        <p:tgtEl>
                                          <p:spTgt spid="190"/>
                                        </p:tgtEl>
                                        <p:attrNameLst>
                                          <p:attrName>ppt_x</p:attrName>
                                          <p:attrName>ppt_y</p:attrName>
                                        </p:attrNameLst>
                                      </p:cBhvr>
                                      <p:rCtr x="55139" y="0"/>
                                    </p:animMotion>
                                  </p:childTnLst>
                                </p:cTn>
                              </p:par>
                              <p:par>
                                <p:cTn id="57" presetID="0" presetClass="path" presetSubtype="0" fill="hold" grpId="0" nodeType="withEffect">
                                  <p:stCondLst>
                                    <p:cond delay="0"/>
                                  </p:stCondLst>
                                  <p:childTnLst>
                                    <p:animMotion origin="layout" path="M 0.1559 -3.7037E-7 L 0.96007 -3.7037E-7 " pathEditMode="relative" rAng="0" ptsTypes="AA">
                                      <p:cBhvr>
                                        <p:cTn id="58" dur="20000" fill="hold"/>
                                        <p:tgtEl>
                                          <p:spTgt spid="192"/>
                                        </p:tgtEl>
                                        <p:attrNameLst>
                                          <p:attrName>ppt_x</p:attrName>
                                          <p:attrName>ppt_y</p:attrName>
                                        </p:attrNameLst>
                                      </p:cBhvr>
                                      <p:rCtr x="40208" y="0"/>
                                    </p:animMotion>
                                  </p:childTnLst>
                                </p:cTn>
                              </p:par>
                              <p:par>
                                <p:cTn id="59" presetID="0" presetClass="path" presetSubtype="0" fill="hold" grpId="0" nodeType="withEffect">
                                  <p:stCondLst>
                                    <p:cond delay="0"/>
                                  </p:stCondLst>
                                  <p:childTnLst>
                                    <p:animMotion origin="layout" path="M -0.04566 1.85185E-6 L 0.96007 1.85185E-6 " pathEditMode="relative" rAng="0" ptsTypes="AA">
                                      <p:cBhvr>
                                        <p:cTn id="60" dur="20000" fill="hold"/>
                                        <p:tgtEl>
                                          <p:spTgt spid="194"/>
                                        </p:tgtEl>
                                        <p:attrNameLst>
                                          <p:attrName>ppt_x</p:attrName>
                                          <p:attrName>ppt_y</p:attrName>
                                        </p:attrNameLst>
                                      </p:cBhvr>
                                      <p:rCtr x="50278" y="0"/>
                                    </p:animMotion>
                                  </p:childTnLst>
                                </p:cTn>
                              </p:par>
                              <p:par>
                                <p:cTn id="61" presetID="0" presetClass="path" presetSubtype="0" fill="hold" grpId="0" nodeType="withEffect">
                                  <p:stCondLst>
                                    <p:cond delay="0"/>
                                  </p:stCondLst>
                                  <p:childTnLst>
                                    <p:animMotion origin="layout" path="M -0.14288 -2.96296E-6 L 0.96007 -2.96296E-6 " pathEditMode="relative" rAng="0" ptsTypes="AA">
                                      <p:cBhvr>
                                        <p:cTn id="62" dur="20000" fill="hold"/>
                                        <p:tgtEl>
                                          <p:spTgt spid="198"/>
                                        </p:tgtEl>
                                        <p:attrNameLst>
                                          <p:attrName>ppt_x</p:attrName>
                                          <p:attrName>ppt_y</p:attrName>
                                        </p:attrNameLst>
                                      </p:cBhvr>
                                      <p:rCtr x="55139" y="0"/>
                                    </p:animMotion>
                                  </p:childTnLst>
                                </p:cTn>
                              </p:par>
                              <p:par>
                                <p:cTn id="63" presetID="0" presetClass="path" presetSubtype="0" fill="hold" grpId="0" nodeType="withEffect">
                                  <p:stCondLst>
                                    <p:cond delay="0"/>
                                  </p:stCondLst>
                                  <p:childTnLst>
                                    <p:animMotion origin="layout" path="M -0.26615 -4.44444E-6 L 0.96007 -4.44444E-6 " pathEditMode="relative" rAng="0" ptsTypes="AA">
                                      <p:cBhvr>
                                        <p:cTn id="64" dur="20000" fill="hold"/>
                                        <p:tgtEl>
                                          <p:spTgt spid="199"/>
                                        </p:tgtEl>
                                        <p:attrNameLst>
                                          <p:attrName>ppt_x</p:attrName>
                                          <p:attrName>ppt_y</p:attrName>
                                        </p:attrNameLst>
                                      </p:cBhvr>
                                      <p:rCtr x="61302" y="0"/>
                                    </p:animMotion>
                                  </p:childTnLst>
                                </p:cTn>
                              </p:par>
                              <p:par>
                                <p:cTn id="65" presetID="0" presetClass="path" presetSubtype="0" fill="hold" grpId="0" nodeType="withEffect">
                                  <p:stCondLst>
                                    <p:cond delay="0"/>
                                  </p:stCondLst>
                                  <p:childTnLst>
                                    <p:animMotion origin="layout" path="M 0.1559 -3.7037E-7 L 0.96007 -3.7037E-7 " pathEditMode="relative" rAng="0" ptsTypes="AA">
                                      <p:cBhvr>
                                        <p:cTn id="66" dur="20000" fill="hold"/>
                                        <p:tgtEl>
                                          <p:spTgt spid="200"/>
                                        </p:tgtEl>
                                        <p:attrNameLst>
                                          <p:attrName>ppt_x</p:attrName>
                                          <p:attrName>ppt_y</p:attrName>
                                        </p:attrNameLst>
                                      </p:cBhvr>
                                      <p:rCtr x="40208" y="0"/>
                                    </p:animMotion>
                                  </p:childTnLst>
                                </p:cTn>
                              </p:par>
                              <p:par>
                                <p:cTn id="67" presetID="0" presetClass="path" presetSubtype="0" fill="hold" grpId="0" nodeType="withEffect">
                                  <p:stCondLst>
                                    <p:cond delay="0"/>
                                  </p:stCondLst>
                                  <p:childTnLst>
                                    <p:animMotion origin="layout" path="M -0.04566 1.85185E-6 L 0.96007 1.85185E-6 " pathEditMode="relative" rAng="0" ptsTypes="AA">
                                      <p:cBhvr>
                                        <p:cTn id="68" dur="20000" fill="hold"/>
                                        <p:tgtEl>
                                          <p:spTgt spid="202"/>
                                        </p:tgtEl>
                                        <p:attrNameLst>
                                          <p:attrName>ppt_x</p:attrName>
                                          <p:attrName>ppt_y</p:attrName>
                                        </p:attrNameLst>
                                      </p:cBhvr>
                                      <p:rCtr x="50278" y="0"/>
                                    </p:animMotion>
                                  </p:childTnLst>
                                </p:cTn>
                              </p:par>
                              <p:par>
                                <p:cTn id="69" presetID="0" presetClass="path" presetSubtype="0" fill="hold" grpId="0" nodeType="withEffect">
                                  <p:stCondLst>
                                    <p:cond delay="0"/>
                                  </p:stCondLst>
                                  <p:childTnLst>
                                    <p:animMotion origin="layout" path="M -0.37396 3.33333E-6 L 0.96007 3.33333E-6 " pathEditMode="relative" rAng="0" ptsTypes="AA">
                                      <p:cBhvr>
                                        <p:cTn id="70" dur="20000" fill="hold"/>
                                        <p:tgtEl>
                                          <p:spTgt spid="203"/>
                                        </p:tgtEl>
                                        <p:attrNameLst>
                                          <p:attrName>ppt_x</p:attrName>
                                          <p:attrName>ppt_y</p:attrName>
                                        </p:attrNameLst>
                                      </p:cBhvr>
                                      <p:rCtr x="66701" y="0"/>
                                    </p:animMotion>
                                  </p:childTnLst>
                                </p:cTn>
                              </p:par>
                              <p:par>
                                <p:cTn id="71" presetID="0" presetClass="path" presetSubtype="0" fill="hold" grpId="0" nodeType="withEffect">
                                  <p:stCondLst>
                                    <p:cond delay="0"/>
                                  </p:stCondLst>
                                  <p:childTnLst>
                                    <p:animMotion origin="layout" path="M 0.08437 1.85185E-6 L 0.96007 1.85185E-6 " pathEditMode="relative" rAng="0" ptsTypes="AA">
                                      <p:cBhvr>
                                        <p:cTn id="72" dur="20000" fill="hold"/>
                                        <p:tgtEl>
                                          <p:spTgt spid="204"/>
                                        </p:tgtEl>
                                        <p:attrNameLst>
                                          <p:attrName>ppt_x</p:attrName>
                                          <p:attrName>ppt_y</p:attrName>
                                        </p:attrNameLst>
                                      </p:cBhvr>
                                      <p:rCtr x="43785" y="0"/>
                                    </p:animMotion>
                                  </p:childTnLst>
                                </p:cTn>
                              </p:par>
                              <p:par>
                                <p:cTn id="73" presetID="0" presetClass="path" presetSubtype="0" fill="hold" grpId="0" nodeType="withEffect">
                                  <p:stCondLst>
                                    <p:cond delay="0"/>
                                  </p:stCondLst>
                                  <p:childTnLst>
                                    <p:animMotion origin="layout" path="M -0.14288 -2.96296E-6 L 0.96007 -2.96296E-6 " pathEditMode="relative" rAng="0" ptsTypes="AA">
                                      <p:cBhvr>
                                        <p:cTn id="74" dur="20000" fill="hold"/>
                                        <p:tgtEl>
                                          <p:spTgt spid="206"/>
                                        </p:tgtEl>
                                        <p:attrNameLst>
                                          <p:attrName>ppt_x</p:attrName>
                                          <p:attrName>ppt_y</p:attrName>
                                        </p:attrNameLst>
                                      </p:cBhvr>
                                      <p:rCtr x="55139" y="0"/>
                                    </p:animMotion>
                                  </p:childTnLst>
                                </p:cTn>
                              </p:par>
                              <p:par>
                                <p:cTn id="75" presetID="0" presetClass="path" presetSubtype="0" fill="hold" grpId="0" nodeType="withEffect">
                                  <p:stCondLst>
                                    <p:cond delay="0"/>
                                  </p:stCondLst>
                                  <p:childTnLst>
                                    <p:animMotion origin="layout" path="M 0.1559 -3.7037E-7 L 0.96007 -3.7037E-7 " pathEditMode="relative" rAng="0" ptsTypes="AA">
                                      <p:cBhvr>
                                        <p:cTn id="76" dur="20000" fill="hold"/>
                                        <p:tgtEl>
                                          <p:spTgt spid="208"/>
                                        </p:tgtEl>
                                        <p:attrNameLst>
                                          <p:attrName>ppt_x</p:attrName>
                                          <p:attrName>ppt_y</p:attrName>
                                        </p:attrNameLst>
                                      </p:cBhvr>
                                      <p:rCtr x="40208" y="0"/>
                                    </p:animMotion>
                                  </p:childTnLst>
                                </p:cTn>
                              </p:par>
                              <p:par>
                                <p:cTn id="77" presetID="0" presetClass="path" presetSubtype="0" fill="hold" grpId="0" nodeType="withEffect">
                                  <p:stCondLst>
                                    <p:cond delay="0"/>
                                  </p:stCondLst>
                                  <p:childTnLst>
                                    <p:animMotion origin="layout" path="M -0.04566 1.85185E-6 L 0.96007 1.85185E-6 " pathEditMode="relative" rAng="0" ptsTypes="AA">
                                      <p:cBhvr>
                                        <p:cTn id="78" dur="20000" fill="hold"/>
                                        <p:tgtEl>
                                          <p:spTgt spid="210"/>
                                        </p:tgtEl>
                                        <p:attrNameLst>
                                          <p:attrName>ppt_x</p:attrName>
                                          <p:attrName>ppt_y</p:attrName>
                                        </p:attrNameLst>
                                      </p:cBhvr>
                                      <p:rCtr x="50278" y="0"/>
                                    </p:animMotion>
                                  </p:childTnLst>
                                </p:cTn>
                              </p:par>
                              <p:par>
                                <p:cTn id="79" presetID="0" presetClass="path" presetSubtype="0" fill="hold" grpId="0" nodeType="withEffect">
                                  <p:stCondLst>
                                    <p:cond delay="0"/>
                                  </p:stCondLst>
                                  <p:childTnLst>
                                    <p:animMotion origin="layout" path="M -0.14288 -2.96296E-6 L 0.96007 -2.96296E-6 " pathEditMode="relative" rAng="0" ptsTypes="AA">
                                      <p:cBhvr>
                                        <p:cTn id="80" dur="20000" fill="hold"/>
                                        <p:tgtEl>
                                          <p:spTgt spid="214"/>
                                        </p:tgtEl>
                                        <p:attrNameLst>
                                          <p:attrName>ppt_x</p:attrName>
                                          <p:attrName>ppt_y</p:attrName>
                                        </p:attrNameLst>
                                      </p:cBhvr>
                                      <p:rCtr x="55139" y="0"/>
                                    </p:animMotion>
                                  </p:childTnLst>
                                </p:cTn>
                              </p:par>
                              <p:par>
                                <p:cTn id="81" presetID="0" presetClass="path" presetSubtype="0" fill="hold" grpId="0" nodeType="withEffect">
                                  <p:stCondLst>
                                    <p:cond delay="0"/>
                                  </p:stCondLst>
                                  <p:childTnLst>
                                    <p:animMotion origin="layout" path="M -0.26615 -4.44444E-6 L 0.96007 -4.44444E-6 " pathEditMode="relative" rAng="0" ptsTypes="AA">
                                      <p:cBhvr>
                                        <p:cTn id="82" dur="20000" fill="hold"/>
                                        <p:tgtEl>
                                          <p:spTgt spid="215"/>
                                        </p:tgtEl>
                                        <p:attrNameLst>
                                          <p:attrName>ppt_x</p:attrName>
                                          <p:attrName>ppt_y</p:attrName>
                                        </p:attrNameLst>
                                      </p:cBhvr>
                                      <p:rCtr x="61302" y="0"/>
                                    </p:animMotion>
                                  </p:childTnLst>
                                </p:cTn>
                              </p:par>
                              <p:par>
                                <p:cTn id="83" presetID="0" presetClass="path" presetSubtype="0" fill="hold" grpId="0" nodeType="withEffect">
                                  <p:stCondLst>
                                    <p:cond delay="0"/>
                                  </p:stCondLst>
                                  <p:childTnLst>
                                    <p:animMotion origin="layout" path="M -0.04566 1.85185E-6 L 0.96007 1.85185E-6 " pathEditMode="relative" rAng="0" ptsTypes="AA">
                                      <p:cBhvr>
                                        <p:cTn id="84" dur="20000" fill="hold"/>
                                        <p:tgtEl>
                                          <p:spTgt spid="218"/>
                                        </p:tgtEl>
                                        <p:attrNameLst>
                                          <p:attrName>ppt_x</p:attrName>
                                          <p:attrName>ppt_y</p:attrName>
                                        </p:attrNameLst>
                                      </p:cBhvr>
                                      <p:rCtr x="50278" y="0"/>
                                    </p:animMotion>
                                  </p:childTnLst>
                                </p:cTn>
                              </p:par>
                              <p:par>
                                <p:cTn id="85" presetID="0" presetClass="path" presetSubtype="0" fill="hold" grpId="0" nodeType="withEffect">
                                  <p:stCondLst>
                                    <p:cond delay="0"/>
                                  </p:stCondLst>
                                  <p:childTnLst>
                                    <p:animMotion origin="layout" path="M 0.08437 1.85185E-6 L 0.96007 1.85185E-6 " pathEditMode="relative" rAng="0" ptsTypes="AA">
                                      <p:cBhvr>
                                        <p:cTn id="86" dur="20000" fill="hold"/>
                                        <p:tgtEl>
                                          <p:spTgt spid="220"/>
                                        </p:tgtEl>
                                        <p:attrNameLst>
                                          <p:attrName>ppt_x</p:attrName>
                                          <p:attrName>ppt_y</p:attrName>
                                        </p:attrNameLst>
                                      </p:cBhvr>
                                      <p:rCtr x="43785" y="0"/>
                                    </p:animMotion>
                                  </p:childTnLst>
                                </p:cTn>
                              </p:par>
                              <p:par>
                                <p:cTn id="87" presetID="0" presetClass="path" presetSubtype="0" fill="hold" grpId="0" nodeType="withEffect">
                                  <p:stCondLst>
                                    <p:cond delay="0"/>
                                  </p:stCondLst>
                                  <p:childTnLst>
                                    <p:animMotion origin="layout" path="M -0.28073 -0.04352 L 0.82222 -0.04352 " pathEditMode="relative" rAng="0" ptsTypes="AA">
                                      <p:cBhvr>
                                        <p:cTn id="88" dur="20000" fill="hold"/>
                                        <p:tgtEl>
                                          <p:spTgt spid="230"/>
                                        </p:tgtEl>
                                        <p:attrNameLst>
                                          <p:attrName>ppt_x</p:attrName>
                                          <p:attrName>ppt_y</p:attrName>
                                        </p:attrNameLst>
                                      </p:cBhvr>
                                      <p:rCtr x="55156" y="0"/>
                                    </p:animMotion>
                                  </p:childTnLst>
                                </p:cTn>
                              </p:par>
                              <p:par>
                                <p:cTn id="89" presetID="0" presetClass="path" presetSubtype="0" fill="hold" grpId="0" nodeType="withEffect">
                                  <p:stCondLst>
                                    <p:cond delay="0"/>
                                  </p:stCondLst>
                                  <p:childTnLst>
                                    <p:animMotion origin="layout" path="M -0.14288 -2.96296E-6 L 0.96007 -2.96296E-6 " pathEditMode="relative" rAng="0" ptsTypes="AA">
                                      <p:cBhvr>
                                        <p:cTn id="90" dur="20000" fill="hold"/>
                                        <p:tgtEl>
                                          <p:spTgt spid="238"/>
                                        </p:tgtEl>
                                        <p:attrNameLst>
                                          <p:attrName>ppt_x</p:attrName>
                                          <p:attrName>ppt_y</p:attrName>
                                        </p:attrNameLst>
                                      </p:cBhvr>
                                      <p:rCtr x="55139" y="0"/>
                                    </p:animMotion>
                                  </p:childTnLst>
                                </p:cTn>
                              </p:par>
                              <p:par>
                                <p:cTn id="91" presetID="0" presetClass="path" presetSubtype="0" fill="hold" grpId="0" nodeType="withEffect">
                                  <p:stCondLst>
                                    <p:cond delay="0"/>
                                  </p:stCondLst>
                                  <p:childTnLst>
                                    <p:animMotion origin="layout" path="M -0.37396 3.33333E-6 L 0.96007 3.33333E-6 " pathEditMode="relative" rAng="0" ptsTypes="AA">
                                      <p:cBhvr>
                                        <p:cTn id="92" dur="20000" fill="hold"/>
                                        <p:tgtEl>
                                          <p:spTgt spid="243"/>
                                        </p:tgtEl>
                                        <p:attrNameLst>
                                          <p:attrName>ppt_x</p:attrName>
                                          <p:attrName>ppt_y</p:attrName>
                                        </p:attrNameLst>
                                      </p:cBhvr>
                                      <p:rCtr x="66701" y="0"/>
                                    </p:animMotion>
                                  </p:childTnLst>
                                </p:cTn>
                              </p:par>
                              <p:par>
                                <p:cTn id="93" presetID="0" presetClass="path" presetSubtype="0" fill="hold" grpId="0" nodeType="withEffect">
                                  <p:stCondLst>
                                    <p:cond delay="0"/>
                                  </p:stCondLst>
                                  <p:childTnLst>
                                    <p:animMotion origin="layout" path="M 0.1559 -3.7037E-7 L 0.96007 -3.7037E-7 " pathEditMode="relative" rAng="0" ptsTypes="AA">
                                      <p:cBhvr>
                                        <p:cTn id="94" dur="20000" fill="hold"/>
                                        <p:tgtEl>
                                          <p:spTgt spid="248"/>
                                        </p:tgtEl>
                                        <p:attrNameLst>
                                          <p:attrName>ppt_x</p:attrName>
                                          <p:attrName>ppt_y</p:attrName>
                                        </p:attrNameLst>
                                      </p:cBhvr>
                                      <p:rCtr x="40208" y="0"/>
                                    </p:animMotion>
                                  </p:childTnLst>
                                </p:cTn>
                              </p:par>
                              <p:par>
                                <p:cTn id="95" presetID="0" presetClass="path" presetSubtype="0" fill="hold" grpId="0" nodeType="withEffect">
                                  <p:stCondLst>
                                    <p:cond delay="0"/>
                                  </p:stCondLst>
                                  <p:childTnLst>
                                    <p:animMotion origin="layout" path="M -0.14288 -2.96296E-6 L 0.96007 -2.96296E-6 " pathEditMode="relative" rAng="0" ptsTypes="AA">
                                      <p:cBhvr>
                                        <p:cTn id="96" dur="20000" fill="hold"/>
                                        <p:tgtEl>
                                          <p:spTgt spid="254"/>
                                        </p:tgtEl>
                                        <p:attrNameLst>
                                          <p:attrName>ppt_x</p:attrName>
                                          <p:attrName>ppt_y</p:attrName>
                                        </p:attrNameLst>
                                      </p:cBhvr>
                                      <p:rCtr x="55139" y="0"/>
                                    </p:animMotion>
                                  </p:childTnLst>
                                </p:cTn>
                              </p:par>
                              <p:par>
                                <p:cTn id="97" presetID="0" presetClass="path" presetSubtype="0" fill="hold" grpId="0" nodeType="withEffect">
                                  <p:stCondLst>
                                    <p:cond delay="0"/>
                                  </p:stCondLst>
                                  <p:childTnLst>
                                    <p:animMotion origin="layout" path="M -0.26615 -4.44444E-6 L 0.96007 -4.44444E-6 " pathEditMode="relative" rAng="0" ptsTypes="AA">
                                      <p:cBhvr>
                                        <p:cTn id="98" dur="20000" fill="hold"/>
                                        <p:tgtEl>
                                          <p:spTgt spid="255"/>
                                        </p:tgtEl>
                                        <p:attrNameLst>
                                          <p:attrName>ppt_x</p:attrName>
                                          <p:attrName>ppt_y</p:attrName>
                                        </p:attrNameLst>
                                      </p:cBhvr>
                                      <p:rCtr x="61302" y="0"/>
                                    </p:animMotion>
                                  </p:childTnLst>
                                </p:cTn>
                              </p:par>
                              <p:par>
                                <p:cTn id="99" presetID="0" presetClass="path" presetSubtype="0" fill="hold" grpId="0" nodeType="withEffect">
                                  <p:stCondLst>
                                    <p:cond delay="0"/>
                                  </p:stCondLst>
                                  <p:childTnLst>
                                    <p:animMotion origin="layout" path="M -0.27031 3.7037E-6 L 0.96007 3.7037E-6 " pathEditMode="relative" rAng="0" ptsTypes="AA">
                                      <p:cBhvr>
                                        <p:cTn id="100" dur="20000" fill="hold"/>
                                        <p:tgtEl>
                                          <p:spTgt spid="257"/>
                                        </p:tgtEl>
                                        <p:attrNameLst>
                                          <p:attrName>ppt_x</p:attrName>
                                          <p:attrName>ppt_y</p:attrName>
                                        </p:attrNameLst>
                                      </p:cBhvr>
                                      <p:rCtr x="61510" y="0"/>
                                    </p:animMotion>
                                  </p:childTnLst>
                                </p:cTn>
                              </p:par>
                              <p:par>
                                <p:cTn id="101" presetID="0" presetClass="path" presetSubtype="0" fill="hold" grpId="0" nodeType="withEffect">
                                  <p:stCondLst>
                                    <p:cond delay="0"/>
                                  </p:stCondLst>
                                  <p:childTnLst>
                                    <p:animMotion origin="layout" path="M -0.37396 3.33333E-6 L 0.96007 3.33333E-6 " pathEditMode="relative" rAng="0" ptsTypes="AA">
                                      <p:cBhvr>
                                        <p:cTn id="102" dur="20000" fill="hold"/>
                                        <p:tgtEl>
                                          <p:spTgt spid="259"/>
                                        </p:tgtEl>
                                        <p:attrNameLst>
                                          <p:attrName>ppt_x</p:attrName>
                                          <p:attrName>ppt_y</p:attrName>
                                        </p:attrNameLst>
                                      </p:cBhvr>
                                      <p:rCtr x="66701" y="0"/>
                                    </p:animMotion>
                                  </p:childTnLst>
                                </p:cTn>
                              </p:par>
                              <p:par>
                                <p:cTn id="103" presetID="0" presetClass="path" presetSubtype="0" fill="hold" grpId="0" nodeType="withEffect">
                                  <p:stCondLst>
                                    <p:cond delay="0"/>
                                  </p:stCondLst>
                                  <p:childTnLst>
                                    <p:animMotion origin="layout" path="M 0.08437 1.85185E-6 L 0.96007 1.85185E-6 " pathEditMode="relative" rAng="0" ptsTypes="AA">
                                      <p:cBhvr>
                                        <p:cTn id="104" dur="20000" fill="hold"/>
                                        <p:tgtEl>
                                          <p:spTgt spid="260"/>
                                        </p:tgtEl>
                                        <p:attrNameLst>
                                          <p:attrName>ppt_x</p:attrName>
                                          <p:attrName>ppt_y</p:attrName>
                                        </p:attrNameLst>
                                      </p:cBhvr>
                                      <p:rCtr x="43785" y="0"/>
                                    </p:animMotion>
                                  </p:childTnLst>
                                </p:cTn>
                              </p:par>
                              <p:par>
                                <p:cTn id="105" presetID="0" presetClass="path" presetSubtype="0" fill="hold" grpId="0" nodeType="withEffect">
                                  <p:stCondLst>
                                    <p:cond delay="0"/>
                                  </p:stCondLst>
                                  <p:childTnLst>
                                    <p:animMotion origin="layout" path="M -0.14288 -2.96296E-6 L 0.96007 -2.96296E-6 " pathEditMode="relative" rAng="0" ptsTypes="AA">
                                      <p:cBhvr>
                                        <p:cTn id="106" dur="20000" fill="hold"/>
                                        <p:tgtEl>
                                          <p:spTgt spid="262"/>
                                        </p:tgtEl>
                                        <p:attrNameLst>
                                          <p:attrName>ppt_x</p:attrName>
                                          <p:attrName>ppt_y</p:attrName>
                                        </p:attrNameLst>
                                      </p:cBhvr>
                                      <p:rCtr x="55139" y="0"/>
                                    </p:animMotion>
                                  </p:childTnLst>
                                </p:cTn>
                              </p:par>
                              <p:par>
                                <p:cTn id="107" presetID="0" presetClass="path" presetSubtype="0" fill="hold" grpId="0" nodeType="withEffect">
                                  <p:stCondLst>
                                    <p:cond delay="0"/>
                                  </p:stCondLst>
                                  <p:childTnLst>
                                    <p:animMotion origin="layout" path="M -0.14288 -2.96296E-6 L 0.96007 -2.96296E-6 " pathEditMode="relative" rAng="0" ptsTypes="AA">
                                      <p:cBhvr>
                                        <p:cTn id="108" dur="20000" fill="hold"/>
                                        <p:tgtEl>
                                          <p:spTgt spid="270"/>
                                        </p:tgtEl>
                                        <p:attrNameLst>
                                          <p:attrName>ppt_x</p:attrName>
                                          <p:attrName>ppt_y</p:attrName>
                                        </p:attrNameLst>
                                      </p:cBhvr>
                                      <p:rCtr x="55139" y="0"/>
                                    </p:animMotion>
                                  </p:childTnLst>
                                </p:cTn>
                              </p:par>
                              <p:par>
                                <p:cTn id="109" presetID="0" presetClass="path" presetSubtype="0" fill="hold" grpId="0" nodeType="withEffect">
                                  <p:stCondLst>
                                    <p:cond delay="0"/>
                                  </p:stCondLst>
                                  <p:childTnLst>
                                    <p:animMotion origin="layout" path="M -0.14288 -2.96296E-6 L 0.96007 -2.96296E-6 " pathEditMode="relative" rAng="0" ptsTypes="AA">
                                      <p:cBhvr>
                                        <p:cTn id="110" dur="20000" fill="hold"/>
                                        <p:tgtEl>
                                          <p:spTgt spid="286"/>
                                        </p:tgtEl>
                                        <p:attrNameLst>
                                          <p:attrName>ppt_x</p:attrName>
                                          <p:attrName>ppt_y</p:attrName>
                                        </p:attrNameLst>
                                      </p:cBhvr>
                                      <p:rCtr x="55139" y="0"/>
                                    </p:animMotion>
                                  </p:childTnLst>
                                </p:cTn>
                              </p:par>
                              <p:par>
                                <p:cTn id="111" presetID="0" presetClass="path" presetSubtype="0" fill="hold" grpId="0" nodeType="withEffect">
                                  <p:stCondLst>
                                    <p:cond delay="0"/>
                                  </p:stCondLst>
                                  <p:childTnLst>
                                    <p:animMotion origin="layout" path="M 0.08437 1.85185E-6 L 0.96007 1.85185E-6 " pathEditMode="relative" rAng="0" ptsTypes="AA">
                                      <p:cBhvr>
                                        <p:cTn id="112" dur="20000" fill="hold"/>
                                        <p:tgtEl>
                                          <p:spTgt spid="292"/>
                                        </p:tgtEl>
                                        <p:attrNameLst>
                                          <p:attrName>ppt_x</p:attrName>
                                          <p:attrName>ppt_y</p:attrName>
                                        </p:attrNameLst>
                                      </p:cBhvr>
                                      <p:rCtr x="43785" y="0"/>
                                    </p:animMotion>
                                  </p:childTnLst>
                                </p:cTn>
                              </p:par>
                              <p:par>
                                <p:cTn id="113" presetID="0" presetClass="path" presetSubtype="0" fill="hold" grpId="0" nodeType="withEffect">
                                  <p:stCondLst>
                                    <p:cond delay="0"/>
                                  </p:stCondLst>
                                  <p:childTnLst>
                                    <p:animMotion origin="layout" path="M 0.08437 1.85185E-6 L 0.96007 1.85185E-6 " pathEditMode="relative" rAng="0" ptsTypes="AA">
                                      <p:cBhvr>
                                        <p:cTn id="114" dur="20000" fill="hold"/>
                                        <p:tgtEl>
                                          <p:spTgt spid="300"/>
                                        </p:tgtEl>
                                        <p:attrNameLst>
                                          <p:attrName>ppt_x</p:attrName>
                                          <p:attrName>ppt_y</p:attrName>
                                        </p:attrNameLst>
                                      </p:cBhvr>
                                      <p:rCtr x="43785" y="0"/>
                                    </p:animMotion>
                                  </p:childTnLst>
                                </p:cTn>
                              </p:par>
                              <p:par>
                                <p:cTn id="115" presetID="0" presetClass="path" presetSubtype="0" fill="hold" grpId="0" nodeType="withEffect">
                                  <p:stCondLst>
                                    <p:cond delay="0"/>
                                  </p:stCondLst>
                                  <p:childTnLst>
                                    <p:animMotion origin="layout" path="M 0.08437 1.85185E-6 L 0.96007 1.85185E-6 " pathEditMode="relative" rAng="0" ptsTypes="AA">
                                      <p:cBhvr>
                                        <p:cTn id="116" dur="20000" fill="hold"/>
                                        <p:tgtEl>
                                          <p:spTgt spid="308"/>
                                        </p:tgtEl>
                                        <p:attrNameLst>
                                          <p:attrName>ppt_x</p:attrName>
                                          <p:attrName>ppt_y</p:attrName>
                                        </p:attrNameLst>
                                      </p:cBhvr>
                                      <p:rCtr x="43785" y="0"/>
                                    </p:animMotion>
                                  </p:childTnLst>
                                </p:cTn>
                              </p:par>
                              <p:par>
                                <p:cTn id="117" presetID="0" presetClass="path" presetSubtype="0" fill="hold" grpId="0" nodeType="withEffect">
                                  <p:stCondLst>
                                    <p:cond delay="0"/>
                                  </p:stCondLst>
                                  <p:childTnLst>
                                    <p:animMotion origin="layout" path="M -0.27031 3.7037E-6 L 0.96007 3.7037E-6 " pathEditMode="relative" rAng="0" ptsTypes="AA">
                                      <p:cBhvr>
                                        <p:cTn id="118" dur="20000" fill="hold"/>
                                        <p:tgtEl>
                                          <p:spTgt spid="321"/>
                                        </p:tgtEl>
                                        <p:attrNameLst>
                                          <p:attrName>ppt_x</p:attrName>
                                          <p:attrName>ppt_y</p:attrName>
                                        </p:attrNameLst>
                                      </p:cBhvr>
                                      <p:rCtr x="61510" y="0"/>
                                    </p:animMotion>
                                  </p:childTnLst>
                                </p:cTn>
                              </p:par>
                              <p:par>
                                <p:cTn id="119" presetID="0" presetClass="path" presetSubtype="0" fill="hold" grpId="0" nodeType="withEffect">
                                  <p:stCondLst>
                                    <p:cond delay="0"/>
                                  </p:stCondLst>
                                  <p:childTnLst>
                                    <p:animMotion origin="layout" path="M 0.08437 1.85185E-6 L 0.96007 1.85185E-6 " pathEditMode="relative" rAng="0" ptsTypes="AA">
                                      <p:cBhvr>
                                        <p:cTn id="120" dur="20000" fill="hold"/>
                                        <p:tgtEl>
                                          <p:spTgt spid="324"/>
                                        </p:tgtEl>
                                        <p:attrNameLst>
                                          <p:attrName>ppt_x</p:attrName>
                                          <p:attrName>ppt_y</p:attrName>
                                        </p:attrNameLst>
                                      </p:cBhvr>
                                      <p:rCtr x="43785" y="0"/>
                                    </p:animMotion>
                                  </p:childTnLst>
                                </p:cTn>
                              </p:par>
                              <p:par>
                                <p:cTn id="121" presetID="0" presetClass="path" presetSubtype="0" fill="hold" grpId="0" nodeType="withEffect">
                                  <p:stCondLst>
                                    <p:cond delay="0"/>
                                  </p:stCondLst>
                                  <p:childTnLst>
                                    <p:animMotion origin="layout" path="M -0.26615 -4.44444E-6 L 0.96007 -4.44444E-6 " pathEditMode="relative" rAng="0" ptsTypes="AA">
                                      <p:cBhvr>
                                        <p:cTn id="122" dur="20000" fill="hold"/>
                                        <p:tgtEl>
                                          <p:spTgt spid="327"/>
                                        </p:tgtEl>
                                        <p:attrNameLst>
                                          <p:attrName>ppt_x</p:attrName>
                                          <p:attrName>ppt_y</p:attrName>
                                        </p:attrNameLst>
                                      </p:cBhvr>
                                      <p:rCtr x="61302" y="0"/>
                                    </p:animMotion>
                                  </p:childTnLst>
                                </p:cTn>
                              </p:par>
                              <p:par>
                                <p:cTn id="123" presetID="0" presetClass="path" presetSubtype="0" fill="hold" grpId="0" nodeType="withEffect">
                                  <p:stCondLst>
                                    <p:cond delay="0"/>
                                  </p:stCondLst>
                                  <p:childTnLst>
                                    <p:animMotion origin="layout" path="M -0.37396 3.33333E-6 L 0.96007 3.33333E-6 " pathEditMode="relative" rAng="0" ptsTypes="AA">
                                      <p:cBhvr>
                                        <p:cTn id="124" dur="20000" fill="hold"/>
                                        <p:tgtEl>
                                          <p:spTgt spid="331"/>
                                        </p:tgtEl>
                                        <p:attrNameLst>
                                          <p:attrName>ppt_x</p:attrName>
                                          <p:attrName>ppt_y</p:attrName>
                                        </p:attrNameLst>
                                      </p:cBhvr>
                                      <p:rCtr x="66701" y="0"/>
                                    </p:animMotion>
                                  </p:childTnLst>
                                </p:cTn>
                              </p:par>
                              <p:par>
                                <p:cTn id="125" presetID="0" presetClass="path" presetSubtype="0" fill="hold" grpId="0" nodeType="withEffect">
                                  <p:stCondLst>
                                    <p:cond delay="0"/>
                                  </p:stCondLst>
                                  <p:childTnLst>
                                    <p:animMotion origin="layout" path="M 0.08437 1.85185E-6 L 0.96007 1.85185E-6 " pathEditMode="relative" rAng="0" ptsTypes="AA">
                                      <p:cBhvr>
                                        <p:cTn id="126" dur="20000" fill="hold"/>
                                        <p:tgtEl>
                                          <p:spTgt spid="332"/>
                                        </p:tgtEl>
                                        <p:attrNameLst>
                                          <p:attrName>ppt_x</p:attrName>
                                          <p:attrName>ppt_y</p:attrName>
                                        </p:attrNameLst>
                                      </p:cBhvr>
                                      <p:rCtr x="43785" y="0"/>
                                    </p:animMotion>
                                  </p:childTnLst>
                                </p:cTn>
                              </p:par>
                              <p:par>
                                <p:cTn id="127" presetID="0" presetClass="path" presetSubtype="0" fill="hold" grpId="0" nodeType="withEffect">
                                  <p:stCondLst>
                                    <p:cond delay="0"/>
                                  </p:stCondLst>
                                  <p:childTnLst>
                                    <p:animMotion origin="layout" path="M -0.14288 -2.96296E-6 L 0.96007 -2.96296E-6 " pathEditMode="relative" rAng="0" ptsTypes="AA">
                                      <p:cBhvr>
                                        <p:cTn id="128" dur="20000" fill="hold"/>
                                        <p:tgtEl>
                                          <p:spTgt spid="334"/>
                                        </p:tgtEl>
                                        <p:attrNameLst>
                                          <p:attrName>ppt_x</p:attrName>
                                          <p:attrName>ppt_y</p:attrName>
                                        </p:attrNameLst>
                                      </p:cBhvr>
                                      <p:rCtr x="55139" y="0"/>
                                    </p:animMotion>
                                  </p:childTnLst>
                                </p:cTn>
                              </p:par>
                              <p:par>
                                <p:cTn id="129" presetID="0" presetClass="path" presetSubtype="0" fill="hold" grpId="0" nodeType="withEffect">
                                  <p:stCondLst>
                                    <p:cond delay="0"/>
                                  </p:stCondLst>
                                  <p:childTnLst>
                                    <p:animMotion origin="layout" path="M -0.26615 -4.44444E-6 L 0.96007 -4.44444E-6 " pathEditMode="relative" rAng="0" ptsTypes="AA">
                                      <p:cBhvr>
                                        <p:cTn id="130" dur="20000" fill="hold"/>
                                        <p:tgtEl>
                                          <p:spTgt spid="335"/>
                                        </p:tgtEl>
                                        <p:attrNameLst>
                                          <p:attrName>ppt_x</p:attrName>
                                          <p:attrName>ppt_y</p:attrName>
                                        </p:attrNameLst>
                                      </p:cBhvr>
                                      <p:rCtr x="61302" y="0"/>
                                    </p:animMotion>
                                  </p:childTnLst>
                                </p:cTn>
                              </p:par>
                              <p:par>
                                <p:cTn id="131" presetID="0" presetClass="path" presetSubtype="0" fill="hold" grpId="0" nodeType="withEffect">
                                  <p:stCondLst>
                                    <p:cond delay="0"/>
                                  </p:stCondLst>
                                  <p:childTnLst>
                                    <p:animMotion origin="layout" path="M -0.04566 1.85185E-6 L 0.96007 1.85185E-6 " pathEditMode="relative" rAng="0" ptsTypes="AA">
                                      <p:cBhvr>
                                        <p:cTn id="132" dur="20000" fill="hold"/>
                                        <p:tgtEl>
                                          <p:spTgt spid="338"/>
                                        </p:tgtEl>
                                        <p:attrNameLst>
                                          <p:attrName>ppt_x</p:attrName>
                                          <p:attrName>ppt_y</p:attrName>
                                        </p:attrNameLst>
                                      </p:cBhvr>
                                      <p:rCtr x="50278" y="0"/>
                                    </p:animMotion>
                                  </p:childTnLst>
                                </p:cTn>
                              </p:par>
                              <p:par>
                                <p:cTn id="133" presetID="0" presetClass="path" presetSubtype="0" fill="hold" grpId="0" nodeType="withEffect">
                                  <p:stCondLst>
                                    <p:cond delay="0"/>
                                  </p:stCondLst>
                                  <p:childTnLst>
                                    <p:animMotion origin="layout" path="M -0.37396 3.33333E-6 L 0.96007 3.33333E-6 " pathEditMode="relative" rAng="0" ptsTypes="AA">
                                      <p:cBhvr>
                                        <p:cTn id="134" dur="20000" fill="hold"/>
                                        <p:tgtEl>
                                          <p:spTgt spid="339"/>
                                        </p:tgtEl>
                                        <p:attrNameLst>
                                          <p:attrName>ppt_x</p:attrName>
                                          <p:attrName>ppt_y</p:attrName>
                                        </p:attrNameLst>
                                      </p:cBhvr>
                                      <p:rCtr x="66701" y="0"/>
                                    </p:animMotion>
                                  </p:childTnLst>
                                </p:cTn>
                              </p:par>
                              <p:par>
                                <p:cTn id="135" presetID="0" presetClass="path" presetSubtype="0" fill="hold" grpId="0" nodeType="withEffect">
                                  <p:stCondLst>
                                    <p:cond delay="0"/>
                                  </p:stCondLst>
                                  <p:childTnLst>
                                    <p:animMotion origin="layout" path="M 0.08437 1.85185E-6 L 0.96007 1.85185E-6 " pathEditMode="relative" rAng="0" ptsTypes="AA">
                                      <p:cBhvr>
                                        <p:cTn id="136" dur="20000" fill="hold"/>
                                        <p:tgtEl>
                                          <p:spTgt spid="340"/>
                                        </p:tgtEl>
                                        <p:attrNameLst>
                                          <p:attrName>ppt_x</p:attrName>
                                          <p:attrName>ppt_y</p:attrName>
                                        </p:attrNameLst>
                                      </p:cBhvr>
                                      <p:rCtr x="43785" y="0"/>
                                    </p:animMotion>
                                  </p:childTnLst>
                                </p:cTn>
                              </p:par>
                              <p:par>
                                <p:cTn id="137" presetID="0" presetClass="path" presetSubtype="0" fill="hold" grpId="0" nodeType="withEffect">
                                  <p:stCondLst>
                                    <p:cond delay="0"/>
                                  </p:stCondLst>
                                  <p:childTnLst>
                                    <p:animMotion origin="layout" path="M -0.26615 -4.44444E-6 L 0.96007 -4.44444E-6 " pathEditMode="relative" rAng="0" ptsTypes="AA">
                                      <p:cBhvr>
                                        <p:cTn id="138" dur="20000" fill="hold"/>
                                        <p:tgtEl>
                                          <p:spTgt spid="343"/>
                                        </p:tgtEl>
                                        <p:attrNameLst>
                                          <p:attrName>ppt_x</p:attrName>
                                          <p:attrName>ppt_y</p:attrName>
                                        </p:attrNameLst>
                                      </p:cBhvr>
                                      <p:rCtr x="61302" y="0"/>
                                    </p:animMotion>
                                  </p:childTnLst>
                                </p:cTn>
                              </p:par>
                              <p:par>
                                <p:cTn id="139" presetID="0" presetClass="path" presetSubtype="0" fill="hold" grpId="0" nodeType="withEffect">
                                  <p:stCondLst>
                                    <p:cond delay="0"/>
                                  </p:stCondLst>
                                  <p:childTnLst>
                                    <p:animMotion origin="layout" path="M 0.08437 1.85185E-6 L 0.96007 1.85185E-6 " pathEditMode="relative" rAng="0" ptsTypes="AA">
                                      <p:cBhvr>
                                        <p:cTn id="140" dur="20000" fill="hold"/>
                                        <p:tgtEl>
                                          <p:spTgt spid="348"/>
                                        </p:tgtEl>
                                        <p:attrNameLst>
                                          <p:attrName>ppt_x</p:attrName>
                                          <p:attrName>ppt_y</p:attrName>
                                        </p:attrNameLst>
                                      </p:cBhvr>
                                      <p:rCtr x="43785" y="0"/>
                                    </p:animMotion>
                                  </p:childTnLst>
                                </p:cTn>
                              </p:par>
                              <p:par>
                                <p:cTn id="141" presetID="0" presetClass="path" presetSubtype="0" fill="hold" grpId="0" nodeType="withEffect">
                                  <p:stCondLst>
                                    <p:cond delay="0"/>
                                  </p:stCondLst>
                                  <p:childTnLst>
                                    <p:animMotion origin="layout" path="M -0.14288 -2.96296E-6 L 0.96007 -2.96296E-6 " pathEditMode="relative" rAng="0" ptsTypes="AA">
                                      <p:cBhvr>
                                        <p:cTn id="142" dur="20000" fill="hold"/>
                                        <p:tgtEl>
                                          <p:spTgt spid="350"/>
                                        </p:tgtEl>
                                        <p:attrNameLst>
                                          <p:attrName>ppt_x</p:attrName>
                                          <p:attrName>ppt_y</p:attrName>
                                        </p:attrNameLst>
                                      </p:cBhvr>
                                      <p:rCtr x="55139" y="0"/>
                                    </p:animMotion>
                                  </p:childTnLst>
                                </p:cTn>
                              </p:par>
                              <p:par>
                                <p:cTn id="143" presetID="0" presetClass="path" presetSubtype="0" fill="hold" grpId="0" nodeType="withEffect">
                                  <p:stCondLst>
                                    <p:cond delay="0"/>
                                  </p:stCondLst>
                                  <p:childTnLst>
                                    <p:animMotion origin="layout" path="M 0.1559 -3.7037E-7 L 0.96007 -3.7037E-7 " pathEditMode="relative" rAng="0" ptsTypes="AA">
                                      <p:cBhvr>
                                        <p:cTn id="144" dur="20000" fill="hold"/>
                                        <p:tgtEl>
                                          <p:spTgt spid="352"/>
                                        </p:tgtEl>
                                        <p:attrNameLst>
                                          <p:attrName>ppt_x</p:attrName>
                                          <p:attrName>ppt_y</p:attrName>
                                        </p:attrNameLst>
                                      </p:cBhvr>
                                      <p:rCtr x="40208" y="0"/>
                                    </p:animMotion>
                                  </p:childTnLst>
                                </p:cTn>
                              </p:par>
                              <p:par>
                                <p:cTn id="145" presetID="0" presetClass="path" presetSubtype="0" fill="hold" grpId="0" nodeType="withEffect">
                                  <p:stCondLst>
                                    <p:cond delay="0"/>
                                  </p:stCondLst>
                                  <p:childTnLst>
                                    <p:animMotion origin="layout" path="M -0.04566 1.85185E-6 L 0.96007 1.85185E-6 " pathEditMode="relative" rAng="0" ptsTypes="AA">
                                      <p:cBhvr>
                                        <p:cTn id="146" dur="20000" fill="hold"/>
                                        <p:tgtEl>
                                          <p:spTgt spid="354"/>
                                        </p:tgtEl>
                                        <p:attrNameLst>
                                          <p:attrName>ppt_x</p:attrName>
                                          <p:attrName>ppt_y</p:attrName>
                                        </p:attrNameLst>
                                      </p:cBhvr>
                                      <p:rCtr x="50278" y="0"/>
                                    </p:animMotion>
                                  </p:childTnLst>
                                </p:cTn>
                              </p:par>
                              <p:par>
                                <p:cTn id="147" presetID="0" presetClass="path" presetSubtype="0" fill="hold" grpId="0" nodeType="withEffect">
                                  <p:stCondLst>
                                    <p:cond delay="0"/>
                                  </p:stCondLst>
                                  <p:childTnLst>
                                    <p:animMotion origin="layout" path="M 0.08437 1.85185E-6 L 0.96007 1.85185E-6 " pathEditMode="relative" rAng="0" ptsTypes="AA">
                                      <p:cBhvr>
                                        <p:cTn id="148" dur="20000" fill="hold"/>
                                        <p:tgtEl>
                                          <p:spTgt spid="356"/>
                                        </p:tgtEl>
                                        <p:attrNameLst>
                                          <p:attrName>ppt_x</p:attrName>
                                          <p:attrName>ppt_y</p:attrName>
                                        </p:attrNameLst>
                                      </p:cBhvr>
                                      <p:rCtr x="43785" y="0"/>
                                    </p:animMotion>
                                  </p:childTnLst>
                                </p:cTn>
                              </p:par>
                              <p:par>
                                <p:cTn id="149" presetID="0" presetClass="path" presetSubtype="0" fill="hold" grpId="0" nodeType="withEffect">
                                  <p:stCondLst>
                                    <p:cond delay="0"/>
                                  </p:stCondLst>
                                  <p:childTnLst>
                                    <p:animMotion origin="layout" path="M 0.04826 2.59259E-6 L 0.96007 2.59259E-6 " pathEditMode="relative" rAng="0" ptsTypes="AA">
                                      <p:cBhvr>
                                        <p:cTn id="150" dur="20000" fill="hold"/>
                                        <p:tgtEl>
                                          <p:spTgt spid="357"/>
                                        </p:tgtEl>
                                        <p:attrNameLst>
                                          <p:attrName>ppt_x</p:attrName>
                                          <p:attrName>ppt_y</p:attrName>
                                        </p:attrNameLst>
                                      </p:cBhvr>
                                      <p:rCtr x="45590" y="0"/>
                                    </p:animMotion>
                                  </p:childTnLst>
                                </p:cTn>
                              </p:par>
                              <p:par>
                                <p:cTn id="151" presetID="63" presetClass="path" presetSubtype="0" fill="hold" nodeType="withEffect">
                                  <p:stCondLst>
                                    <p:cond delay="0"/>
                                  </p:stCondLst>
                                  <p:childTnLst>
                                    <p:animMotion origin="layout" path="M 0 0  L 0.25 0  E" pathEditMode="relative" ptsTypes="">
                                      <p:cBhvr>
                                        <p:cTn id="152" dur="20000" spd="-100000" fill="hold"/>
                                        <p:tgtEl>
                                          <p:spTgt spid="3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33" grpId="0" animBg="1"/>
      <p:bldP spid="134" grpId="0" animBg="1"/>
      <p:bldP spid="136" grpId="0" animBg="1"/>
      <p:bldP spid="137" grpId="0" animBg="1"/>
      <p:bldP spid="138" grpId="0" animBg="1"/>
      <p:bldP spid="141" grpId="0" animBg="1"/>
      <p:bldP spid="144" grpId="0" animBg="1"/>
      <p:bldP spid="145" grpId="0" animBg="1"/>
      <p:bldP spid="150" grpId="0" animBg="1"/>
      <p:bldP spid="151" grpId="0" animBg="1"/>
      <p:bldP spid="152" grpId="0" animBg="1"/>
      <p:bldP spid="153" grpId="0" animBg="1"/>
      <p:bldP spid="154" grpId="0" animBg="1"/>
      <p:bldP spid="157" grpId="0" animBg="1"/>
      <p:bldP spid="166" grpId="0" animBg="1"/>
      <p:bldP spid="170" grpId="0" animBg="1"/>
      <p:bldP spid="172" grpId="0" animBg="1"/>
      <p:bldP spid="174" grpId="0" animBg="1"/>
      <p:bldP spid="175" grpId="0" animBg="1"/>
      <p:bldP spid="178" grpId="0" animBg="1"/>
      <p:bldP spid="179" grpId="0" animBg="1"/>
      <p:bldP spid="180" grpId="0" animBg="1"/>
      <p:bldP spid="182" grpId="0" animBg="1"/>
      <p:bldP spid="188" grpId="0" animBg="1"/>
      <p:bldP spid="190" grpId="0" animBg="1"/>
      <p:bldP spid="192" grpId="0" animBg="1"/>
      <p:bldP spid="194" grpId="0" animBg="1"/>
      <p:bldP spid="198" grpId="0" animBg="1"/>
      <p:bldP spid="199" grpId="0" animBg="1"/>
      <p:bldP spid="200" grpId="0" animBg="1"/>
      <p:bldP spid="202" grpId="0" animBg="1"/>
      <p:bldP spid="203" grpId="0" animBg="1"/>
      <p:bldP spid="204" grpId="0" animBg="1"/>
      <p:bldP spid="206" grpId="0" animBg="1"/>
      <p:bldP spid="208" grpId="0" animBg="1"/>
      <p:bldP spid="210" grpId="0" animBg="1"/>
      <p:bldP spid="214" grpId="0" animBg="1"/>
      <p:bldP spid="215" grpId="0" animBg="1"/>
      <p:bldP spid="218" grpId="0" animBg="1"/>
      <p:bldP spid="220" grpId="0" animBg="1"/>
      <p:bldP spid="230" grpId="0" animBg="1"/>
      <p:bldP spid="238" grpId="0" animBg="1"/>
      <p:bldP spid="243" grpId="0" animBg="1"/>
      <p:bldP spid="248" grpId="0" animBg="1"/>
      <p:bldP spid="254" grpId="0" animBg="1"/>
      <p:bldP spid="255" grpId="0" animBg="1"/>
      <p:bldP spid="257" grpId="0" animBg="1"/>
      <p:bldP spid="259" grpId="0" animBg="1"/>
      <p:bldP spid="260" grpId="0" animBg="1"/>
      <p:bldP spid="262" grpId="0" animBg="1"/>
      <p:bldP spid="270" grpId="0" animBg="1"/>
      <p:bldP spid="286" grpId="0" animBg="1"/>
      <p:bldP spid="292" grpId="0" animBg="1"/>
      <p:bldP spid="300" grpId="0" animBg="1"/>
      <p:bldP spid="308" grpId="0" animBg="1"/>
      <p:bldP spid="321" grpId="0" animBg="1"/>
      <p:bldP spid="324" grpId="0" animBg="1"/>
      <p:bldP spid="327" grpId="0" animBg="1"/>
      <p:bldP spid="331" grpId="0" animBg="1"/>
      <p:bldP spid="332" grpId="0" animBg="1"/>
      <p:bldP spid="334" grpId="0" animBg="1"/>
      <p:bldP spid="335" grpId="0" animBg="1"/>
      <p:bldP spid="338" grpId="0" animBg="1"/>
      <p:bldP spid="339" grpId="0" animBg="1"/>
      <p:bldP spid="340" grpId="0" animBg="1"/>
      <p:bldP spid="343" grpId="0" animBg="1"/>
      <p:bldP spid="348" grpId="0" animBg="1"/>
      <p:bldP spid="350" grpId="0" animBg="1"/>
      <p:bldP spid="352" grpId="0" animBg="1"/>
      <p:bldP spid="354" grpId="0" animBg="1"/>
      <p:bldP spid="356" grpId="0" animBg="1"/>
      <p:bldP spid="357"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2" name="Picture 1" descr="techno-g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827877">
            <a:off x="-4049235" y="-692955"/>
            <a:ext cx="17965328" cy="16662813"/>
          </a:xfrm>
          <a:prstGeom prst="rect">
            <a:avLst/>
          </a:prstGeom>
        </p:spPr>
      </p:pic>
      <p:sp>
        <p:nvSpPr>
          <p:cNvPr id="114" name="Chevron 113"/>
          <p:cNvSpPr/>
          <p:nvPr userDrawn="1"/>
        </p:nvSpPr>
        <p:spPr>
          <a:xfrm>
            <a:off x="2742600" y="984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Chevron 121"/>
          <p:cNvSpPr/>
          <p:nvPr userDrawn="1"/>
        </p:nvSpPr>
        <p:spPr>
          <a:xfrm>
            <a:off x="5017789" y="984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Chevron 130"/>
          <p:cNvSpPr/>
          <p:nvPr userDrawn="1"/>
        </p:nvSpPr>
        <p:spPr>
          <a:xfrm>
            <a:off x="5397860" y="70875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Chevron 137"/>
          <p:cNvSpPr/>
          <p:nvPr userDrawn="1"/>
        </p:nvSpPr>
        <p:spPr>
          <a:xfrm>
            <a:off x="7313049" y="15963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Chevron 347"/>
          <p:cNvSpPr/>
          <p:nvPr userDrawn="1"/>
        </p:nvSpPr>
        <p:spPr>
          <a:xfrm>
            <a:off x="-7762700" y="-11274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Chevron 351"/>
          <p:cNvSpPr/>
          <p:nvPr userDrawn="1"/>
        </p:nvSpPr>
        <p:spPr>
          <a:xfrm>
            <a:off x="-7989155" y="-7253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Chevron 353"/>
          <p:cNvSpPr/>
          <p:nvPr userDrawn="1"/>
        </p:nvSpPr>
        <p:spPr>
          <a:xfrm>
            <a:off x="1978998" y="572571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Chevron 355"/>
          <p:cNvSpPr/>
          <p:nvPr userDrawn="1"/>
        </p:nvSpPr>
        <p:spPr>
          <a:xfrm>
            <a:off x="725539" y="564129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Chevron 359"/>
          <p:cNvSpPr/>
          <p:nvPr userDrawn="1"/>
        </p:nvSpPr>
        <p:spPr>
          <a:xfrm>
            <a:off x="-5713966" y="-7253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Chevron 361"/>
          <p:cNvSpPr/>
          <p:nvPr userDrawn="1"/>
        </p:nvSpPr>
        <p:spPr>
          <a:xfrm>
            <a:off x="-3311994" y="-14874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Chevron 369"/>
          <p:cNvSpPr/>
          <p:nvPr userDrawn="1"/>
        </p:nvSpPr>
        <p:spPr>
          <a:xfrm>
            <a:off x="178774" y="583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Chevron 371"/>
          <p:cNvSpPr/>
          <p:nvPr userDrawn="1"/>
        </p:nvSpPr>
        <p:spPr>
          <a:xfrm>
            <a:off x="-3192251" y="-106624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Chevron 375"/>
          <p:cNvSpPr/>
          <p:nvPr userDrawn="1"/>
        </p:nvSpPr>
        <p:spPr>
          <a:xfrm>
            <a:off x="-3418706" y="-1131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Chevron 377"/>
          <p:cNvSpPr/>
          <p:nvPr userDrawn="1"/>
        </p:nvSpPr>
        <p:spPr>
          <a:xfrm>
            <a:off x="-1016734" y="-142624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0" name="Chevron 509"/>
          <p:cNvSpPr/>
          <p:nvPr userDrawn="1"/>
        </p:nvSpPr>
        <p:spPr>
          <a:xfrm>
            <a:off x="3290812" y="114547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1" name="Chevron 510"/>
          <p:cNvSpPr/>
          <p:nvPr userDrawn="1"/>
        </p:nvSpPr>
        <p:spPr>
          <a:xfrm>
            <a:off x="5583717" y="226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5" name="Chevron 514"/>
          <p:cNvSpPr/>
          <p:nvPr userDrawn="1"/>
        </p:nvSpPr>
        <p:spPr>
          <a:xfrm>
            <a:off x="8086577" y="298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Chevron 517"/>
          <p:cNvSpPr/>
          <p:nvPr userDrawn="1"/>
        </p:nvSpPr>
        <p:spPr>
          <a:xfrm>
            <a:off x="5566001" y="114547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Chevron 518"/>
          <p:cNvSpPr/>
          <p:nvPr userDrawn="1"/>
        </p:nvSpPr>
        <p:spPr>
          <a:xfrm>
            <a:off x="7858906" y="226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Chevron 522"/>
          <p:cNvSpPr/>
          <p:nvPr userDrawn="1"/>
        </p:nvSpPr>
        <p:spPr>
          <a:xfrm>
            <a:off x="10361766" y="298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6" name="Chevron 525"/>
          <p:cNvSpPr/>
          <p:nvPr userDrawn="1"/>
        </p:nvSpPr>
        <p:spPr>
          <a:xfrm>
            <a:off x="3290812" y="262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Chevron 526"/>
          <p:cNvSpPr/>
          <p:nvPr userDrawn="1"/>
        </p:nvSpPr>
        <p:spPr>
          <a:xfrm>
            <a:off x="5583717" y="374665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Chevron 528"/>
          <p:cNvSpPr/>
          <p:nvPr userDrawn="1"/>
        </p:nvSpPr>
        <p:spPr>
          <a:xfrm>
            <a:off x="6531388" y="191458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1" name="Chevron 530"/>
          <p:cNvSpPr/>
          <p:nvPr userDrawn="1"/>
        </p:nvSpPr>
        <p:spPr>
          <a:xfrm>
            <a:off x="8086577" y="446665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4" name="Chevron 533"/>
          <p:cNvSpPr/>
          <p:nvPr userDrawn="1"/>
        </p:nvSpPr>
        <p:spPr>
          <a:xfrm>
            <a:off x="7861261" y="120670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Chevron 534"/>
          <p:cNvSpPr/>
          <p:nvPr userDrawn="1"/>
        </p:nvSpPr>
        <p:spPr>
          <a:xfrm>
            <a:off x="10154166" y="232728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Chevron 538"/>
          <p:cNvSpPr/>
          <p:nvPr userDrawn="1"/>
        </p:nvSpPr>
        <p:spPr>
          <a:xfrm>
            <a:off x="12657026" y="304728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4" name="Chevron 733"/>
          <p:cNvSpPr/>
          <p:nvPr userDrawn="1"/>
        </p:nvSpPr>
        <p:spPr>
          <a:xfrm>
            <a:off x="16623160" y="263752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6" name="Chevron 735"/>
          <p:cNvSpPr/>
          <p:nvPr userDrawn="1"/>
        </p:nvSpPr>
        <p:spPr>
          <a:xfrm>
            <a:off x="16415560" y="565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8" name="Chevron 737"/>
          <p:cNvSpPr/>
          <p:nvPr userDrawn="1"/>
        </p:nvSpPr>
        <p:spPr>
          <a:xfrm>
            <a:off x="17363231" y="381909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9" name="Chevron 738"/>
          <p:cNvSpPr/>
          <p:nvPr userDrawn="1"/>
        </p:nvSpPr>
        <p:spPr>
          <a:xfrm>
            <a:off x="16263160" y="86259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0" name="Chevron 739"/>
          <p:cNvSpPr/>
          <p:nvPr userDrawn="1"/>
        </p:nvSpPr>
        <p:spPr>
          <a:xfrm>
            <a:off x="2698136" y="59684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1" name="Chevron 740"/>
          <p:cNvSpPr/>
          <p:nvPr userDrawn="1"/>
        </p:nvSpPr>
        <p:spPr>
          <a:xfrm>
            <a:off x="16362832" y="122259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2" name="Chevron 741"/>
          <p:cNvSpPr/>
          <p:nvPr userDrawn="1"/>
        </p:nvSpPr>
        <p:spPr>
          <a:xfrm>
            <a:off x="6506334" y="558620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3" name="Chevron 742"/>
          <p:cNvSpPr/>
          <p:nvPr userDrawn="1"/>
        </p:nvSpPr>
        <p:spPr>
          <a:xfrm>
            <a:off x="16397844" y="453057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4" name="Chevron 743"/>
          <p:cNvSpPr/>
          <p:nvPr userDrawn="1"/>
        </p:nvSpPr>
        <p:spPr>
          <a:xfrm>
            <a:off x="18690749" y="565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5" name="Chevron 744"/>
          <p:cNvSpPr/>
          <p:nvPr userDrawn="1"/>
        </p:nvSpPr>
        <p:spPr>
          <a:xfrm>
            <a:off x="16136377" y="227752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6" name="Chevron 745"/>
          <p:cNvSpPr/>
          <p:nvPr userDrawn="1"/>
        </p:nvSpPr>
        <p:spPr>
          <a:xfrm>
            <a:off x="4753429" y="611365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7" name="Chevron 746"/>
          <p:cNvSpPr/>
          <p:nvPr userDrawn="1"/>
        </p:nvSpPr>
        <p:spPr>
          <a:xfrm>
            <a:off x="18538349" y="86259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8" name="Chevron 747"/>
          <p:cNvSpPr/>
          <p:nvPr userDrawn="1"/>
        </p:nvSpPr>
        <p:spPr>
          <a:xfrm>
            <a:off x="21193609" y="637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0" name="Chevron 749"/>
          <p:cNvSpPr/>
          <p:nvPr userDrawn="1"/>
        </p:nvSpPr>
        <p:spPr>
          <a:xfrm>
            <a:off x="16623160" y="411811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2" name="Chevron 751"/>
          <p:cNvSpPr/>
          <p:nvPr userDrawn="1"/>
        </p:nvSpPr>
        <p:spPr>
          <a:xfrm>
            <a:off x="16415560" y="713174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4" name="Chevron 753"/>
          <p:cNvSpPr/>
          <p:nvPr userDrawn="1"/>
        </p:nvSpPr>
        <p:spPr>
          <a:xfrm>
            <a:off x="17363231" y="529968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Chevron 754"/>
          <p:cNvSpPr/>
          <p:nvPr userDrawn="1"/>
        </p:nvSpPr>
        <p:spPr>
          <a:xfrm>
            <a:off x="16263160" y="234318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Chevron 755"/>
          <p:cNvSpPr/>
          <p:nvPr userDrawn="1"/>
        </p:nvSpPr>
        <p:spPr>
          <a:xfrm>
            <a:off x="4933429" y="589238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7" name="Chevron 756"/>
          <p:cNvSpPr/>
          <p:nvPr userDrawn="1"/>
        </p:nvSpPr>
        <p:spPr>
          <a:xfrm>
            <a:off x="18658092" y="128382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8" name="Chevron 757"/>
          <p:cNvSpPr/>
          <p:nvPr userDrawn="1"/>
        </p:nvSpPr>
        <p:spPr>
          <a:xfrm>
            <a:off x="6815058" y="569460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9" name="Chevron 758"/>
          <p:cNvSpPr/>
          <p:nvPr userDrawn="1"/>
        </p:nvSpPr>
        <p:spPr>
          <a:xfrm>
            <a:off x="18693104" y="459179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Chevron 759"/>
          <p:cNvSpPr/>
          <p:nvPr userDrawn="1"/>
        </p:nvSpPr>
        <p:spPr>
          <a:xfrm>
            <a:off x="20986009" y="571238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1" name="Chevron 760"/>
          <p:cNvSpPr/>
          <p:nvPr userDrawn="1"/>
        </p:nvSpPr>
        <p:spPr>
          <a:xfrm>
            <a:off x="18431637" y="233875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2" name="Chevron 761"/>
          <p:cNvSpPr/>
          <p:nvPr userDrawn="1"/>
        </p:nvSpPr>
        <p:spPr>
          <a:xfrm>
            <a:off x="3023379" y="535362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3" name="Chevron 762"/>
          <p:cNvSpPr/>
          <p:nvPr userDrawn="1"/>
        </p:nvSpPr>
        <p:spPr>
          <a:xfrm>
            <a:off x="1077910" y="569998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Chevron 763"/>
          <p:cNvSpPr/>
          <p:nvPr userDrawn="1"/>
        </p:nvSpPr>
        <p:spPr>
          <a:xfrm>
            <a:off x="3372587" y="564129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5" name="Chevron 764"/>
          <p:cNvSpPr/>
          <p:nvPr userDrawn="1"/>
        </p:nvSpPr>
        <p:spPr>
          <a:xfrm>
            <a:off x="5757860" y="-36328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1" name="Chevron 770"/>
          <p:cNvSpPr/>
          <p:nvPr userDrawn="1"/>
        </p:nvSpPr>
        <p:spPr>
          <a:xfrm>
            <a:off x="7933377" y="-72328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3" name="Chevron 772"/>
          <p:cNvSpPr/>
          <p:nvPr userDrawn="1"/>
        </p:nvSpPr>
        <p:spPr>
          <a:xfrm>
            <a:off x="8033049" y="-36328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9" name="Chevron 778"/>
          <p:cNvSpPr/>
          <p:nvPr userDrawn="1"/>
        </p:nvSpPr>
        <p:spPr>
          <a:xfrm>
            <a:off x="5807226" y="573091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9" name="Chevron 788"/>
          <p:cNvSpPr/>
          <p:nvPr userDrawn="1"/>
        </p:nvSpPr>
        <p:spPr>
          <a:xfrm>
            <a:off x="10328309" y="-30206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5" name="Chevron 794"/>
          <p:cNvSpPr/>
          <p:nvPr userDrawn="1"/>
        </p:nvSpPr>
        <p:spPr>
          <a:xfrm>
            <a:off x="12503826" y="-66206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9" name="Chevron 798"/>
          <p:cNvSpPr/>
          <p:nvPr userDrawn="1"/>
        </p:nvSpPr>
        <p:spPr>
          <a:xfrm>
            <a:off x="6064316" y="748019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0" name="Chevron 799"/>
          <p:cNvSpPr/>
          <p:nvPr userDrawn="1"/>
        </p:nvSpPr>
        <p:spPr>
          <a:xfrm>
            <a:off x="8357221" y="860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2" name="Chevron 801"/>
          <p:cNvSpPr/>
          <p:nvPr userDrawn="1"/>
        </p:nvSpPr>
        <p:spPr>
          <a:xfrm>
            <a:off x="9304892" y="676871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4" name="Chevron 803"/>
          <p:cNvSpPr/>
          <p:nvPr userDrawn="1"/>
        </p:nvSpPr>
        <p:spPr>
          <a:xfrm>
            <a:off x="10860081" y="932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7" name="Chevron 806"/>
          <p:cNvSpPr/>
          <p:nvPr userDrawn="1"/>
        </p:nvSpPr>
        <p:spPr>
          <a:xfrm>
            <a:off x="8339505" y="748019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8" name="Chevron 807"/>
          <p:cNvSpPr/>
          <p:nvPr userDrawn="1"/>
        </p:nvSpPr>
        <p:spPr>
          <a:xfrm>
            <a:off x="10632410" y="860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0" name="Chevron 809"/>
          <p:cNvSpPr/>
          <p:nvPr userDrawn="1"/>
        </p:nvSpPr>
        <p:spPr>
          <a:xfrm>
            <a:off x="11580081" y="676871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2" name="Chevron 811"/>
          <p:cNvSpPr/>
          <p:nvPr userDrawn="1"/>
        </p:nvSpPr>
        <p:spPr>
          <a:xfrm>
            <a:off x="13135270" y="932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4" name="Chevron 813"/>
          <p:cNvSpPr/>
          <p:nvPr userDrawn="1"/>
        </p:nvSpPr>
        <p:spPr>
          <a:xfrm>
            <a:off x="8564821" y="706773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5" name="Chevron 814"/>
          <p:cNvSpPr/>
          <p:nvPr userDrawn="1"/>
        </p:nvSpPr>
        <p:spPr>
          <a:xfrm>
            <a:off x="2210855" y="57600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Chevron 815"/>
          <p:cNvSpPr/>
          <p:nvPr userDrawn="1"/>
        </p:nvSpPr>
        <p:spPr>
          <a:xfrm>
            <a:off x="8357221" y="1008136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7" name="Chevron 816"/>
          <p:cNvSpPr/>
          <p:nvPr userDrawn="1"/>
        </p:nvSpPr>
        <p:spPr>
          <a:xfrm>
            <a:off x="4482049" y="670773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8" name="Chevron 817"/>
          <p:cNvSpPr/>
          <p:nvPr userDrawn="1"/>
        </p:nvSpPr>
        <p:spPr>
          <a:xfrm>
            <a:off x="9304892" y="824929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Chevron 819"/>
          <p:cNvSpPr/>
          <p:nvPr userDrawn="1"/>
        </p:nvSpPr>
        <p:spPr>
          <a:xfrm>
            <a:off x="10860081" y="10801366"/>
            <a:ext cx="720000" cy="72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3" name="Chevron 822"/>
          <p:cNvSpPr/>
          <p:nvPr userDrawn="1"/>
        </p:nvSpPr>
        <p:spPr>
          <a:xfrm>
            <a:off x="10634765" y="754141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Chevron 823"/>
          <p:cNvSpPr/>
          <p:nvPr userDrawn="1"/>
        </p:nvSpPr>
        <p:spPr>
          <a:xfrm>
            <a:off x="12927670" y="866200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6" name="Chevron 825"/>
          <p:cNvSpPr/>
          <p:nvPr userDrawn="1"/>
        </p:nvSpPr>
        <p:spPr>
          <a:xfrm>
            <a:off x="13875341" y="682993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Chevron 827"/>
          <p:cNvSpPr/>
          <p:nvPr userDrawn="1"/>
        </p:nvSpPr>
        <p:spPr>
          <a:xfrm>
            <a:off x="15430530" y="938200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8" name="Chevron 1027"/>
          <p:cNvSpPr/>
          <p:nvPr userDrawn="1"/>
        </p:nvSpPr>
        <p:spPr>
          <a:xfrm>
            <a:off x="9369194" y="151599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6" name="Chevron 1035"/>
          <p:cNvSpPr/>
          <p:nvPr userDrawn="1"/>
        </p:nvSpPr>
        <p:spPr>
          <a:xfrm>
            <a:off x="11644383" y="151599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9" name="Chevron 1038"/>
          <p:cNvSpPr/>
          <p:nvPr userDrawn="1"/>
        </p:nvSpPr>
        <p:spPr>
          <a:xfrm>
            <a:off x="4573429" y="115599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0" name="Chevron 1039"/>
          <p:cNvSpPr/>
          <p:nvPr userDrawn="1"/>
        </p:nvSpPr>
        <p:spPr>
          <a:xfrm>
            <a:off x="6866334" y="227658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4" name="Chevron 1043"/>
          <p:cNvSpPr/>
          <p:nvPr userDrawn="1"/>
        </p:nvSpPr>
        <p:spPr>
          <a:xfrm>
            <a:off x="9369194" y="299658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2" name="Chevron 1051"/>
          <p:cNvSpPr/>
          <p:nvPr userDrawn="1"/>
        </p:nvSpPr>
        <p:spPr>
          <a:xfrm>
            <a:off x="3192587" y="714775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9" name="Chevron 1058"/>
          <p:cNvSpPr/>
          <p:nvPr userDrawn="1"/>
        </p:nvSpPr>
        <p:spPr>
          <a:xfrm>
            <a:off x="-478515" y="55800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7" name="Chevron 1066"/>
          <p:cNvSpPr/>
          <p:nvPr userDrawn="1"/>
        </p:nvSpPr>
        <p:spPr>
          <a:xfrm>
            <a:off x="-10087716" y="-791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Chevron 1075"/>
          <p:cNvSpPr/>
          <p:nvPr userDrawn="1"/>
        </p:nvSpPr>
        <p:spPr>
          <a:xfrm>
            <a:off x="1039411" y="141070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3" name="Chevron 1082"/>
          <p:cNvSpPr/>
          <p:nvPr userDrawn="1"/>
        </p:nvSpPr>
        <p:spPr>
          <a:xfrm>
            <a:off x="4062094" y="583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7" name="Chevron 1086"/>
          <p:cNvSpPr/>
          <p:nvPr userDrawn="1"/>
        </p:nvSpPr>
        <p:spPr>
          <a:xfrm>
            <a:off x="-3484910" y="262502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Chevron 1087"/>
          <p:cNvSpPr/>
          <p:nvPr userDrawn="1"/>
        </p:nvSpPr>
        <p:spPr>
          <a:xfrm>
            <a:off x="-1192005" y="374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0" name="Chevron 1089"/>
          <p:cNvSpPr/>
          <p:nvPr userDrawn="1"/>
        </p:nvSpPr>
        <p:spPr>
          <a:xfrm>
            <a:off x="-244334" y="191354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Chevron 1091"/>
          <p:cNvSpPr/>
          <p:nvPr userDrawn="1"/>
        </p:nvSpPr>
        <p:spPr>
          <a:xfrm>
            <a:off x="1310855" y="446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5" name="Chevron 1094"/>
          <p:cNvSpPr/>
          <p:nvPr userDrawn="1"/>
        </p:nvSpPr>
        <p:spPr>
          <a:xfrm>
            <a:off x="-1209721" y="262502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Chevron 1095"/>
          <p:cNvSpPr/>
          <p:nvPr userDrawn="1"/>
        </p:nvSpPr>
        <p:spPr>
          <a:xfrm>
            <a:off x="1083184" y="374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8" name="Chevron 1097"/>
          <p:cNvSpPr/>
          <p:nvPr userDrawn="1"/>
        </p:nvSpPr>
        <p:spPr>
          <a:xfrm>
            <a:off x="2030855" y="191354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Chevron 1099"/>
          <p:cNvSpPr/>
          <p:nvPr userDrawn="1"/>
        </p:nvSpPr>
        <p:spPr>
          <a:xfrm>
            <a:off x="3586044" y="446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2" name="Chevron 1101"/>
          <p:cNvSpPr/>
          <p:nvPr userDrawn="1"/>
        </p:nvSpPr>
        <p:spPr>
          <a:xfrm>
            <a:off x="-984405" y="22125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3" name="Chevron 1102"/>
          <p:cNvSpPr/>
          <p:nvPr userDrawn="1"/>
        </p:nvSpPr>
        <p:spPr>
          <a:xfrm>
            <a:off x="-3484910" y="410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Chevron 1103"/>
          <p:cNvSpPr/>
          <p:nvPr userDrawn="1"/>
        </p:nvSpPr>
        <p:spPr>
          <a:xfrm>
            <a:off x="-1192005" y="522620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5" name="Chevron 1104"/>
          <p:cNvSpPr/>
          <p:nvPr userDrawn="1"/>
        </p:nvSpPr>
        <p:spPr>
          <a:xfrm>
            <a:off x="-15814233" y="74231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6" name="Chevron 1105"/>
          <p:cNvSpPr/>
          <p:nvPr userDrawn="1"/>
        </p:nvSpPr>
        <p:spPr>
          <a:xfrm>
            <a:off x="-244334" y="339413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Chevron 1107"/>
          <p:cNvSpPr/>
          <p:nvPr userDrawn="1"/>
        </p:nvSpPr>
        <p:spPr>
          <a:xfrm>
            <a:off x="1310855" y="594620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1" name="Chevron 1110"/>
          <p:cNvSpPr/>
          <p:nvPr userDrawn="1"/>
        </p:nvSpPr>
        <p:spPr>
          <a:xfrm>
            <a:off x="1085539" y="268625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Chevron 1111"/>
          <p:cNvSpPr/>
          <p:nvPr userDrawn="1"/>
        </p:nvSpPr>
        <p:spPr>
          <a:xfrm>
            <a:off x="3378444" y="380683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4" name="Chevron 1113"/>
          <p:cNvSpPr/>
          <p:nvPr userDrawn="1"/>
        </p:nvSpPr>
        <p:spPr>
          <a:xfrm>
            <a:off x="4326115" y="197477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6" name="Chevron 1115"/>
          <p:cNvSpPr/>
          <p:nvPr userDrawn="1"/>
        </p:nvSpPr>
        <p:spPr>
          <a:xfrm>
            <a:off x="5881304" y="452683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8" name="Group 167"/>
          <p:cNvGrpSpPr/>
          <p:nvPr userDrawn="1"/>
        </p:nvGrpSpPr>
        <p:grpSpPr>
          <a:xfrm>
            <a:off x="-56790" y="-30574"/>
            <a:ext cx="9329317" cy="6888574"/>
            <a:chOff x="-56790" y="-30574"/>
            <a:chExt cx="9329317" cy="6888574"/>
          </a:xfrm>
        </p:grpSpPr>
        <p:grpSp>
          <p:nvGrpSpPr>
            <p:cNvPr id="169" name="Group 168"/>
            <p:cNvGrpSpPr/>
            <p:nvPr userDrawn="1"/>
          </p:nvGrpSpPr>
          <p:grpSpPr>
            <a:xfrm>
              <a:off x="-3084" y="-30574"/>
              <a:ext cx="9164084" cy="6888574"/>
              <a:chOff x="-3084" y="-30574"/>
              <a:chExt cx="9164084" cy="6888574"/>
            </a:xfrm>
          </p:grpSpPr>
          <p:sp>
            <p:nvSpPr>
              <p:cNvPr id="172" name="Rectangle 171"/>
              <p:cNvSpPr/>
              <p:nvPr userDrawn="1"/>
            </p:nvSpPr>
            <p:spPr>
              <a:xfrm>
                <a:off x="1590" y="6120000"/>
                <a:ext cx="915941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sp>
            <p:nvSpPr>
              <p:cNvPr id="173" name="Rectangle 172"/>
              <p:cNvSpPr/>
              <p:nvPr userDrawn="1"/>
            </p:nvSpPr>
            <p:spPr>
              <a:xfrm>
                <a:off x="-3084" y="-30574"/>
                <a:ext cx="9164083" cy="5790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grpSp>
        <p:cxnSp>
          <p:nvCxnSpPr>
            <p:cNvPr id="171" name="Straight Connector 170"/>
            <p:cNvCxnSpPr/>
            <p:nvPr userDrawn="1"/>
          </p:nvCxnSpPr>
          <p:spPr bwMode="auto">
            <a:xfrm>
              <a:off x="-56790" y="6120000"/>
              <a:ext cx="9329317"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4"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76"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77"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178" name="Straight Connector 177"/>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94740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0.08437 1.85185E-6 L 0.96007 1.85185E-6 " pathEditMode="relative" rAng="0" ptsTypes="AA">
                                      <p:cBhvr>
                                        <p:cTn id="6" dur="20000" fill="hold"/>
                                        <p:tgtEl>
                                          <p:spTgt spid="114"/>
                                        </p:tgtEl>
                                        <p:attrNameLst>
                                          <p:attrName>ppt_x</p:attrName>
                                          <p:attrName>ppt_y</p:attrName>
                                        </p:attrNameLst>
                                      </p:cBhvr>
                                      <p:rCtr x="43785" y="0"/>
                                    </p:animMotion>
                                  </p:childTnLst>
                                </p:cTn>
                              </p:par>
                              <p:par>
                                <p:cTn id="7" presetID="0" presetClass="path" presetSubtype="0" fill="hold" grpId="0" nodeType="withEffect">
                                  <p:stCondLst>
                                    <p:cond delay="0"/>
                                  </p:stCondLst>
                                  <p:childTnLst>
                                    <p:animMotion origin="layout" path="M 0.08437 1.85185E-6 L 0.96007 1.85185E-6 " pathEditMode="relative" rAng="0" ptsTypes="AA">
                                      <p:cBhvr>
                                        <p:cTn id="8" dur="20000" fill="hold"/>
                                        <p:tgtEl>
                                          <p:spTgt spid="122"/>
                                        </p:tgtEl>
                                        <p:attrNameLst>
                                          <p:attrName>ppt_x</p:attrName>
                                          <p:attrName>ppt_y</p:attrName>
                                        </p:attrNameLst>
                                      </p:cBhvr>
                                      <p:rCtr x="43785" y="0"/>
                                    </p:animMotion>
                                  </p:childTnLst>
                                </p:cTn>
                              </p:par>
                              <p:par>
                                <p:cTn id="9" presetID="0" presetClass="path" presetSubtype="0" fill="hold" grpId="0" nodeType="withEffect">
                                  <p:stCondLst>
                                    <p:cond delay="0"/>
                                  </p:stCondLst>
                                  <p:childTnLst>
                                    <p:animMotion origin="layout" path="M 0.04826 2.59259E-6 L 0.96007 2.59259E-6 " pathEditMode="relative" rAng="0" ptsTypes="AA">
                                      <p:cBhvr>
                                        <p:cTn id="10" dur="20000" fill="hold"/>
                                        <p:tgtEl>
                                          <p:spTgt spid="131"/>
                                        </p:tgtEl>
                                        <p:attrNameLst>
                                          <p:attrName>ppt_x</p:attrName>
                                          <p:attrName>ppt_y</p:attrName>
                                        </p:attrNameLst>
                                      </p:cBhvr>
                                      <p:rCtr x="45590" y="0"/>
                                    </p:animMotion>
                                  </p:childTnLst>
                                </p:cTn>
                              </p:par>
                              <p:par>
                                <p:cTn id="11" presetID="0" presetClass="path" presetSubtype="0" fill="hold" grpId="0" nodeType="withEffect">
                                  <p:stCondLst>
                                    <p:cond delay="0"/>
                                  </p:stCondLst>
                                  <p:childTnLst>
                                    <p:animMotion origin="layout" path="M 0.08437 1.85185E-6 L 0.96007 1.85185E-6 " pathEditMode="relative" rAng="0" ptsTypes="AA">
                                      <p:cBhvr>
                                        <p:cTn id="12" dur="20000" fill="hold"/>
                                        <p:tgtEl>
                                          <p:spTgt spid="138"/>
                                        </p:tgtEl>
                                        <p:attrNameLst>
                                          <p:attrName>ppt_x</p:attrName>
                                          <p:attrName>ppt_y</p:attrName>
                                        </p:attrNameLst>
                                      </p:cBhvr>
                                      <p:rCtr x="43785" y="0"/>
                                    </p:animMotion>
                                  </p:childTnLst>
                                </p:cTn>
                              </p:par>
                              <p:par>
                                <p:cTn id="13" presetID="0" presetClass="path" presetSubtype="0" fill="hold" grpId="0" nodeType="withEffect">
                                  <p:stCondLst>
                                    <p:cond delay="0"/>
                                  </p:stCondLst>
                                  <p:childTnLst>
                                    <p:animMotion origin="layout" path="M -0.28073 -0.04352 L 0.82222 -0.04352 " pathEditMode="relative" rAng="0" ptsTypes="AA">
                                      <p:cBhvr>
                                        <p:cTn id="14" dur="20000" fill="hold"/>
                                        <p:tgtEl>
                                          <p:spTgt spid="348"/>
                                        </p:tgtEl>
                                        <p:attrNameLst>
                                          <p:attrName>ppt_x</p:attrName>
                                          <p:attrName>ppt_y</p:attrName>
                                        </p:attrNameLst>
                                      </p:cBhvr>
                                      <p:rCtr x="55156" y="0"/>
                                    </p:animMotion>
                                  </p:childTnLst>
                                </p:cTn>
                              </p:par>
                              <p:par>
                                <p:cTn id="15" presetID="0" presetClass="path" presetSubtype="0" fill="hold" grpId="0" nodeType="withEffect">
                                  <p:stCondLst>
                                    <p:cond delay="0"/>
                                  </p:stCondLst>
                                  <p:childTnLst>
                                    <p:animMotion origin="layout" path="M -0.04566 1.85185E-6 L 0.96007 1.85185E-6 " pathEditMode="relative" rAng="0" ptsTypes="AA">
                                      <p:cBhvr>
                                        <p:cTn id="16" dur="20000" fill="hold"/>
                                        <p:tgtEl>
                                          <p:spTgt spid="352"/>
                                        </p:tgtEl>
                                        <p:attrNameLst>
                                          <p:attrName>ppt_x</p:attrName>
                                          <p:attrName>ppt_y</p:attrName>
                                        </p:attrNameLst>
                                      </p:cBhvr>
                                      <p:rCtr x="50278" y="0"/>
                                    </p:animMotion>
                                  </p:childTnLst>
                                </p:cTn>
                              </p:par>
                              <p:par>
                                <p:cTn id="17" presetID="0" presetClass="path" presetSubtype="0" fill="hold" grpId="0" nodeType="withEffect">
                                  <p:stCondLst>
                                    <p:cond delay="0"/>
                                  </p:stCondLst>
                                  <p:childTnLst>
                                    <p:animMotion origin="layout" path="M 0.08437 1.85185E-6 L 0.96007 1.85185E-6 " pathEditMode="relative" rAng="0" ptsTypes="AA">
                                      <p:cBhvr>
                                        <p:cTn id="18" dur="20000" fill="hold"/>
                                        <p:tgtEl>
                                          <p:spTgt spid="354"/>
                                        </p:tgtEl>
                                        <p:attrNameLst>
                                          <p:attrName>ppt_x</p:attrName>
                                          <p:attrName>ppt_y</p:attrName>
                                        </p:attrNameLst>
                                      </p:cBhvr>
                                      <p:rCtr x="43785" y="0"/>
                                    </p:animMotion>
                                  </p:childTnLst>
                                </p:cTn>
                              </p:par>
                              <p:par>
                                <p:cTn id="19" presetID="0" presetClass="path" presetSubtype="0" fill="hold" grpId="0" nodeType="withEffect">
                                  <p:stCondLst>
                                    <p:cond delay="0"/>
                                  </p:stCondLst>
                                  <p:childTnLst>
                                    <p:animMotion origin="layout" path="M -0.14288 -2.96296E-6 L 0.96007 -2.96296E-6 " pathEditMode="relative" rAng="0" ptsTypes="AA">
                                      <p:cBhvr>
                                        <p:cTn id="20" dur="20000" fill="hold"/>
                                        <p:tgtEl>
                                          <p:spTgt spid="356"/>
                                        </p:tgtEl>
                                        <p:attrNameLst>
                                          <p:attrName>ppt_x</p:attrName>
                                          <p:attrName>ppt_y</p:attrName>
                                        </p:attrNameLst>
                                      </p:cBhvr>
                                      <p:rCtr x="55139" y="0"/>
                                    </p:animMotion>
                                  </p:childTnLst>
                                </p:cTn>
                              </p:par>
                              <p:par>
                                <p:cTn id="21" presetID="0" presetClass="path" presetSubtype="0" fill="hold" grpId="0" nodeType="withEffect">
                                  <p:stCondLst>
                                    <p:cond delay="0"/>
                                  </p:stCondLst>
                                  <p:childTnLst>
                                    <p:animMotion origin="layout" path="M -0.04566 1.85185E-6 L 0.96007 1.85185E-6 " pathEditMode="relative" rAng="0" ptsTypes="AA">
                                      <p:cBhvr>
                                        <p:cTn id="22" dur="20000" fill="hold"/>
                                        <p:tgtEl>
                                          <p:spTgt spid="360"/>
                                        </p:tgtEl>
                                        <p:attrNameLst>
                                          <p:attrName>ppt_x</p:attrName>
                                          <p:attrName>ppt_y</p:attrName>
                                        </p:attrNameLst>
                                      </p:cBhvr>
                                      <p:rCtr x="50278" y="0"/>
                                    </p:animMotion>
                                  </p:childTnLst>
                                </p:cTn>
                              </p:par>
                              <p:par>
                                <p:cTn id="23" presetID="0" presetClass="path" presetSubtype="0" fill="hold" grpId="0" nodeType="withEffect">
                                  <p:stCondLst>
                                    <p:cond delay="0"/>
                                  </p:stCondLst>
                                  <p:childTnLst>
                                    <p:animMotion origin="layout" path="M 0.08437 1.85185E-6 L 0.96007 1.85185E-6 " pathEditMode="relative" rAng="0" ptsTypes="AA">
                                      <p:cBhvr>
                                        <p:cTn id="24" dur="20000" fill="hold"/>
                                        <p:tgtEl>
                                          <p:spTgt spid="362"/>
                                        </p:tgtEl>
                                        <p:attrNameLst>
                                          <p:attrName>ppt_x</p:attrName>
                                          <p:attrName>ppt_y</p:attrName>
                                        </p:attrNameLst>
                                      </p:cBhvr>
                                      <p:rCtr x="43785" y="0"/>
                                    </p:animMotion>
                                  </p:childTnLst>
                                </p:cTn>
                              </p:par>
                              <p:par>
                                <p:cTn id="25" presetID="0" presetClass="path" presetSubtype="0" fill="hold" grpId="0" nodeType="withEffect">
                                  <p:stCondLst>
                                    <p:cond delay="0"/>
                                  </p:stCondLst>
                                  <p:childTnLst>
                                    <p:animMotion origin="layout" path="M 0.08437 1.85185E-6 L 0.96007 1.85185E-6 " pathEditMode="relative" rAng="0" ptsTypes="AA">
                                      <p:cBhvr>
                                        <p:cTn id="26" dur="20000" fill="hold"/>
                                        <p:tgtEl>
                                          <p:spTgt spid="370"/>
                                        </p:tgtEl>
                                        <p:attrNameLst>
                                          <p:attrName>ppt_x</p:attrName>
                                          <p:attrName>ppt_y</p:attrName>
                                        </p:attrNameLst>
                                      </p:cBhvr>
                                      <p:rCtr x="43785" y="0"/>
                                    </p:animMotion>
                                  </p:childTnLst>
                                </p:cTn>
                              </p:par>
                              <p:par>
                                <p:cTn id="27" presetID="0" presetClass="path" presetSubtype="0" fill="hold" grpId="0" nodeType="withEffect">
                                  <p:stCondLst>
                                    <p:cond delay="0"/>
                                  </p:stCondLst>
                                  <p:childTnLst>
                                    <p:animMotion origin="layout" path="M -0.14288 -2.96296E-6 L 0.96007 -2.96296E-6 " pathEditMode="relative" rAng="0" ptsTypes="AA">
                                      <p:cBhvr>
                                        <p:cTn id="28" dur="20000" fill="hold"/>
                                        <p:tgtEl>
                                          <p:spTgt spid="372"/>
                                        </p:tgtEl>
                                        <p:attrNameLst>
                                          <p:attrName>ppt_x</p:attrName>
                                          <p:attrName>ppt_y</p:attrName>
                                        </p:attrNameLst>
                                      </p:cBhvr>
                                      <p:rCtr x="55139" y="0"/>
                                    </p:animMotion>
                                  </p:childTnLst>
                                </p:cTn>
                              </p:par>
                              <p:par>
                                <p:cTn id="29" presetID="0" presetClass="path" presetSubtype="0" fill="hold" grpId="0" nodeType="withEffect">
                                  <p:stCondLst>
                                    <p:cond delay="0"/>
                                  </p:stCondLst>
                                  <p:childTnLst>
                                    <p:animMotion origin="layout" path="M -0.04566 1.85185E-6 L 0.96007 1.85185E-6 " pathEditMode="relative" rAng="0" ptsTypes="AA">
                                      <p:cBhvr>
                                        <p:cTn id="30" dur="20000" fill="hold"/>
                                        <p:tgtEl>
                                          <p:spTgt spid="376"/>
                                        </p:tgtEl>
                                        <p:attrNameLst>
                                          <p:attrName>ppt_x</p:attrName>
                                          <p:attrName>ppt_y</p:attrName>
                                        </p:attrNameLst>
                                      </p:cBhvr>
                                      <p:rCtr x="50278" y="0"/>
                                    </p:animMotion>
                                  </p:childTnLst>
                                </p:cTn>
                              </p:par>
                              <p:par>
                                <p:cTn id="31" presetID="0" presetClass="path" presetSubtype="0" fill="hold" grpId="0" nodeType="withEffect">
                                  <p:stCondLst>
                                    <p:cond delay="0"/>
                                  </p:stCondLst>
                                  <p:childTnLst>
                                    <p:animMotion origin="layout" path="M 0.08437 1.85185E-6 L 0.96007 1.85185E-6 " pathEditMode="relative" rAng="0" ptsTypes="AA">
                                      <p:cBhvr>
                                        <p:cTn id="32" dur="20000" fill="hold"/>
                                        <p:tgtEl>
                                          <p:spTgt spid="378"/>
                                        </p:tgtEl>
                                        <p:attrNameLst>
                                          <p:attrName>ppt_x</p:attrName>
                                          <p:attrName>ppt_y</p:attrName>
                                        </p:attrNameLst>
                                      </p:cBhvr>
                                      <p:rCtr x="43785" y="0"/>
                                    </p:animMotion>
                                  </p:childTnLst>
                                </p:cTn>
                              </p:par>
                              <p:par>
                                <p:cTn id="33" presetID="0" presetClass="path" presetSubtype="0" fill="hold" grpId="0" nodeType="withEffect">
                                  <p:stCondLst>
                                    <p:cond delay="0"/>
                                  </p:stCondLst>
                                  <p:childTnLst>
                                    <p:animMotion origin="layout" path="M 0.1559 -3.7037E-7 L 0.96007 -3.7037E-7 " pathEditMode="relative" rAng="0" ptsTypes="AA">
                                      <p:cBhvr>
                                        <p:cTn id="34" dur="20000" fill="hold"/>
                                        <p:tgtEl>
                                          <p:spTgt spid="510"/>
                                        </p:tgtEl>
                                        <p:attrNameLst>
                                          <p:attrName>ppt_x</p:attrName>
                                          <p:attrName>ppt_y</p:attrName>
                                        </p:attrNameLst>
                                      </p:cBhvr>
                                      <p:rCtr x="40208" y="0"/>
                                    </p:animMotion>
                                  </p:childTnLst>
                                </p:cTn>
                              </p:par>
                              <p:par>
                                <p:cTn id="35" presetID="0" presetClass="path" presetSubtype="0" fill="hold" grpId="0" nodeType="withEffect">
                                  <p:stCondLst>
                                    <p:cond delay="0"/>
                                  </p:stCondLst>
                                  <p:childTnLst>
                                    <p:animMotion origin="layout" path="M -0.27031 3.7037E-6 L 0.96007 3.7037E-6 " pathEditMode="relative" rAng="0" ptsTypes="AA">
                                      <p:cBhvr>
                                        <p:cTn id="36" dur="20000" fill="hold"/>
                                        <p:tgtEl>
                                          <p:spTgt spid="511"/>
                                        </p:tgtEl>
                                        <p:attrNameLst>
                                          <p:attrName>ppt_x</p:attrName>
                                          <p:attrName>ppt_y</p:attrName>
                                        </p:attrNameLst>
                                      </p:cBhvr>
                                      <p:rCtr x="61510" y="0"/>
                                    </p:animMotion>
                                  </p:childTnLst>
                                </p:cTn>
                              </p:par>
                              <p:par>
                                <p:cTn id="37" presetID="0" presetClass="path" presetSubtype="0" fill="hold" grpId="0" nodeType="withEffect">
                                  <p:stCondLst>
                                    <p:cond delay="0"/>
                                  </p:stCondLst>
                                  <p:childTnLst>
                                    <p:animMotion origin="layout" path="M 0.04826 2.59259E-6 L 0.96007 2.59259E-6 " pathEditMode="relative" rAng="0" ptsTypes="AA">
                                      <p:cBhvr>
                                        <p:cTn id="38" dur="20000" fill="hold"/>
                                        <p:tgtEl>
                                          <p:spTgt spid="515"/>
                                        </p:tgtEl>
                                        <p:attrNameLst>
                                          <p:attrName>ppt_x</p:attrName>
                                          <p:attrName>ppt_y</p:attrName>
                                        </p:attrNameLst>
                                      </p:cBhvr>
                                      <p:rCtr x="45590" y="0"/>
                                    </p:animMotion>
                                  </p:childTnLst>
                                </p:cTn>
                              </p:par>
                              <p:par>
                                <p:cTn id="39" presetID="0" presetClass="path" presetSubtype="0" fill="hold" grpId="0" nodeType="withEffect">
                                  <p:stCondLst>
                                    <p:cond delay="0"/>
                                  </p:stCondLst>
                                  <p:childTnLst>
                                    <p:animMotion origin="layout" path="M 0.1559 -3.7037E-7 L 0.96007 -3.7037E-7 " pathEditMode="relative" rAng="0" ptsTypes="AA">
                                      <p:cBhvr>
                                        <p:cTn id="40" dur="20000" fill="hold"/>
                                        <p:tgtEl>
                                          <p:spTgt spid="518"/>
                                        </p:tgtEl>
                                        <p:attrNameLst>
                                          <p:attrName>ppt_x</p:attrName>
                                          <p:attrName>ppt_y</p:attrName>
                                        </p:attrNameLst>
                                      </p:cBhvr>
                                      <p:rCtr x="40208" y="0"/>
                                    </p:animMotion>
                                  </p:childTnLst>
                                </p:cTn>
                              </p:par>
                              <p:par>
                                <p:cTn id="41" presetID="0" presetClass="path" presetSubtype="0" fill="hold" grpId="0" nodeType="withEffect">
                                  <p:stCondLst>
                                    <p:cond delay="0"/>
                                  </p:stCondLst>
                                  <p:childTnLst>
                                    <p:animMotion origin="layout" path="M -0.27031 3.7037E-6 L 0.96007 3.7037E-6 " pathEditMode="relative" rAng="0" ptsTypes="AA">
                                      <p:cBhvr>
                                        <p:cTn id="42" dur="20000" fill="hold"/>
                                        <p:tgtEl>
                                          <p:spTgt spid="519"/>
                                        </p:tgtEl>
                                        <p:attrNameLst>
                                          <p:attrName>ppt_x</p:attrName>
                                          <p:attrName>ppt_y</p:attrName>
                                        </p:attrNameLst>
                                      </p:cBhvr>
                                      <p:rCtr x="61510" y="0"/>
                                    </p:animMotion>
                                  </p:childTnLst>
                                </p:cTn>
                              </p:par>
                              <p:par>
                                <p:cTn id="43" presetID="0" presetClass="path" presetSubtype="0" fill="hold" grpId="0" nodeType="withEffect">
                                  <p:stCondLst>
                                    <p:cond delay="0"/>
                                  </p:stCondLst>
                                  <p:childTnLst>
                                    <p:animMotion origin="layout" path="M 0.04826 2.59259E-6 L 0.96007 2.59259E-6 " pathEditMode="relative" rAng="0" ptsTypes="AA">
                                      <p:cBhvr>
                                        <p:cTn id="44" dur="20000" fill="hold"/>
                                        <p:tgtEl>
                                          <p:spTgt spid="523"/>
                                        </p:tgtEl>
                                        <p:attrNameLst>
                                          <p:attrName>ppt_x</p:attrName>
                                          <p:attrName>ppt_y</p:attrName>
                                        </p:attrNameLst>
                                      </p:cBhvr>
                                      <p:rCtr x="45590" y="0"/>
                                    </p:animMotion>
                                  </p:childTnLst>
                                </p:cTn>
                              </p:par>
                              <p:par>
                                <p:cTn id="45" presetID="0" presetClass="path" presetSubtype="0" fill="hold" grpId="0" nodeType="withEffect">
                                  <p:stCondLst>
                                    <p:cond delay="0"/>
                                  </p:stCondLst>
                                  <p:childTnLst>
                                    <p:animMotion origin="layout" path="M 0.1559 -3.7037E-7 L 0.96007 -3.7037E-7 " pathEditMode="relative" rAng="0" ptsTypes="AA">
                                      <p:cBhvr>
                                        <p:cTn id="46" dur="20000" fill="hold"/>
                                        <p:tgtEl>
                                          <p:spTgt spid="526"/>
                                        </p:tgtEl>
                                        <p:attrNameLst>
                                          <p:attrName>ppt_x</p:attrName>
                                          <p:attrName>ppt_y</p:attrName>
                                        </p:attrNameLst>
                                      </p:cBhvr>
                                      <p:rCtr x="40208" y="0"/>
                                    </p:animMotion>
                                  </p:childTnLst>
                                </p:cTn>
                              </p:par>
                              <p:par>
                                <p:cTn id="47" presetID="0" presetClass="path" presetSubtype="0" fill="hold" grpId="0" nodeType="withEffect">
                                  <p:stCondLst>
                                    <p:cond delay="0"/>
                                  </p:stCondLst>
                                  <p:childTnLst>
                                    <p:animMotion origin="layout" path="M -0.27031 3.7037E-6 L 0.96007 3.7037E-6 " pathEditMode="relative" rAng="0" ptsTypes="AA">
                                      <p:cBhvr>
                                        <p:cTn id="48" dur="20000" fill="hold"/>
                                        <p:tgtEl>
                                          <p:spTgt spid="527"/>
                                        </p:tgtEl>
                                        <p:attrNameLst>
                                          <p:attrName>ppt_x</p:attrName>
                                          <p:attrName>ppt_y</p:attrName>
                                        </p:attrNameLst>
                                      </p:cBhvr>
                                      <p:rCtr x="61510" y="0"/>
                                    </p:animMotion>
                                  </p:childTnLst>
                                </p:cTn>
                              </p:par>
                              <p:par>
                                <p:cTn id="49" presetID="0" presetClass="path" presetSubtype="0" fill="hold" grpId="0" nodeType="withEffect">
                                  <p:stCondLst>
                                    <p:cond delay="0"/>
                                  </p:stCondLst>
                                  <p:childTnLst>
                                    <p:animMotion origin="layout" path="M -0.37396 3.33333E-6 L 0.96007 3.33333E-6 " pathEditMode="relative" rAng="0" ptsTypes="AA">
                                      <p:cBhvr>
                                        <p:cTn id="50" dur="20000" fill="hold"/>
                                        <p:tgtEl>
                                          <p:spTgt spid="529"/>
                                        </p:tgtEl>
                                        <p:attrNameLst>
                                          <p:attrName>ppt_x</p:attrName>
                                          <p:attrName>ppt_y</p:attrName>
                                        </p:attrNameLst>
                                      </p:cBhvr>
                                      <p:rCtr x="66701" y="0"/>
                                    </p:animMotion>
                                  </p:childTnLst>
                                </p:cTn>
                              </p:par>
                              <p:par>
                                <p:cTn id="51" presetID="0" presetClass="path" presetSubtype="0" fill="hold" grpId="0" nodeType="withEffect">
                                  <p:stCondLst>
                                    <p:cond delay="0"/>
                                  </p:stCondLst>
                                  <p:childTnLst>
                                    <p:animMotion origin="layout" path="M 0.04826 2.59259E-6 L 0.96007 2.59259E-6 " pathEditMode="relative" rAng="0" ptsTypes="AA">
                                      <p:cBhvr>
                                        <p:cTn id="52" dur="20000" fill="hold"/>
                                        <p:tgtEl>
                                          <p:spTgt spid="531"/>
                                        </p:tgtEl>
                                        <p:attrNameLst>
                                          <p:attrName>ppt_x</p:attrName>
                                          <p:attrName>ppt_y</p:attrName>
                                        </p:attrNameLst>
                                      </p:cBhvr>
                                      <p:rCtr x="45590" y="0"/>
                                    </p:animMotion>
                                  </p:childTnLst>
                                </p:cTn>
                              </p:par>
                              <p:par>
                                <p:cTn id="53" presetID="0" presetClass="path" presetSubtype="0" fill="hold" grpId="0" nodeType="withEffect">
                                  <p:stCondLst>
                                    <p:cond delay="0"/>
                                  </p:stCondLst>
                                  <p:childTnLst>
                                    <p:animMotion origin="layout" path="M 0.1559 -3.7037E-7 L 0.96007 -3.7037E-7 " pathEditMode="relative" rAng="0" ptsTypes="AA">
                                      <p:cBhvr>
                                        <p:cTn id="54" dur="20000" fill="hold"/>
                                        <p:tgtEl>
                                          <p:spTgt spid="534"/>
                                        </p:tgtEl>
                                        <p:attrNameLst>
                                          <p:attrName>ppt_x</p:attrName>
                                          <p:attrName>ppt_y</p:attrName>
                                        </p:attrNameLst>
                                      </p:cBhvr>
                                      <p:rCtr x="40208" y="0"/>
                                    </p:animMotion>
                                  </p:childTnLst>
                                </p:cTn>
                              </p:par>
                              <p:par>
                                <p:cTn id="55" presetID="0" presetClass="path" presetSubtype="0" fill="hold" grpId="0" nodeType="withEffect">
                                  <p:stCondLst>
                                    <p:cond delay="0"/>
                                  </p:stCondLst>
                                  <p:childTnLst>
                                    <p:animMotion origin="layout" path="M -0.27031 3.7037E-6 L 0.96007 3.7037E-6 " pathEditMode="relative" rAng="0" ptsTypes="AA">
                                      <p:cBhvr>
                                        <p:cTn id="56" dur="20000" fill="hold"/>
                                        <p:tgtEl>
                                          <p:spTgt spid="535"/>
                                        </p:tgtEl>
                                        <p:attrNameLst>
                                          <p:attrName>ppt_x</p:attrName>
                                          <p:attrName>ppt_y</p:attrName>
                                        </p:attrNameLst>
                                      </p:cBhvr>
                                      <p:rCtr x="61510" y="0"/>
                                    </p:animMotion>
                                  </p:childTnLst>
                                </p:cTn>
                              </p:par>
                              <p:par>
                                <p:cTn id="57" presetID="0" presetClass="path" presetSubtype="0" fill="hold" grpId="0" nodeType="withEffect">
                                  <p:stCondLst>
                                    <p:cond delay="0"/>
                                  </p:stCondLst>
                                  <p:childTnLst>
                                    <p:animMotion origin="layout" path="M 0.04826 2.59259E-6 L 0.96007 2.59259E-6 " pathEditMode="relative" rAng="0" ptsTypes="AA">
                                      <p:cBhvr>
                                        <p:cTn id="58" dur="20000" fill="hold"/>
                                        <p:tgtEl>
                                          <p:spTgt spid="539"/>
                                        </p:tgtEl>
                                        <p:attrNameLst>
                                          <p:attrName>ppt_x</p:attrName>
                                          <p:attrName>ppt_y</p:attrName>
                                        </p:attrNameLst>
                                      </p:cBhvr>
                                      <p:rCtr x="45590" y="0"/>
                                    </p:animMotion>
                                  </p:childTnLst>
                                </p:cTn>
                              </p:par>
                              <p:par>
                                <p:cTn id="59" presetID="0" presetClass="path" presetSubtype="0" fill="hold" grpId="0" nodeType="withEffect">
                                  <p:stCondLst>
                                    <p:cond delay="0"/>
                                  </p:stCondLst>
                                  <p:childTnLst>
                                    <p:animMotion origin="layout" path="M -0.26615 -4.44444E-6 L 0.96007 -4.44444E-6 " pathEditMode="relative" rAng="0" ptsTypes="AA">
                                      <p:cBhvr>
                                        <p:cTn id="60" dur="20000" fill="hold"/>
                                        <p:tgtEl>
                                          <p:spTgt spid="734"/>
                                        </p:tgtEl>
                                        <p:attrNameLst>
                                          <p:attrName>ppt_x</p:attrName>
                                          <p:attrName>ppt_y</p:attrName>
                                        </p:attrNameLst>
                                      </p:cBhvr>
                                      <p:rCtr x="61302" y="0"/>
                                    </p:animMotion>
                                  </p:childTnLst>
                                </p:cTn>
                              </p:par>
                              <p:par>
                                <p:cTn id="61" presetID="0" presetClass="path" presetSubtype="0" fill="hold" grpId="0" nodeType="withEffect">
                                  <p:stCondLst>
                                    <p:cond delay="0"/>
                                  </p:stCondLst>
                                  <p:childTnLst>
                                    <p:animMotion origin="layout" path="M -0.27031 3.7037E-6 L 0.96007 3.7037E-6 " pathEditMode="relative" rAng="0" ptsTypes="AA">
                                      <p:cBhvr>
                                        <p:cTn id="62" dur="20000" fill="hold"/>
                                        <p:tgtEl>
                                          <p:spTgt spid="736"/>
                                        </p:tgtEl>
                                        <p:attrNameLst>
                                          <p:attrName>ppt_x</p:attrName>
                                          <p:attrName>ppt_y</p:attrName>
                                        </p:attrNameLst>
                                      </p:cBhvr>
                                      <p:rCtr x="61510" y="0"/>
                                    </p:animMotion>
                                  </p:childTnLst>
                                </p:cTn>
                              </p:par>
                              <p:par>
                                <p:cTn id="63" presetID="0" presetClass="path" presetSubtype="0" fill="hold" grpId="0" nodeType="withEffect">
                                  <p:stCondLst>
                                    <p:cond delay="0"/>
                                  </p:stCondLst>
                                  <p:childTnLst>
                                    <p:animMotion origin="layout" path="M -0.37396 3.33333E-6 L 0.96007 3.33333E-6 " pathEditMode="relative" rAng="0" ptsTypes="AA">
                                      <p:cBhvr>
                                        <p:cTn id="64" dur="20000" fill="hold"/>
                                        <p:tgtEl>
                                          <p:spTgt spid="738"/>
                                        </p:tgtEl>
                                        <p:attrNameLst>
                                          <p:attrName>ppt_x</p:attrName>
                                          <p:attrName>ppt_y</p:attrName>
                                        </p:attrNameLst>
                                      </p:cBhvr>
                                      <p:rCtr x="66701" y="0"/>
                                    </p:animMotion>
                                  </p:childTnLst>
                                </p:cTn>
                              </p:par>
                              <p:par>
                                <p:cTn id="65" presetID="0" presetClass="path" presetSubtype="0" fill="hold" grpId="0" nodeType="withEffect">
                                  <p:stCondLst>
                                    <p:cond delay="0"/>
                                  </p:stCondLst>
                                  <p:childTnLst>
                                    <p:animMotion origin="layout" path="M 0.08437 1.85185E-6 L 0.96007 1.85185E-6 " pathEditMode="relative" rAng="0" ptsTypes="AA">
                                      <p:cBhvr>
                                        <p:cTn id="66" dur="20000" fill="hold"/>
                                        <p:tgtEl>
                                          <p:spTgt spid="739"/>
                                        </p:tgtEl>
                                        <p:attrNameLst>
                                          <p:attrName>ppt_x</p:attrName>
                                          <p:attrName>ppt_y</p:attrName>
                                        </p:attrNameLst>
                                      </p:cBhvr>
                                      <p:rCtr x="43785" y="0"/>
                                    </p:animMotion>
                                  </p:childTnLst>
                                </p:cTn>
                              </p:par>
                              <p:par>
                                <p:cTn id="67" presetID="0" presetClass="path" presetSubtype="0" fill="hold" grpId="0" nodeType="withEffect">
                                  <p:stCondLst>
                                    <p:cond delay="0"/>
                                  </p:stCondLst>
                                  <p:childTnLst>
                                    <p:animMotion origin="layout" path="M 0.04826 2.59259E-6 L 0.96007 2.59259E-6 " pathEditMode="relative" rAng="0" ptsTypes="AA">
                                      <p:cBhvr>
                                        <p:cTn id="68" dur="20000" fill="hold"/>
                                        <p:tgtEl>
                                          <p:spTgt spid="740"/>
                                        </p:tgtEl>
                                        <p:attrNameLst>
                                          <p:attrName>ppt_x</p:attrName>
                                          <p:attrName>ppt_y</p:attrName>
                                        </p:attrNameLst>
                                      </p:cBhvr>
                                      <p:rCtr x="45590" y="0"/>
                                    </p:animMotion>
                                  </p:childTnLst>
                                </p:cTn>
                              </p:par>
                              <p:par>
                                <p:cTn id="69" presetID="0" presetClass="path" presetSubtype="0" fill="hold" grpId="0" nodeType="withEffect">
                                  <p:stCondLst>
                                    <p:cond delay="0"/>
                                  </p:stCondLst>
                                  <p:childTnLst>
                                    <p:animMotion origin="layout" path="M -0.14288 -2.96296E-6 L 0.96007 -2.96296E-6 " pathEditMode="relative" rAng="0" ptsTypes="AA">
                                      <p:cBhvr>
                                        <p:cTn id="70" dur="20000" fill="hold"/>
                                        <p:tgtEl>
                                          <p:spTgt spid="741"/>
                                        </p:tgtEl>
                                        <p:attrNameLst>
                                          <p:attrName>ppt_x</p:attrName>
                                          <p:attrName>ppt_y</p:attrName>
                                        </p:attrNameLst>
                                      </p:cBhvr>
                                      <p:rCtr x="55139" y="0"/>
                                    </p:animMotion>
                                  </p:childTnLst>
                                </p:cTn>
                              </p:par>
                              <p:par>
                                <p:cTn id="71" presetID="0" presetClass="path" presetSubtype="0" fill="hold" grpId="0" nodeType="withEffect">
                                  <p:stCondLst>
                                    <p:cond delay="0"/>
                                  </p:stCondLst>
                                  <p:childTnLst>
                                    <p:animMotion origin="layout" path="M -0.26615 -4.44444E-6 L 0.96007 -4.44444E-6 " pathEditMode="relative" rAng="0" ptsTypes="AA">
                                      <p:cBhvr>
                                        <p:cTn id="72" dur="20000" fill="hold"/>
                                        <p:tgtEl>
                                          <p:spTgt spid="742"/>
                                        </p:tgtEl>
                                        <p:attrNameLst>
                                          <p:attrName>ppt_x</p:attrName>
                                          <p:attrName>ppt_y</p:attrName>
                                        </p:attrNameLst>
                                      </p:cBhvr>
                                      <p:rCtr x="61302" y="0"/>
                                    </p:animMotion>
                                  </p:childTnLst>
                                </p:cTn>
                              </p:par>
                              <p:par>
                                <p:cTn id="73" presetID="0" presetClass="path" presetSubtype="0" fill="hold" grpId="0" nodeType="withEffect">
                                  <p:stCondLst>
                                    <p:cond delay="0"/>
                                  </p:stCondLst>
                                  <p:childTnLst>
                                    <p:animMotion origin="layout" path="M 0.1559 -3.7037E-7 L 0.96007 -3.7037E-7 " pathEditMode="relative" rAng="0" ptsTypes="AA">
                                      <p:cBhvr>
                                        <p:cTn id="74" dur="20000" fill="hold"/>
                                        <p:tgtEl>
                                          <p:spTgt spid="743"/>
                                        </p:tgtEl>
                                        <p:attrNameLst>
                                          <p:attrName>ppt_x</p:attrName>
                                          <p:attrName>ppt_y</p:attrName>
                                        </p:attrNameLst>
                                      </p:cBhvr>
                                      <p:rCtr x="40208" y="0"/>
                                    </p:animMotion>
                                  </p:childTnLst>
                                </p:cTn>
                              </p:par>
                              <p:par>
                                <p:cTn id="75" presetID="0" presetClass="path" presetSubtype="0" fill="hold" grpId="0" nodeType="withEffect">
                                  <p:stCondLst>
                                    <p:cond delay="0"/>
                                  </p:stCondLst>
                                  <p:childTnLst>
                                    <p:animMotion origin="layout" path="M -0.27031 3.7037E-6 L 0.96007 3.7037E-6 " pathEditMode="relative" rAng="0" ptsTypes="AA">
                                      <p:cBhvr>
                                        <p:cTn id="76" dur="20000" fill="hold"/>
                                        <p:tgtEl>
                                          <p:spTgt spid="744"/>
                                        </p:tgtEl>
                                        <p:attrNameLst>
                                          <p:attrName>ppt_x</p:attrName>
                                          <p:attrName>ppt_y</p:attrName>
                                        </p:attrNameLst>
                                      </p:cBhvr>
                                      <p:rCtr x="61510" y="0"/>
                                    </p:animMotion>
                                  </p:childTnLst>
                                </p:cTn>
                              </p:par>
                              <p:par>
                                <p:cTn id="77" presetID="0" presetClass="path" presetSubtype="0" fill="hold" grpId="0" nodeType="withEffect">
                                  <p:stCondLst>
                                    <p:cond delay="0"/>
                                  </p:stCondLst>
                                  <p:childTnLst>
                                    <p:animMotion origin="layout" path="M -0.04566 1.85185E-6 L 0.96007 1.85185E-6 " pathEditMode="relative" rAng="0" ptsTypes="AA">
                                      <p:cBhvr>
                                        <p:cTn id="78" dur="20000" fill="hold"/>
                                        <p:tgtEl>
                                          <p:spTgt spid="745"/>
                                        </p:tgtEl>
                                        <p:attrNameLst>
                                          <p:attrName>ppt_x</p:attrName>
                                          <p:attrName>ppt_y</p:attrName>
                                        </p:attrNameLst>
                                      </p:cBhvr>
                                      <p:rCtr x="50278" y="0"/>
                                    </p:animMotion>
                                  </p:childTnLst>
                                </p:cTn>
                              </p:par>
                              <p:par>
                                <p:cTn id="79" presetID="0" presetClass="path" presetSubtype="0" fill="hold" grpId="0" nodeType="withEffect">
                                  <p:stCondLst>
                                    <p:cond delay="0"/>
                                  </p:stCondLst>
                                  <p:childTnLst>
                                    <p:animMotion origin="layout" path="M -0.37396 3.33333E-6 L 0.96007 3.33333E-6 " pathEditMode="relative" rAng="0" ptsTypes="AA">
                                      <p:cBhvr>
                                        <p:cTn id="80" dur="20000" fill="hold"/>
                                        <p:tgtEl>
                                          <p:spTgt spid="746"/>
                                        </p:tgtEl>
                                        <p:attrNameLst>
                                          <p:attrName>ppt_x</p:attrName>
                                          <p:attrName>ppt_y</p:attrName>
                                        </p:attrNameLst>
                                      </p:cBhvr>
                                      <p:rCtr x="66701" y="0"/>
                                    </p:animMotion>
                                  </p:childTnLst>
                                </p:cTn>
                              </p:par>
                              <p:par>
                                <p:cTn id="81" presetID="0" presetClass="path" presetSubtype="0" fill="hold" grpId="0" nodeType="withEffect">
                                  <p:stCondLst>
                                    <p:cond delay="0"/>
                                  </p:stCondLst>
                                  <p:childTnLst>
                                    <p:animMotion origin="layout" path="M 0.08437 1.85185E-6 L 0.96007 1.85185E-6 " pathEditMode="relative" rAng="0" ptsTypes="AA">
                                      <p:cBhvr>
                                        <p:cTn id="82" dur="20000" fill="hold"/>
                                        <p:tgtEl>
                                          <p:spTgt spid="747"/>
                                        </p:tgtEl>
                                        <p:attrNameLst>
                                          <p:attrName>ppt_x</p:attrName>
                                          <p:attrName>ppt_y</p:attrName>
                                        </p:attrNameLst>
                                      </p:cBhvr>
                                      <p:rCtr x="43785" y="0"/>
                                    </p:animMotion>
                                  </p:childTnLst>
                                </p:cTn>
                              </p:par>
                              <p:par>
                                <p:cTn id="83" presetID="0" presetClass="path" presetSubtype="0" fill="hold" grpId="0" nodeType="withEffect">
                                  <p:stCondLst>
                                    <p:cond delay="0"/>
                                  </p:stCondLst>
                                  <p:childTnLst>
                                    <p:animMotion origin="layout" path="M 0.04826 2.59259E-6 L 0.96007 2.59259E-6 " pathEditMode="relative" rAng="0" ptsTypes="AA">
                                      <p:cBhvr>
                                        <p:cTn id="84" dur="20000" fill="hold"/>
                                        <p:tgtEl>
                                          <p:spTgt spid="748"/>
                                        </p:tgtEl>
                                        <p:attrNameLst>
                                          <p:attrName>ppt_x</p:attrName>
                                          <p:attrName>ppt_y</p:attrName>
                                        </p:attrNameLst>
                                      </p:cBhvr>
                                      <p:rCtr x="45590" y="0"/>
                                    </p:animMotion>
                                  </p:childTnLst>
                                </p:cTn>
                              </p:par>
                              <p:par>
                                <p:cTn id="85" presetID="0" presetClass="path" presetSubtype="0" fill="hold" grpId="0" nodeType="withEffect">
                                  <p:stCondLst>
                                    <p:cond delay="0"/>
                                  </p:stCondLst>
                                  <p:childTnLst>
                                    <p:animMotion origin="layout" path="M -0.26615 -4.44444E-6 L 0.96007 -4.44444E-6 " pathEditMode="relative" rAng="0" ptsTypes="AA">
                                      <p:cBhvr>
                                        <p:cTn id="86" dur="20000" fill="hold"/>
                                        <p:tgtEl>
                                          <p:spTgt spid="750"/>
                                        </p:tgtEl>
                                        <p:attrNameLst>
                                          <p:attrName>ppt_x</p:attrName>
                                          <p:attrName>ppt_y</p:attrName>
                                        </p:attrNameLst>
                                      </p:cBhvr>
                                      <p:rCtr x="61302" y="0"/>
                                    </p:animMotion>
                                  </p:childTnLst>
                                </p:cTn>
                              </p:par>
                              <p:par>
                                <p:cTn id="87" presetID="0" presetClass="path" presetSubtype="0" fill="hold" grpId="0" nodeType="withEffect">
                                  <p:stCondLst>
                                    <p:cond delay="0"/>
                                  </p:stCondLst>
                                  <p:childTnLst>
                                    <p:animMotion origin="layout" path="M -0.27031 3.7037E-6 L 0.96007 3.7037E-6 " pathEditMode="relative" rAng="0" ptsTypes="AA">
                                      <p:cBhvr>
                                        <p:cTn id="88" dur="20000" fill="hold"/>
                                        <p:tgtEl>
                                          <p:spTgt spid="752"/>
                                        </p:tgtEl>
                                        <p:attrNameLst>
                                          <p:attrName>ppt_x</p:attrName>
                                          <p:attrName>ppt_y</p:attrName>
                                        </p:attrNameLst>
                                      </p:cBhvr>
                                      <p:rCtr x="61510" y="0"/>
                                    </p:animMotion>
                                  </p:childTnLst>
                                </p:cTn>
                              </p:par>
                              <p:par>
                                <p:cTn id="89" presetID="0" presetClass="path" presetSubtype="0" fill="hold" grpId="0" nodeType="withEffect">
                                  <p:stCondLst>
                                    <p:cond delay="0"/>
                                  </p:stCondLst>
                                  <p:childTnLst>
                                    <p:animMotion origin="layout" path="M -0.37396 3.33333E-6 L 0.96007 3.33333E-6 " pathEditMode="relative" rAng="0" ptsTypes="AA">
                                      <p:cBhvr>
                                        <p:cTn id="90" dur="20000" fill="hold"/>
                                        <p:tgtEl>
                                          <p:spTgt spid="754"/>
                                        </p:tgtEl>
                                        <p:attrNameLst>
                                          <p:attrName>ppt_x</p:attrName>
                                          <p:attrName>ppt_y</p:attrName>
                                        </p:attrNameLst>
                                      </p:cBhvr>
                                      <p:rCtr x="66701" y="0"/>
                                    </p:animMotion>
                                  </p:childTnLst>
                                </p:cTn>
                              </p:par>
                              <p:par>
                                <p:cTn id="91" presetID="0" presetClass="path" presetSubtype="0" fill="hold" grpId="0" nodeType="withEffect">
                                  <p:stCondLst>
                                    <p:cond delay="0"/>
                                  </p:stCondLst>
                                  <p:childTnLst>
                                    <p:animMotion origin="layout" path="M 0.08437 1.85185E-6 L 0.96007 1.85185E-6 " pathEditMode="relative" rAng="0" ptsTypes="AA">
                                      <p:cBhvr>
                                        <p:cTn id="92" dur="20000" fill="hold"/>
                                        <p:tgtEl>
                                          <p:spTgt spid="755"/>
                                        </p:tgtEl>
                                        <p:attrNameLst>
                                          <p:attrName>ppt_x</p:attrName>
                                          <p:attrName>ppt_y</p:attrName>
                                        </p:attrNameLst>
                                      </p:cBhvr>
                                      <p:rCtr x="43785" y="0"/>
                                    </p:animMotion>
                                  </p:childTnLst>
                                </p:cTn>
                              </p:par>
                              <p:par>
                                <p:cTn id="93" presetID="0" presetClass="path" presetSubtype="0" fill="hold" grpId="0" nodeType="withEffect">
                                  <p:stCondLst>
                                    <p:cond delay="0"/>
                                  </p:stCondLst>
                                  <p:childTnLst>
                                    <p:animMotion origin="layout" path="M 0.04826 2.59259E-6 L 0.96007 2.59259E-6 " pathEditMode="relative" rAng="0" ptsTypes="AA">
                                      <p:cBhvr>
                                        <p:cTn id="94" dur="20000" fill="hold"/>
                                        <p:tgtEl>
                                          <p:spTgt spid="756"/>
                                        </p:tgtEl>
                                        <p:attrNameLst>
                                          <p:attrName>ppt_x</p:attrName>
                                          <p:attrName>ppt_y</p:attrName>
                                        </p:attrNameLst>
                                      </p:cBhvr>
                                      <p:rCtr x="45590" y="0"/>
                                    </p:animMotion>
                                  </p:childTnLst>
                                </p:cTn>
                              </p:par>
                              <p:par>
                                <p:cTn id="95" presetID="0" presetClass="path" presetSubtype="0" fill="hold" grpId="0" nodeType="withEffect">
                                  <p:stCondLst>
                                    <p:cond delay="0"/>
                                  </p:stCondLst>
                                  <p:childTnLst>
                                    <p:animMotion origin="layout" path="M -0.14288 -2.96296E-6 L 0.96007 -2.96296E-6 " pathEditMode="relative" rAng="0" ptsTypes="AA">
                                      <p:cBhvr>
                                        <p:cTn id="96" dur="20000" fill="hold"/>
                                        <p:tgtEl>
                                          <p:spTgt spid="757"/>
                                        </p:tgtEl>
                                        <p:attrNameLst>
                                          <p:attrName>ppt_x</p:attrName>
                                          <p:attrName>ppt_y</p:attrName>
                                        </p:attrNameLst>
                                      </p:cBhvr>
                                      <p:rCtr x="55139" y="0"/>
                                    </p:animMotion>
                                  </p:childTnLst>
                                </p:cTn>
                              </p:par>
                              <p:par>
                                <p:cTn id="97" presetID="0" presetClass="path" presetSubtype="0" fill="hold" grpId="0" nodeType="withEffect">
                                  <p:stCondLst>
                                    <p:cond delay="0"/>
                                  </p:stCondLst>
                                  <p:childTnLst>
                                    <p:animMotion origin="layout" path="M -0.26615 -4.44444E-6 L 0.96007 -4.44444E-6 " pathEditMode="relative" rAng="0" ptsTypes="AA">
                                      <p:cBhvr>
                                        <p:cTn id="98" dur="20000" fill="hold"/>
                                        <p:tgtEl>
                                          <p:spTgt spid="758"/>
                                        </p:tgtEl>
                                        <p:attrNameLst>
                                          <p:attrName>ppt_x</p:attrName>
                                          <p:attrName>ppt_y</p:attrName>
                                        </p:attrNameLst>
                                      </p:cBhvr>
                                      <p:rCtr x="61302" y="0"/>
                                    </p:animMotion>
                                  </p:childTnLst>
                                </p:cTn>
                              </p:par>
                              <p:par>
                                <p:cTn id="99" presetID="0" presetClass="path" presetSubtype="0" fill="hold" grpId="0" nodeType="withEffect">
                                  <p:stCondLst>
                                    <p:cond delay="0"/>
                                  </p:stCondLst>
                                  <p:childTnLst>
                                    <p:animMotion origin="layout" path="M 0.1559 -3.7037E-7 L 0.96007 -3.7037E-7 " pathEditMode="relative" rAng="0" ptsTypes="AA">
                                      <p:cBhvr>
                                        <p:cTn id="100" dur="20000" fill="hold"/>
                                        <p:tgtEl>
                                          <p:spTgt spid="759"/>
                                        </p:tgtEl>
                                        <p:attrNameLst>
                                          <p:attrName>ppt_x</p:attrName>
                                          <p:attrName>ppt_y</p:attrName>
                                        </p:attrNameLst>
                                      </p:cBhvr>
                                      <p:rCtr x="40208" y="0"/>
                                    </p:animMotion>
                                  </p:childTnLst>
                                </p:cTn>
                              </p:par>
                              <p:par>
                                <p:cTn id="101" presetID="0" presetClass="path" presetSubtype="0" fill="hold" grpId="0" nodeType="withEffect">
                                  <p:stCondLst>
                                    <p:cond delay="0"/>
                                  </p:stCondLst>
                                  <p:childTnLst>
                                    <p:animMotion origin="layout" path="M -0.27031 3.7037E-6 L 0.96007 3.7037E-6 " pathEditMode="relative" rAng="0" ptsTypes="AA">
                                      <p:cBhvr>
                                        <p:cTn id="102" dur="20000" fill="hold"/>
                                        <p:tgtEl>
                                          <p:spTgt spid="760"/>
                                        </p:tgtEl>
                                        <p:attrNameLst>
                                          <p:attrName>ppt_x</p:attrName>
                                          <p:attrName>ppt_y</p:attrName>
                                        </p:attrNameLst>
                                      </p:cBhvr>
                                      <p:rCtr x="61510" y="0"/>
                                    </p:animMotion>
                                  </p:childTnLst>
                                </p:cTn>
                              </p:par>
                              <p:par>
                                <p:cTn id="103" presetID="0" presetClass="path" presetSubtype="0" fill="hold" grpId="0" nodeType="withEffect">
                                  <p:stCondLst>
                                    <p:cond delay="0"/>
                                  </p:stCondLst>
                                  <p:childTnLst>
                                    <p:animMotion origin="layout" path="M -0.04566 1.85185E-6 L 0.96007 1.85185E-6 " pathEditMode="relative" rAng="0" ptsTypes="AA">
                                      <p:cBhvr>
                                        <p:cTn id="104" dur="20000" fill="hold"/>
                                        <p:tgtEl>
                                          <p:spTgt spid="761"/>
                                        </p:tgtEl>
                                        <p:attrNameLst>
                                          <p:attrName>ppt_x</p:attrName>
                                          <p:attrName>ppt_y</p:attrName>
                                        </p:attrNameLst>
                                      </p:cBhvr>
                                      <p:rCtr x="50278" y="0"/>
                                    </p:animMotion>
                                  </p:childTnLst>
                                </p:cTn>
                              </p:par>
                              <p:par>
                                <p:cTn id="105" presetID="0" presetClass="path" presetSubtype="0" fill="hold" grpId="0" nodeType="withEffect">
                                  <p:stCondLst>
                                    <p:cond delay="0"/>
                                  </p:stCondLst>
                                  <p:childTnLst>
                                    <p:animMotion origin="layout" path="M -0.37396 3.33333E-6 L 0.96007 3.33333E-6 " pathEditMode="relative" rAng="0" ptsTypes="AA">
                                      <p:cBhvr>
                                        <p:cTn id="106" dur="20000" fill="hold"/>
                                        <p:tgtEl>
                                          <p:spTgt spid="762"/>
                                        </p:tgtEl>
                                        <p:attrNameLst>
                                          <p:attrName>ppt_x</p:attrName>
                                          <p:attrName>ppt_y</p:attrName>
                                        </p:attrNameLst>
                                      </p:cBhvr>
                                      <p:rCtr x="66701" y="0"/>
                                    </p:animMotion>
                                  </p:childTnLst>
                                </p:cTn>
                              </p:par>
                              <p:par>
                                <p:cTn id="107" presetID="0" presetClass="path" presetSubtype="0" fill="hold" grpId="0" nodeType="withEffect">
                                  <p:stCondLst>
                                    <p:cond delay="0"/>
                                  </p:stCondLst>
                                  <p:childTnLst>
                                    <p:animMotion origin="layout" path="M 0.08437 1.85185E-6 L 0.96007 1.85185E-6 " pathEditMode="relative" rAng="0" ptsTypes="AA">
                                      <p:cBhvr>
                                        <p:cTn id="108" dur="20000" fill="hold"/>
                                        <p:tgtEl>
                                          <p:spTgt spid="763"/>
                                        </p:tgtEl>
                                        <p:attrNameLst>
                                          <p:attrName>ppt_x</p:attrName>
                                          <p:attrName>ppt_y</p:attrName>
                                        </p:attrNameLst>
                                      </p:cBhvr>
                                      <p:rCtr x="43785" y="0"/>
                                    </p:animMotion>
                                  </p:childTnLst>
                                </p:cTn>
                              </p:par>
                              <p:par>
                                <p:cTn id="109" presetID="0" presetClass="path" presetSubtype="0" fill="hold" grpId="0" nodeType="withEffect">
                                  <p:stCondLst>
                                    <p:cond delay="0"/>
                                  </p:stCondLst>
                                  <p:childTnLst>
                                    <p:animMotion origin="layout" path="M 0.04826 2.59259E-6 L 0.96007 2.59259E-6 " pathEditMode="relative" rAng="0" ptsTypes="AA">
                                      <p:cBhvr>
                                        <p:cTn id="110" dur="20000" fill="hold"/>
                                        <p:tgtEl>
                                          <p:spTgt spid="764"/>
                                        </p:tgtEl>
                                        <p:attrNameLst>
                                          <p:attrName>ppt_x</p:attrName>
                                          <p:attrName>ppt_y</p:attrName>
                                        </p:attrNameLst>
                                      </p:cBhvr>
                                      <p:rCtr x="45590" y="0"/>
                                    </p:animMotion>
                                  </p:childTnLst>
                                </p:cTn>
                              </p:par>
                              <p:par>
                                <p:cTn id="111" presetID="0" presetClass="path" presetSubtype="0" fill="hold" grpId="0" nodeType="withEffect">
                                  <p:stCondLst>
                                    <p:cond delay="0"/>
                                  </p:stCondLst>
                                  <p:childTnLst>
                                    <p:animMotion origin="layout" path="M -0.28073 -0.04352 L 0.82222 -0.04352 " pathEditMode="relative" rAng="0" ptsTypes="AA">
                                      <p:cBhvr>
                                        <p:cTn id="112" dur="20000" fill="hold"/>
                                        <p:tgtEl>
                                          <p:spTgt spid="765"/>
                                        </p:tgtEl>
                                        <p:attrNameLst>
                                          <p:attrName>ppt_x</p:attrName>
                                          <p:attrName>ppt_y</p:attrName>
                                        </p:attrNameLst>
                                      </p:cBhvr>
                                      <p:rCtr x="55156" y="0"/>
                                    </p:animMotion>
                                  </p:childTnLst>
                                </p:cTn>
                              </p:par>
                              <p:par>
                                <p:cTn id="113" presetID="0" presetClass="path" presetSubtype="0" fill="hold" grpId="0" nodeType="withEffect">
                                  <p:stCondLst>
                                    <p:cond delay="0"/>
                                  </p:stCondLst>
                                  <p:childTnLst>
                                    <p:animMotion origin="layout" path="M 0.08437 1.85185E-6 L 0.96007 1.85185E-6 " pathEditMode="relative" rAng="0" ptsTypes="AA">
                                      <p:cBhvr>
                                        <p:cTn id="114" dur="20000" fill="hold"/>
                                        <p:tgtEl>
                                          <p:spTgt spid="771"/>
                                        </p:tgtEl>
                                        <p:attrNameLst>
                                          <p:attrName>ppt_x</p:attrName>
                                          <p:attrName>ppt_y</p:attrName>
                                        </p:attrNameLst>
                                      </p:cBhvr>
                                      <p:rCtr x="43785" y="0"/>
                                    </p:animMotion>
                                  </p:childTnLst>
                                </p:cTn>
                              </p:par>
                              <p:par>
                                <p:cTn id="115" presetID="0" presetClass="path" presetSubtype="0" fill="hold" grpId="0" nodeType="withEffect">
                                  <p:stCondLst>
                                    <p:cond delay="0"/>
                                  </p:stCondLst>
                                  <p:childTnLst>
                                    <p:animMotion origin="layout" path="M -0.14288 -2.96296E-6 L 0.96007 -2.96296E-6 " pathEditMode="relative" rAng="0" ptsTypes="AA">
                                      <p:cBhvr>
                                        <p:cTn id="116" dur="20000" fill="hold"/>
                                        <p:tgtEl>
                                          <p:spTgt spid="773"/>
                                        </p:tgtEl>
                                        <p:attrNameLst>
                                          <p:attrName>ppt_x</p:attrName>
                                          <p:attrName>ppt_y</p:attrName>
                                        </p:attrNameLst>
                                      </p:cBhvr>
                                      <p:rCtr x="55139" y="0"/>
                                    </p:animMotion>
                                  </p:childTnLst>
                                </p:cTn>
                              </p:par>
                              <p:par>
                                <p:cTn id="117" presetID="0" presetClass="path" presetSubtype="0" fill="hold" grpId="0" nodeType="withEffect">
                                  <p:stCondLst>
                                    <p:cond delay="0"/>
                                  </p:stCondLst>
                                  <p:childTnLst>
                                    <p:animMotion origin="layout" path="M 0.08437 1.85185E-6 L 0.96007 1.85185E-6 " pathEditMode="relative" rAng="0" ptsTypes="AA">
                                      <p:cBhvr>
                                        <p:cTn id="118" dur="20000" fill="hold"/>
                                        <p:tgtEl>
                                          <p:spTgt spid="779"/>
                                        </p:tgtEl>
                                        <p:attrNameLst>
                                          <p:attrName>ppt_x</p:attrName>
                                          <p:attrName>ppt_y</p:attrName>
                                        </p:attrNameLst>
                                      </p:cBhvr>
                                      <p:rCtr x="43785" y="0"/>
                                    </p:animMotion>
                                  </p:childTnLst>
                                </p:cTn>
                              </p:par>
                              <p:par>
                                <p:cTn id="119" presetID="0" presetClass="path" presetSubtype="0" fill="hold" grpId="0" nodeType="withEffect">
                                  <p:stCondLst>
                                    <p:cond delay="0"/>
                                  </p:stCondLst>
                                  <p:childTnLst>
                                    <p:animMotion origin="layout" path="M -0.14288 -2.96296E-6 L 0.96007 -2.96296E-6 " pathEditMode="relative" rAng="0" ptsTypes="AA">
                                      <p:cBhvr>
                                        <p:cTn id="120" dur="20000" fill="hold"/>
                                        <p:tgtEl>
                                          <p:spTgt spid="789"/>
                                        </p:tgtEl>
                                        <p:attrNameLst>
                                          <p:attrName>ppt_x</p:attrName>
                                          <p:attrName>ppt_y</p:attrName>
                                        </p:attrNameLst>
                                      </p:cBhvr>
                                      <p:rCtr x="55139" y="0"/>
                                    </p:animMotion>
                                  </p:childTnLst>
                                </p:cTn>
                              </p:par>
                              <p:par>
                                <p:cTn id="121" presetID="0" presetClass="path" presetSubtype="0" fill="hold" grpId="0" nodeType="withEffect">
                                  <p:stCondLst>
                                    <p:cond delay="0"/>
                                  </p:stCondLst>
                                  <p:childTnLst>
                                    <p:animMotion origin="layout" path="M 0.08437 1.85185E-6 L 0.96007 1.85185E-6 " pathEditMode="relative" rAng="0" ptsTypes="AA">
                                      <p:cBhvr>
                                        <p:cTn id="122" dur="20000" fill="hold"/>
                                        <p:tgtEl>
                                          <p:spTgt spid="795"/>
                                        </p:tgtEl>
                                        <p:attrNameLst>
                                          <p:attrName>ppt_x</p:attrName>
                                          <p:attrName>ppt_y</p:attrName>
                                        </p:attrNameLst>
                                      </p:cBhvr>
                                      <p:rCtr x="43785" y="0"/>
                                    </p:animMotion>
                                  </p:childTnLst>
                                </p:cTn>
                              </p:par>
                              <p:par>
                                <p:cTn id="123" presetID="0" presetClass="path" presetSubtype="0" fill="hold" grpId="0" nodeType="withEffect">
                                  <p:stCondLst>
                                    <p:cond delay="0"/>
                                  </p:stCondLst>
                                  <p:childTnLst>
                                    <p:animMotion origin="layout" path="M 0.1559 -3.7037E-7 L 0.96007 -3.7037E-7 " pathEditMode="relative" rAng="0" ptsTypes="AA">
                                      <p:cBhvr>
                                        <p:cTn id="124" dur="20000" fill="hold"/>
                                        <p:tgtEl>
                                          <p:spTgt spid="799"/>
                                        </p:tgtEl>
                                        <p:attrNameLst>
                                          <p:attrName>ppt_x</p:attrName>
                                          <p:attrName>ppt_y</p:attrName>
                                        </p:attrNameLst>
                                      </p:cBhvr>
                                      <p:rCtr x="40208" y="0"/>
                                    </p:animMotion>
                                  </p:childTnLst>
                                </p:cTn>
                              </p:par>
                              <p:par>
                                <p:cTn id="125" presetID="0" presetClass="path" presetSubtype="0" fill="hold" grpId="0" nodeType="withEffect">
                                  <p:stCondLst>
                                    <p:cond delay="0"/>
                                  </p:stCondLst>
                                  <p:childTnLst>
                                    <p:animMotion origin="layout" path="M -0.27031 3.7037E-6 L 0.96007 3.7037E-6 " pathEditMode="relative" rAng="0" ptsTypes="AA">
                                      <p:cBhvr>
                                        <p:cTn id="126" dur="20000" fill="hold"/>
                                        <p:tgtEl>
                                          <p:spTgt spid="800"/>
                                        </p:tgtEl>
                                        <p:attrNameLst>
                                          <p:attrName>ppt_x</p:attrName>
                                          <p:attrName>ppt_y</p:attrName>
                                        </p:attrNameLst>
                                      </p:cBhvr>
                                      <p:rCtr x="61510" y="0"/>
                                    </p:animMotion>
                                  </p:childTnLst>
                                </p:cTn>
                              </p:par>
                              <p:par>
                                <p:cTn id="127" presetID="0" presetClass="path" presetSubtype="0" fill="hold" grpId="0" nodeType="withEffect">
                                  <p:stCondLst>
                                    <p:cond delay="0"/>
                                  </p:stCondLst>
                                  <p:childTnLst>
                                    <p:animMotion origin="layout" path="M -0.37396 3.33333E-6 L 0.96007 3.33333E-6 " pathEditMode="relative" rAng="0" ptsTypes="AA">
                                      <p:cBhvr>
                                        <p:cTn id="128" dur="20000" fill="hold"/>
                                        <p:tgtEl>
                                          <p:spTgt spid="802"/>
                                        </p:tgtEl>
                                        <p:attrNameLst>
                                          <p:attrName>ppt_x</p:attrName>
                                          <p:attrName>ppt_y</p:attrName>
                                        </p:attrNameLst>
                                      </p:cBhvr>
                                      <p:rCtr x="66701" y="0"/>
                                    </p:animMotion>
                                  </p:childTnLst>
                                </p:cTn>
                              </p:par>
                              <p:par>
                                <p:cTn id="129" presetID="0" presetClass="path" presetSubtype="0" fill="hold" grpId="0" nodeType="withEffect">
                                  <p:stCondLst>
                                    <p:cond delay="0"/>
                                  </p:stCondLst>
                                  <p:childTnLst>
                                    <p:animMotion origin="layout" path="M 0.04826 2.59259E-6 L 0.96007 2.59259E-6 " pathEditMode="relative" rAng="0" ptsTypes="AA">
                                      <p:cBhvr>
                                        <p:cTn id="130" dur="20000" fill="hold"/>
                                        <p:tgtEl>
                                          <p:spTgt spid="804"/>
                                        </p:tgtEl>
                                        <p:attrNameLst>
                                          <p:attrName>ppt_x</p:attrName>
                                          <p:attrName>ppt_y</p:attrName>
                                        </p:attrNameLst>
                                      </p:cBhvr>
                                      <p:rCtr x="45590" y="0"/>
                                    </p:animMotion>
                                  </p:childTnLst>
                                </p:cTn>
                              </p:par>
                              <p:par>
                                <p:cTn id="131" presetID="0" presetClass="path" presetSubtype="0" fill="hold" grpId="0" nodeType="withEffect">
                                  <p:stCondLst>
                                    <p:cond delay="0"/>
                                  </p:stCondLst>
                                  <p:childTnLst>
                                    <p:animMotion origin="layout" path="M 0.1559 -3.7037E-7 L 0.96007 -3.7037E-7 " pathEditMode="relative" rAng="0" ptsTypes="AA">
                                      <p:cBhvr>
                                        <p:cTn id="132" dur="20000" fill="hold"/>
                                        <p:tgtEl>
                                          <p:spTgt spid="807"/>
                                        </p:tgtEl>
                                        <p:attrNameLst>
                                          <p:attrName>ppt_x</p:attrName>
                                          <p:attrName>ppt_y</p:attrName>
                                        </p:attrNameLst>
                                      </p:cBhvr>
                                      <p:rCtr x="40208" y="0"/>
                                    </p:animMotion>
                                  </p:childTnLst>
                                </p:cTn>
                              </p:par>
                              <p:par>
                                <p:cTn id="133" presetID="0" presetClass="path" presetSubtype="0" fill="hold" grpId="0" nodeType="withEffect">
                                  <p:stCondLst>
                                    <p:cond delay="0"/>
                                  </p:stCondLst>
                                  <p:childTnLst>
                                    <p:animMotion origin="layout" path="M -0.27031 3.7037E-6 L 0.96007 3.7037E-6 " pathEditMode="relative" rAng="0" ptsTypes="AA">
                                      <p:cBhvr>
                                        <p:cTn id="134" dur="20000" fill="hold"/>
                                        <p:tgtEl>
                                          <p:spTgt spid="808"/>
                                        </p:tgtEl>
                                        <p:attrNameLst>
                                          <p:attrName>ppt_x</p:attrName>
                                          <p:attrName>ppt_y</p:attrName>
                                        </p:attrNameLst>
                                      </p:cBhvr>
                                      <p:rCtr x="61510" y="0"/>
                                    </p:animMotion>
                                  </p:childTnLst>
                                </p:cTn>
                              </p:par>
                              <p:par>
                                <p:cTn id="135" presetID="0" presetClass="path" presetSubtype="0" fill="hold" grpId="0" nodeType="withEffect">
                                  <p:stCondLst>
                                    <p:cond delay="0"/>
                                  </p:stCondLst>
                                  <p:childTnLst>
                                    <p:animMotion origin="layout" path="M -0.37396 3.33333E-6 L 0.96007 3.33333E-6 " pathEditMode="relative" rAng="0" ptsTypes="AA">
                                      <p:cBhvr>
                                        <p:cTn id="136" dur="20000" fill="hold"/>
                                        <p:tgtEl>
                                          <p:spTgt spid="810"/>
                                        </p:tgtEl>
                                        <p:attrNameLst>
                                          <p:attrName>ppt_x</p:attrName>
                                          <p:attrName>ppt_y</p:attrName>
                                        </p:attrNameLst>
                                      </p:cBhvr>
                                      <p:rCtr x="66701" y="0"/>
                                    </p:animMotion>
                                  </p:childTnLst>
                                </p:cTn>
                              </p:par>
                              <p:par>
                                <p:cTn id="137" presetID="0" presetClass="path" presetSubtype="0" fill="hold" grpId="0" nodeType="withEffect">
                                  <p:stCondLst>
                                    <p:cond delay="0"/>
                                  </p:stCondLst>
                                  <p:childTnLst>
                                    <p:animMotion origin="layout" path="M 0.04826 2.59259E-6 L 0.96007 2.59259E-6 " pathEditMode="relative" rAng="0" ptsTypes="AA">
                                      <p:cBhvr>
                                        <p:cTn id="138" dur="20000" fill="hold"/>
                                        <p:tgtEl>
                                          <p:spTgt spid="812"/>
                                        </p:tgtEl>
                                        <p:attrNameLst>
                                          <p:attrName>ppt_x</p:attrName>
                                          <p:attrName>ppt_y</p:attrName>
                                        </p:attrNameLst>
                                      </p:cBhvr>
                                      <p:rCtr x="45590" y="0"/>
                                    </p:animMotion>
                                  </p:childTnLst>
                                </p:cTn>
                              </p:par>
                              <p:par>
                                <p:cTn id="139" presetID="0" presetClass="path" presetSubtype="0" fill="hold" grpId="0" nodeType="withEffect">
                                  <p:stCondLst>
                                    <p:cond delay="0"/>
                                  </p:stCondLst>
                                  <p:childTnLst>
                                    <p:animMotion origin="layout" path="M -0.26615 -4.44444E-6 L 0.96007 -4.44444E-6 " pathEditMode="relative" rAng="0" ptsTypes="AA">
                                      <p:cBhvr>
                                        <p:cTn id="140" dur="20000" fill="hold"/>
                                        <p:tgtEl>
                                          <p:spTgt spid="814"/>
                                        </p:tgtEl>
                                        <p:attrNameLst>
                                          <p:attrName>ppt_x</p:attrName>
                                          <p:attrName>ppt_y</p:attrName>
                                        </p:attrNameLst>
                                      </p:cBhvr>
                                      <p:rCtr x="61302" y="0"/>
                                    </p:animMotion>
                                  </p:childTnLst>
                                </p:cTn>
                              </p:par>
                              <p:par>
                                <p:cTn id="141" presetID="0" presetClass="path" presetSubtype="0" fill="hold" grpId="0" nodeType="withEffect">
                                  <p:stCondLst>
                                    <p:cond delay="0"/>
                                  </p:stCondLst>
                                  <p:childTnLst>
                                    <p:animMotion origin="layout" path="M 0.1559 -3.7037E-7 L 0.96007 -3.7037E-7 " pathEditMode="relative" rAng="0" ptsTypes="AA">
                                      <p:cBhvr>
                                        <p:cTn id="142" dur="20000" fill="hold"/>
                                        <p:tgtEl>
                                          <p:spTgt spid="815"/>
                                        </p:tgtEl>
                                        <p:attrNameLst>
                                          <p:attrName>ppt_x</p:attrName>
                                          <p:attrName>ppt_y</p:attrName>
                                        </p:attrNameLst>
                                      </p:cBhvr>
                                      <p:rCtr x="40208" y="0"/>
                                    </p:animMotion>
                                  </p:childTnLst>
                                </p:cTn>
                              </p:par>
                              <p:par>
                                <p:cTn id="143" presetID="0" presetClass="path" presetSubtype="0" fill="hold" grpId="0" nodeType="withEffect">
                                  <p:stCondLst>
                                    <p:cond delay="0"/>
                                  </p:stCondLst>
                                  <p:childTnLst>
                                    <p:animMotion origin="layout" path="M -0.27031 3.7037E-6 L 0.96007 3.7037E-6 " pathEditMode="relative" rAng="0" ptsTypes="AA">
                                      <p:cBhvr>
                                        <p:cTn id="144" dur="20000" fill="hold"/>
                                        <p:tgtEl>
                                          <p:spTgt spid="816"/>
                                        </p:tgtEl>
                                        <p:attrNameLst>
                                          <p:attrName>ppt_x</p:attrName>
                                          <p:attrName>ppt_y</p:attrName>
                                        </p:attrNameLst>
                                      </p:cBhvr>
                                      <p:rCtr x="61510" y="0"/>
                                    </p:animMotion>
                                  </p:childTnLst>
                                </p:cTn>
                              </p:par>
                              <p:par>
                                <p:cTn id="145" presetID="0" presetClass="path" presetSubtype="0" fill="hold" grpId="0" nodeType="withEffect">
                                  <p:stCondLst>
                                    <p:cond delay="0"/>
                                  </p:stCondLst>
                                  <p:childTnLst>
                                    <p:animMotion origin="layout" path="M -0.04566 1.85185E-6 L 0.96007 1.85185E-6 " pathEditMode="relative" rAng="0" ptsTypes="AA">
                                      <p:cBhvr>
                                        <p:cTn id="146" dur="20000" fill="hold"/>
                                        <p:tgtEl>
                                          <p:spTgt spid="817"/>
                                        </p:tgtEl>
                                        <p:attrNameLst>
                                          <p:attrName>ppt_x</p:attrName>
                                          <p:attrName>ppt_y</p:attrName>
                                        </p:attrNameLst>
                                      </p:cBhvr>
                                      <p:rCtr x="50278" y="0"/>
                                    </p:animMotion>
                                  </p:childTnLst>
                                </p:cTn>
                              </p:par>
                              <p:par>
                                <p:cTn id="147" presetID="0" presetClass="path" presetSubtype="0" fill="hold" grpId="0" nodeType="withEffect">
                                  <p:stCondLst>
                                    <p:cond delay="0"/>
                                  </p:stCondLst>
                                  <p:childTnLst>
                                    <p:animMotion origin="layout" path="M -0.37396 3.33333E-6 L 0.96007 3.33333E-6 " pathEditMode="relative" rAng="0" ptsTypes="AA">
                                      <p:cBhvr>
                                        <p:cTn id="148" dur="20000" fill="hold"/>
                                        <p:tgtEl>
                                          <p:spTgt spid="818"/>
                                        </p:tgtEl>
                                        <p:attrNameLst>
                                          <p:attrName>ppt_x</p:attrName>
                                          <p:attrName>ppt_y</p:attrName>
                                        </p:attrNameLst>
                                      </p:cBhvr>
                                      <p:rCtr x="66701" y="0"/>
                                    </p:animMotion>
                                  </p:childTnLst>
                                </p:cTn>
                              </p:par>
                              <p:par>
                                <p:cTn id="149" presetID="0" presetClass="path" presetSubtype="0" fill="hold" grpId="0" nodeType="withEffect">
                                  <p:stCondLst>
                                    <p:cond delay="0"/>
                                  </p:stCondLst>
                                  <p:childTnLst>
                                    <p:animMotion origin="layout" path="M 0.04826 2.59259E-6 L 0.96007 2.59259E-6 " pathEditMode="relative" rAng="0" ptsTypes="AA">
                                      <p:cBhvr>
                                        <p:cTn id="150" dur="20000" fill="hold"/>
                                        <p:tgtEl>
                                          <p:spTgt spid="820"/>
                                        </p:tgtEl>
                                        <p:attrNameLst>
                                          <p:attrName>ppt_x</p:attrName>
                                          <p:attrName>ppt_y</p:attrName>
                                        </p:attrNameLst>
                                      </p:cBhvr>
                                      <p:rCtr x="45590" y="0"/>
                                    </p:animMotion>
                                  </p:childTnLst>
                                </p:cTn>
                              </p:par>
                              <p:par>
                                <p:cTn id="151" presetID="0" presetClass="path" presetSubtype="0" fill="hold" grpId="0" nodeType="withEffect">
                                  <p:stCondLst>
                                    <p:cond delay="0"/>
                                  </p:stCondLst>
                                  <p:childTnLst>
                                    <p:animMotion origin="layout" path="M 0.1559 -3.7037E-7 L 0.96007 -3.7037E-7 " pathEditMode="relative" rAng="0" ptsTypes="AA">
                                      <p:cBhvr>
                                        <p:cTn id="152" dur="20000" fill="hold"/>
                                        <p:tgtEl>
                                          <p:spTgt spid="823"/>
                                        </p:tgtEl>
                                        <p:attrNameLst>
                                          <p:attrName>ppt_x</p:attrName>
                                          <p:attrName>ppt_y</p:attrName>
                                        </p:attrNameLst>
                                      </p:cBhvr>
                                      <p:rCtr x="40208" y="0"/>
                                    </p:animMotion>
                                  </p:childTnLst>
                                </p:cTn>
                              </p:par>
                              <p:par>
                                <p:cTn id="153" presetID="0" presetClass="path" presetSubtype="0" fill="hold" grpId="0" nodeType="withEffect">
                                  <p:stCondLst>
                                    <p:cond delay="0"/>
                                  </p:stCondLst>
                                  <p:childTnLst>
                                    <p:animMotion origin="layout" path="M -0.27031 3.7037E-6 L 0.96007 3.7037E-6 " pathEditMode="relative" rAng="0" ptsTypes="AA">
                                      <p:cBhvr>
                                        <p:cTn id="154" dur="20000" fill="hold"/>
                                        <p:tgtEl>
                                          <p:spTgt spid="824"/>
                                        </p:tgtEl>
                                        <p:attrNameLst>
                                          <p:attrName>ppt_x</p:attrName>
                                          <p:attrName>ppt_y</p:attrName>
                                        </p:attrNameLst>
                                      </p:cBhvr>
                                      <p:rCtr x="61510" y="0"/>
                                    </p:animMotion>
                                  </p:childTnLst>
                                </p:cTn>
                              </p:par>
                              <p:par>
                                <p:cTn id="155" presetID="0" presetClass="path" presetSubtype="0" fill="hold" grpId="0" nodeType="withEffect">
                                  <p:stCondLst>
                                    <p:cond delay="0"/>
                                  </p:stCondLst>
                                  <p:childTnLst>
                                    <p:animMotion origin="layout" path="M -0.37396 3.33333E-6 L 0.96007 3.33333E-6 " pathEditMode="relative" rAng="0" ptsTypes="AA">
                                      <p:cBhvr>
                                        <p:cTn id="156" dur="20000" fill="hold"/>
                                        <p:tgtEl>
                                          <p:spTgt spid="826"/>
                                        </p:tgtEl>
                                        <p:attrNameLst>
                                          <p:attrName>ppt_x</p:attrName>
                                          <p:attrName>ppt_y</p:attrName>
                                        </p:attrNameLst>
                                      </p:cBhvr>
                                      <p:rCtr x="66701" y="0"/>
                                    </p:animMotion>
                                  </p:childTnLst>
                                </p:cTn>
                              </p:par>
                              <p:par>
                                <p:cTn id="157" presetID="0" presetClass="path" presetSubtype="0" fill="hold" grpId="0" nodeType="withEffect">
                                  <p:stCondLst>
                                    <p:cond delay="0"/>
                                  </p:stCondLst>
                                  <p:childTnLst>
                                    <p:animMotion origin="layout" path="M 0.04826 2.59259E-6 L 0.96007 2.59259E-6 " pathEditMode="relative" rAng="0" ptsTypes="AA">
                                      <p:cBhvr>
                                        <p:cTn id="158" dur="20000" fill="hold"/>
                                        <p:tgtEl>
                                          <p:spTgt spid="828"/>
                                        </p:tgtEl>
                                        <p:attrNameLst>
                                          <p:attrName>ppt_x</p:attrName>
                                          <p:attrName>ppt_y</p:attrName>
                                        </p:attrNameLst>
                                      </p:cBhvr>
                                      <p:rCtr x="45590" y="0"/>
                                    </p:animMotion>
                                  </p:childTnLst>
                                </p:cTn>
                              </p:par>
                              <p:par>
                                <p:cTn id="159" presetID="0" presetClass="path" presetSubtype="0" fill="hold" grpId="0" nodeType="withEffect">
                                  <p:stCondLst>
                                    <p:cond delay="0"/>
                                  </p:stCondLst>
                                  <p:childTnLst>
                                    <p:animMotion origin="layout" path="M 0.04826 2.59259E-6 L 0.96007 2.59259E-6 " pathEditMode="relative" rAng="0" ptsTypes="AA">
                                      <p:cBhvr>
                                        <p:cTn id="160" dur="20000" fill="hold"/>
                                        <p:tgtEl>
                                          <p:spTgt spid="1028"/>
                                        </p:tgtEl>
                                        <p:attrNameLst>
                                          <p:attrName>ppt_x</p:attrName>
                                          <p:attrName>ppt_y</p:attrName>
                                        </p:attrNameLst>
                                      </p:cBhvr>
                                      <p:rCtr x="45590" y="0"/>
                                    </p:animMotion>
                                  </p:childTnLst>
                                </p:cTn>
                              </p:par>
                              <p:par>
                                <p:cTn id="161" presetID="0" presetClass="path" presetSubtype="0" fill="hold" grpId="0" nodeType="withEffect">
                                  <p:stCondLst>
                                    <p:cond delay="0"/>
                                  </p:stCondLst>
                                  <p:childTnLst>
                                    <p:animMotion origin="layout" path="M 0.04826 2.59259E-6 L 0.96007 2.59259E-6 " pathEditMode="relative" rAng="0" ptsTypes="AA">
                                      <p:cBhvr>
                                        <p:cTn id="162" dur="20000" fill="hold"/>
                                        <p:tgtEl>
                                          <p:spTgt spid="1036"/>
                                        </p:tgtEl>
                                        <p:attrNameLst>
                                          <p:attrName>ppt_x</p:attrName>
                                          <p:attrName>ppt_y</p:attrName>
                                        </p:attrNameLst>
                                      </p:cBhvr>
                                      <p:rCtr x="45590" y="0"/>
                                    </p:animMotion>
                                  </p:childTnLst>
                                </p:cTn>
                              </p:par>
                              <p:par>
                                <p:cTn id="163" presetID="0" presetClass="path" presetSubtype="0" fill="hold" grpId="0" nodeType="withEffect">
                                  <p:stCondLst>
                                    <p:cond delay="0"/>
                                  </p:stCondLst>
                                  <p:childTnLst>
                                    <p:animMotion origin="layout" path="M 0.1559 -3.7037E-7 L 0.96007 -3.7037E-7 " pathEditMode="relative" rAng="0" ptsTypes="AA">
                                      <p:cBhvr>
                                        <p:cTn id="164" dur="20000" fill="hold"/>
                                        <p:tgtEl>
                                          <p:spTgt spid="1039"/>
                                        </p:tgtEl>
                                        <p:attrNameLst>
                                          <p:attrName>ppt_x</p:attrName>
                                          <p:attrName>ppt_y</p:attrName>
                                        </p:attrNameLst>
                                      </p:cBhvr>
                                      <p:rCtr x="40208" y="0"/>
                                    </p:animMotion>
                                  </p:childTnLst>
                                </p:cTn>
                              </p:par>
                              <p:par>
                                <p:cTn id="165" presetID="0" presetClass="path" presetSubtype="0" fill="hold" grpId="0" nodeType="withEffect">
                                  <p:stCondLst>
                                    <p:cond delay="0"/>
                                  </p:stCondLst>
                                  <p:childTnLst>
                                    <p:animMotion origin="layout" path="M -0.27031 3.7037E-6 L 0.96007 3.7037E-6 " pathEditMode="relative" rAng="0" ptsTypes="AA">
                                      <p:cBhvr>
                                        <p:cTn id="166" dur="20000" fill="hold"/>
                                        <p:tgtEl>
                                          <p:spTgt spid="1040"/>
                                        </p:tgtEl>
                                        <p:attrNameLst>
                                          <p:attrName>ppt_x</p:attrName>
                                          <p:attrName>ppt_y</p:attrName>
                                        </p:attrNameLst>
                                      </p:cBhvr>
                                      <p:rCtr x="61510" y="0"/>
                                    </p:animMotion>
                                  </p:childTnLst>
                                </p:cTn>
                              </p:par>
                              <p:par>
                                <p:cTn id="167" presetID="0" presetClass="path" presetSubtype="0" fill="hold" grpId="0" nodeType="withEffect">
                                  <p:stCondLst>
                                    <p:cond delay="0"/>
                                  </p:stCondLst>
                                  <p:childTnLst>
                                    <p:animMotion origin="layout" path="M 0.04826 2.59259E-6 L 0.96007 2.59259E-6 " pathEditMode="relative" rAng="0" ptsTypes="AA">
                                      <p:cBhvr>
                                        <p:cTn id="168" dur="20000" fill="hold"/>
                                        <p:tgtEl>
                                          <p:spTgt spid="1044"/>
                                        </p:tgtEl>
                                        <p:attrNameLst>
                                          <p:attrName>ppt_x</p:attrName>
                                          <p:attrName>ppt_y</p:attrName>
                                        </p:attrNameLst>
                                      </p:cBhvr>
                                      <p:rCtr x="45590" y="0"/>
                                    </p:animMotion>
                                  </p:childTnLst>
                                </p:cTn>
                              </p:par>
                              <p:par>
                                <p:cTn id="169" presetID="0" presetClass="path" presetSubtype="0" fill="hold" grpId="0" nodeType="withEffect">
                                  <p:stCondLst>
                                    <p:cond delay="0"/>
                                  </p:stCondLst>
                                  <p:childTnLst>
                                    <p:animMotion origin="layout" path="M 0.04826 2.59259E-6 L 0.96007 2.59259E-6 " pathEditMode="relative" rAng="0" ptsTypes="AA">
                                      <p:cBhvr>
                                        <p:cTn id="170" dur="20000" fill="hold"/>
                                        <p:tgtEl>
                                          <p:spTgt spid="1052"/>
                                        </p:tgtEl>
                                        <p:attrNameLst>
                                          <p:attrName>ppt_x</p:attrName>
                                          <p:attrName>ppt_y</p:attrName>
                                        </p:attrNameLst>
                                      </p:cBhvr>
                                      <p:rCtr x="45590" y="0"/>
                                    </p:animMotion>
                                  </p:childTnLst>
                                </p:cTn>
                              </p:par>
                              <p:par>
                                <p:cTn id="171" presetID="0" presetClass="path" presetSubtype="0" fill="hold" grpId="0" nodeType="withEffect">
                                  <p:stCondLst>
                                    <p:cond delay="0"/>
                                  </p:stCondLst>
                                  <p:childTnLst>
                                    <p:animMotion origin="layout" path="M 0.08437 1.85185E-6 L 0.96007 1.85185E-6 " pathEditMode="relative" rAng="0" ptsTypes="AA">
                                      <p:cBhvr>
                                        <p:cTn id="172" dur="20000" fill="hold"/>
                                        <p:tgtEl>
                                          <p:spTgt spid="1059"/>
                                        </p:tgtEl>
                                        <p:attrNameLst>
                                          <p:attrName>ppt_x</p:attrName>
                                          <p:attrName>ppt_y</p:attrName>
                                        </p:attrNameLst>
                                      </p:cBhvr>
                                      <p:rCtr x="43785" y="0"/>
                                    </p:animMotion>
                                  </p:childTnLst>
                                </p:cTn>
                              </p:par>
                              <p:par>
                                <p:cTn id="173" presetID="0" presetClass="path" presetSubtype="0" fill="hold" grpId="0" nodeType="withEffect">
                                  <p:stCondLst>
                                    <p:cond delay="0"/>
                                  </p:stCondLst>
                                  <p:childTnLst>
                                    <p:animMotion origin="layout" path="M 0.08437 1.85185E-6 L 0.96007 1.85185E-6 " pathEditMode="relative" rAng="0" ptsTypes="AA">
                                      <p:cBhvr>
                                        <p:cTn id="174" dur="20000" fill="hold"/>
                                        <p:tgtEl>
                                          <p:spTgt spid="1067"/>
                                        </p:tgtEl>
                                        <p:attrNameLst>
                                          <p:attrName>ppt_x</p:attrName>
                                          <p:attrName>ppt_y</p:attrName>
                                        </p:attrNameLst>
                                      </p:cBhvr>
                                      <p:rCtr x="43785" y="0"/>
                                    </p:animMotion>
                                  </p:childTnLst>
                                </p:cTn>
                              </p:par>
                              <p:par>
                                <p:cTn id="175" presetID="0" presetClass="path" presetSubtype="0" fill="hold" grpId="0" nodeType="withEffect">
                                  <p:stCondLst>
                                    <p:cond delay="0"/>
                                  </p:stCondLst>
                                  <p:childTnLst>
                                    <p:animMotion origin="layout" path="M 0.04826 2.59259E-6 L 0.96007 2.59259E-6 " pathEditMode="relative" rAng="0" ptsTypes="AA">
                                      <p:cBhvr>
                                        <p:cTn id="176" dur="20000" fill="hold"/>
                                        <p:tgtEl>
                                          <p:spTgt spid="1076"/>
                                        </p:tgtEl>
                                        <p:attrNameLst>
                                          <p:attrName>ppt_x</p:attrName>
                                          <p:attrName>ppt_y</p:attrName>
                                        </p:attrNameLst>
                                      </p:cBhvr>
                                      <p:rCtr x="45590" y="0"/>
                                    </p:animMotion>
                                  </p:childTnLst>
                                </p:cTn>
                              </p:par>
                              <p:par>
                                <p:cTn id="177" presetID="0" presetClass="path" presetSubtype="0" fill="hold" grpId="0" nodeType="withEffect">
                                  <p:stCondLst>
                                    <p:cond delay="0"/>
                                  </p:stCondLst>
                                  <p:childTnLst>
                                    <p:animMotion origin="layout" path="M 0.08437 1.85185E-6 L 0.96007 1.85185E-6 " pathEditMode="relative" rAng="0" ptsTypes="AA">
                                      <p:cBhvr>
                                        <p:cTn id="178" dur="20000" fill="hold"/>
                                        <p:tgtEl>
                                          <p:spTgt spid="1083"/>
                                        </p:tgtEl>
                                        <p:attrNameLst>
                                          <p:attrName>ppt_x</p:attrName>
                                          <p:attrName>ppt_y</p:attrName>
                                        </p:attrNameLst>
                                      </p:cBhvr>
                                      <p:rCtr x="43785" y="0"/>
                                    </p:animMotion>
                                  </p:childTnLst>
                                </p:cTn>
                              </p:par>
                              <p:par>
                                <p:cTn id="179" presetID="0" presetClass="path" presetSubtype="0" fill="hold" grpId="0" nodeType="withEffect">
                                  <p:stCondLst>
                                    <p:cond delay="0"/>
                                  </p:stCondLst>
                                  <p:childTnLst>
                                    <p:animMotion origin="layout" path="M 0.1559 -3.7037E-7 L 0.96007 -3.7037E-7 " pathEditMode="relative" rAng="0" ptsTypes="AA">
                                      <p:cBhvr>
                                        <p:cTn id="180" dur="20000" fill="hold"/>
                                        <p:tgtEl>
                                          <p:spTgt spid="1087"/>
                                        </p:tgtEl>
                                        <p:attrNameLst>
                                          <p:attrName>ppt_x</p:attrName>
                                          <p:attrName>ppt_y</p:attrName>
                                        </p:attrNameLst>
                                      </p:cBhvr>
                                      <p:rCtr x="40208" y="0"/>
                                    </p:animMotion>
                                  </p:childTnLst>
                                </p:cTn>
                              </p:par>
                              <p:par>
                                <p:cTn id="181" presetID="0" presetClass="path" presetSubtype="0" fill="hold" grpId="0" nodeType="withEffect">
                                  <p:stCondLst>
                                    <p:cond delay="0"/>
                                  </p:stCondLst>
                                  <p:childTnLst>
                                    <p:animMotion origin="layout" path="M -0.27031 3.7037E-6 L 0.96007 3.7037E-6 " pathEditMode="relative" rAng="0" ptsTypes="AA">
                                      <p:cBhvr>
                                        <p:cTn id="182" dur="20000" fill="hold"/>
                                        <p:tgtEl>
                                          <p:spTgt spid="1088"/>
                                        </p:tgtEl>
                                        <p:attrNameLst>
                                          <p:attrName>ppt_x</p:attrName>
                                          <p:attrName>ppt_y</p:attrName>
                                        </p:attrNameLst>
                                      </p:cBhvr>
                                      <p:rCtr x="61510" y="0"/>
                                    </p:animMotion>
                                  </p:childTnLst>
                                </p:cTn>
                              </p:par>
                              <p:par>
                                <p:cTn id="183" presetID="0" presetClass="path" presetSubtype="0" fill="hold" grpId="0" nodeType="withEffect">
                                  <p:stCondLst>
                                    <p:cond delay="0"/>
                                  </p:stCondLst>
                                  <p:childTnLst>
                                    <p:animMotion origin="layout" path="M -0.37396 3.33333E-6 L 0.96007 3.33333E-6 " pathEditMode="relative" rAng="0" ptsTypes="AA">
                                      <p:cBhvr>
                                        <p:cTn id="184" dur="20000" fill="hold"/>
                                        <p:tgtEl>
                                          <p:spTgt spid="1090"/>
                                        </p:tgtEl>
                                        <p:attrNameLst>
                                          <p:attrName>ppt_x</p:attrName>
                                          <p:attrName>ppt_y</p:attrName>
                                        </p:attrNameLst>
                                      </p:cBhvr>
                                      <p:rCtr x="66701" y="0"/>
                                    </p:animMotion>
                                  </p:childTnLst>
                                </p:cTn>
                              </p:par>
                              <p:par>
                                <p:cTn id="185" presetID="0" presetClass="path" presetSubtype="0" fill="hold" grpId="0" nodeType="withEffect">
                                  <p:stCondLst>
                                    <p:cond delay="0"/>
                                  </p:stCondLst>
                                  <p:childTnLst>
                                    <p:animMotion origin="layout" path="M 0.04826 2.59259E-6 L 0.96007 2.59259E-6 " pathEditMode="relative" rAng="0" ptsTypes="AA">
                                      <p:cBhvr>
                                        <p:cTn id="186" dur="20000" fill="hold"/>
                                        <p:tgtEl>
                                          <p:spTgt spid="1092"/>
                                        </p:tgtEl>
                                        <p:attrNameLst>
                                          <p:attrName>ppt_x</p:attrName>
                                          <p:attrName>ppt_y</p:attrName>
                                        </p:attrNameLst>
                                      </p:cBhvr>
                                      <p:rCtr x="45590" y="0"/>
                                    </p:animMotion>
                                  </p:childTnLst>
                                </p:cTn>
                              </p:par>
                              <p:par>
                                <p:cTn id="187" presetID="0" presetClass="path" presetSubtype="0" fill="hold" grpId="0" nodeType="withEffect">
                                  <p:stCondLst>
                                    <p:cond delay="0"/>
                                  </p:stCondLst>
                                  <p:childTnLst>
                                    <p:animMotion origin="layout" path="M 0.1559 -3.7037E-7 L 0.96007 -3.7037E-7 " pathEditMode="relative" rAng="0" ptsTypes="AA">
                                      <p:cBhvr>
                                        <p:cTn id="188" dur="20000" fill="hold"/>
                                        <p:tgtEl>
                                          <p:spTgt spid="1095"/>
                                        </p:tgtEl>
                                        <p:attrNameLst>
                                          <p:attrName>ppt_x</p:attrName>
                                          <p:attrName>ppt_y</p:attrName>
                                        </p:attrNameLst>
                                      </p:cBhvr>
                                      <p:rCtr x="40208" y="0"/>
                                    </p:animMotion>
                                  </p:childTnLst>
                                </p:cTn>
                              </p:par>
                              <p:par>
                                <p:cTn id="189" presetID="0" presetClass="path" presetSubtype="0" fill="hold" grpId="0" nodeType="withEffect">
                                  <p:stCondLst>
                                    <p:cond delay="0"/>
                                  </p:stCondLst>
                                  <p:childTnLst>
                                    <p:animMotion origin="layout" path="M -0.27031 3.7037E-6 L 0.96007 3.7037E-6 " pathEditMode="relative" rAng="0" ptsTypes="AA">
                                      <p:cBhvr>
                                        <p:cTn id="190" dur="20000" fill="hold"/>
                                        <p:tgtEl>
                                          <p:spTgt spid="1096"/>
                                        </p:tgtEl>
                                        <p:attrNameLst>
                                          <p:attrName>ppt_x</p:attrName>
                                          <p:attrName>ppt_y</p:attrName>
                                        </p:attrNameLst>
                                      </p:cBhvr>
                                      <p:rCtr x="61510" y="0"/>
                                    </p:animMotion>
                                  </p:childTnLst>
                                </p:cTn>
                              </p:par>
                              <p:par>
                                <p:cTn id="191" presetID="0" presetClass="path" presetSubtype="0" fill="hold" grpId="0" nodeType="withEffect">
                                  <p:stCondLst>
                                    <p:cond delay="0"/>
                                  </p:stCondLst>
                                  <p:childTnLst>
                                    <p:animMotion origin="layout" path="M -0.37396 3.33333E-6 L 0.96007 3.33333E-6 " pathEditMode="relative" rAng="0" ptsTypes="AA">
                                      <p:cBhvr>
                                        <p:cTn id="192" dur="20000" fill="hold"/>
                                        <p:tgtEl>
                                          <p:spTgt spid="1098"/>
                                        </p:tgtEl>
                                        <p:attrNameLst>
                                          <p:attrName>ppt_x</p:attrName>
                                          <p:attrName>ppt_y</p:attrName>
                                        </p:attrNameLst>
                                      </p:cBhvr>
                                      <p:rCtr x="66701" y="0"/>
                                    </p:animMotion>
                                  </p:childTnLst>
                                </p:cTn>
                              </p:par>
                              <p:par>
                                <p:cTn id="193" presetID="0" presetClass="path" presetSubtype="0" fill="hold" grpId="0" nodeType="withEffect">
                                  <p:stCondLst>
                                    <p:cond delay="0"/>
                                  </p:stCondLst>
                                  <p:childTnLst>
                                    <p:animMotion origin="layout" path="M 0.04826 2.59259E-6 L 0.96007 2.59259E-6 " pathEditMode="relative" rAng="0" ptsTypes="AA">
                                      <p:cBhvr>
                                        <p:cTn id="194" dur="20000" fill="hold"/>
                                        <p:tgtEl>
                                          <p:spTgt spid="1100"/>
                                        </p:tgtEl>
                                        <p:attrNameLst>
                                          <p:attrName>ppt_x</p:attrName>
                                          <p:attrName>ppt_y</p:attrName>
                                        </p:attrNameLst>
                                      </p:cBhvr>
                                      <p:rCtr x="45590" y="0"/>
                                    </p:animMotion>
                                  </p:childTnLst>
                                </p:cTn>
                              </p:par>
                              <p:par>
                                <p:cTn id="195" presetID="0" presetClass="path" presetSubtype="0" fill="hold" grpId="0" nodeType="withEffect">
                                  <p:stCondLst>
                                    <p:cond delay="0"/>
                                  </p:stCondLst>
                                  <p:childTnLst>
                                    <p:animMotion origin="layout" path="M -0.26615 -4.44444E-6 L 0.96007 -4.44444E-6 " pathEditMode="relative" rAng="0" ptsTypes="AA">
                                      <p:cBhvr>
                                        <p:cTn id="196" dur="20000" fill="hold"/>
                                        <p:tgtEl>
                                          <p:spTgt spid="1102"/>
                                        </p:tgtEl>
                                        <p:attrNameLst>
                                          <p:attrName>ppt_x</p:attrName>
                                          <p:attrName>ppt_y</p:attrName>
                                        </p:attrNameLst>
                                      </p:cBhvr>
                                      <p:rCtr x="61302" y="0"/>
                                    </p:animMotion>
                                  </p:childTnLst>
                                </p:cTn>
                              </p:par>
                              <p:par>
                                <p:cTn id="197" presetID="0" presetClass="path" presetSubtype="0" fill="hold" grpId="0" nodeType="withEffect">
                                  <p:stCondLst>
                                    <p:cond delay="0"/>
                                  </p:stCondLst>
                                  <p:childTnLst>
                                    <p:animMotion origin="layout" path="M 0.1559 -3.7037E-7 L 0.96007 -3.7037E-7 " pathEditMode="relative" rAng="0" ptsTypes="AA">
                                      <p:cBhvr>
                                        <p:cTn id="198" dur="20000" fill="hold"/>
                                        <p:tgtEl>
                                          <p:spTgt spid="1103"/>
                                        </p:tgtEl>
                                        <p:attrNameLst>
                                          <p:attrName>ppt_x</p:attrName>
                                          <p:attrName>ppt_y</p:attrName>
                                        </p:attrNameLst>
                                      </p:cBhvr>
                                      <p:rCtr x="40208" y="0"/>
                                    </p:animMotion>
                                  </p:childTnLst>
                                </p:cTn>
                              </p:par>
                              <p:par>
                                <p:cTn id="199" presetID="0" presetClass="path" presetSubtype="0" fill="hold" grpId="0" nodeType="withEffect">
                                  <p:stCondLst>
                                    <p:cond delay="0"/>
                                  </p:stCondLst>
                                  <p:childTnLst>
                                    <p:animMotion origin="layout" path="M -0.27031 3.7037E-6 L 0.96007 3.7037E-6 " pathEditMode="relative" rAng="0" ptsTypes="AA">
                                      <p:cBhvr>
                                        <p:cTn id="200" dur="20000" fill="hold"/>
                                        <p:tgtEl>
                                          <p:spTgt spid="1104"/>
                                        </p:tgtEl>
                                        <p:attrNameLst>
                                          <p:attrName>ppt_x</p:attrName>
                                          <p:attrName>ppt_y</p:attrName>
                                        </p:attrNameLst>
                                      </p:cBhvr>
                                      <p:rCtr x="61510" y="0"/>
                                    </p:animMotion>
                                  </p:childTnLst>
                                </p:cTn>
                              </p:par>
                              <p:par>
                                <p:cTn id="201" presetID="0" presetClass="path" presetSubtype="0" fill="hold" grpId="0" nodeType="withEffect">
                                  <p:stCondLst>
                                    <p:cond delay="0"/>
                                  </p:stCondLst>
                                  <p:childTnLst>
                                    <p:animMotion origin="layout" path="M -0.04566 1.85185E-6 L 0.96007 1.85185E-6 " pathEditMode="relative" rAng="0" ptsTypes="AA">
                                      <p:cBhvr>
                                        <p:cTn id="202" dur="20000" fill="hold"/>
                                        <p:tgtEl>
                                          <p:spTgt spid="1105"/>
                                        </p:tgtEl>
                                        <p:attrNameLst>
                                          <p:attrName>ppt_x</p:attrName>
                                          <p:attrName>ppt_y</p:attrName>
                                        </p:attrNameLst>
                                      </p:cBhvr>
                                      <p:rCtr x="50278" y="0"/>
                                    </p:animMotion>
                                  </p:childTnLst>
                                </p:cTn>
                              </p:par>
                              <p:par>
                                <p:cTn id="203" presetID="0" presetClass="path" presetSubtype="0" fill="hold" grpId="0" nodeType="withEffect">
                                  <p:stCondLst>
                                    <p:cond delay="0"/>
                                  </p:stCondLst>
                                  <p:childTnLst>
                                    <p:animMotion origin="layout" path="M -0.37396 3.33333E-6 L 0.96007 3.33333E-6 " pathEditMode="relative" rAng="0" ptsTypes="AA">
                                      <p:cBhvr>
                                        <p:cTn id="204" dur="20000" fill="hold"/>
                                        <p:tgtEl>
                                          <p:spTgt spid="1106"/>
                                        </p:tgtEl>
                                        <p:attrNameLst>
                                          <p:attrName>ppt_x</p:attrName>
                                          <p:attrName>ppt_y</p:attrName>
                                        </p:attrNameLst>
                                      </p:cBhvr>
                                      <p:rCtr x="66701" y="0"/>
                                    </p:animMotion>
                                  </p:childTnLst>
                                </p:cTn>
                              </p:par>
                              <p:par>
                                <p:cTn id="205" presetID="0" presetClass="path" presetSubtype="0" fill="hold" grpId="0" nodeType="withEffect">
                                  <p:stCondLst>
                                    <p:cond delay="0"/>
                                  </p:stCondLst>
                                  <p:childTnLst>
                                    <p:animMotion origin="layout" path="M 0.04826 2.59259E-6 L 0.96007 2.59259E-6 " pathEditMode="relative" rAng="0" ptsTypes="AA">
                                      <p:cBhvr>
                                        <p:cTn id="206" dur="20000" fill="hold"/>
                                        <p:tgtEl>
                                          <p:spTgt spid="1108"/>
                                        </p:tgtEl>
                                        <p:attrNameLst>
                                          <p:attrName>ppt_x</p:attrName>
                                          <p:attrName>ppt_y</p:attrName>
                                        </p:attrNameLst>
                                      </p:cBhvr>
                                      <p:rCtr x="45590" y="0"/>
                                    </p:animMotion>
                                  </p:childTnLst>
                                </p:cTn>
                              </p:par>
                              <p:par>
                                <p:cTn id="207" presetID="0" presetClass="path" presetSubtype="0" fill="hold" grpId="0" nodeType="withEffect">
                                  <p:stCondLst>
                                    <p:cond delay="0"/>
                                  </p:stCondLst>
                                  <p:childTnLst>
                                    <p:animMotion origin="layout" path="M 0.1559 -3.7037E-7 L 0.96007 -3.7037E-7 " pathEditMode="relative" rAng="0" ptsTypes="AA">
                                      <p:cBhvr>
                                        <p:cTn id="208" dur="20000" fill="hold"/>
                                        <p:tgtEl>
                                          <p:spTgt spid="1111"/>
                                        </p:tgtEl>
                                        <p:attrNameLst>
                                          <p:attrName>ppt_x</p:attrName>
                                          <p:attrName>ppt_y</p:attrName>
                                        </p:attrNameLst>
                                      </p:cBhvr>
                                      <p:rCtr x="40208" y="0"/>
                                    </p:animMotion>
                                  </p:childTnLst>
                                </p:cTn>
                              </p:par>
                              <p:par>
                                <p:cTn id="209" presetID="0" presetClass="path" presetSubtype="0" fill="hold" grpId="0" nodeType="withEffect">
                                  <p:stCondLst>
                                    <p:cond delay="0"/>
                                  </p:stCondLst>
                                  <p:childTnLst>
                                    <p:animMotion origin="layout" path="M -0.27031 3.7037E-6 L 0.96007 3.7037E-6 " pathEditMode="relative" rAng="0" ptsTypes="AA">
                                      <p:cBhvr>
                                        <p:cTn id="210" dur="20000" fill="hold"/>
                                        <p:tgtEl>
                                          <p:spTgt spid="1112"/>
                                        </p:tgtEl>
                                        <p:attrNameLst>
                                          <p:attrName>ppt_x</p:attrName>
                                          <p:attrName>ppt_y</p:attrName>
                                        </p:attrNameLst>
                                      </p:cBhvr>
                                      <p:rCtr x="61510" y="0"/>
                                    </p:animMotion>
                                  </p:childTnLst>
                                </p:cTn>
                              </p:par>
                              <p:par>
                                <p:cTn id="211" presetID="0" presetClass="path" presetSubtype="0" fill="hold" grpId="0" nodeType="withEffect">
                                  <p:stCondLst>
                                    <p:cond delay="0"/>
                                  </p:stCondLst>
                                  <p:childTnLst>
                                    <p:animMotion origin="layout" path="M -0.37396 3.33333E-6 L 0.96007 3.33333E-6 " pathEditMode="relative" rAng="0" ptsTypes="AA">
                                      <p:cBhvr>
                                        <p:cTn id="212" dur="20000" fill="hold"/>
                                        <p:tgtEl>
                                          <p:spTgt spid="1114"/>
                                        </p:tgtEl>
                                        <p:attrNameLst>
                                          <p:attrName>ppt_x</p:attrName>
                                          <p:attrName>ppt_y</p:attrName>
                                        </p:attrNameLst>
                                      </p:cBhvr>
                                      <p:rCtr x="66701" y="0"/>
                                    </p:animMotion>
                                  </p:childTnLst>
                                </p:cTn>
                              </p:par>
                              <p:par>
                                <p:cTn id="213" presetID="0" presetClass="path" presetSubtype="0" fill="hold" grpId="0" nodeType="withEffect">
                                  <p:stCondLst>
                                    <p:cond delay="0"/>
                                  </p:stCondLst>
                                  <p:childTnLst>
                                    <p:animMotion origin="layout" path="M 0.04826 2.59259E-6 L 0.96007 2.59259E-6 " pathEditMode="relative" rAng="0" ptsTypes="AA">
                                      <p:cBhvr>
                                        <p:cTn id="214" dur="20000" fill="hold"/>
                                        <p:tgtEl>
                                          <p:spTgt spid="1116"/>
                                        </p:tgtEl>
                                        <p:attrNameLst>
                                          <p:attrName>ppt_x</p:attrName>
                                          <p:attrName>ppt_y</p:attrName>
                                        </p:attrNameLst>
                                      </p:cBhvr>
                                      <p:rCtr x="45590" y="0"/>
                                    </p:animMotion>
                                  </p:childTnLst>
                                </p:cTn>
                              </p:par>
                              <p:par>
                                <p:cTn id="215" presetID="35" presetClass="path" presetSubtype="0" fill="hold" nodeType="withEffect">
                                  <p:stCondLst>
                                    <p:cond delay="0"/>
                                  </p:stCondLst>
                                  <p:childTnLst>
                                    <p:animMotion origin="layout" path="M 0 0  L -0.25 0  E" pathEditMode="relative" ptsTypes="">
                                      <p:cBhvr>
                                        <p:cTn id="216" dur="20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22" grpId="0" animBg="1"/>
      <p:bldP spid="131" grpId="0" animBg="1"/>
      <p:bldP spid="138" grpId="0" animBg="1"/>
      <p:bldP spid="348" grpId="0" animBg="1"/>
      <p:bldP spid="352" grpId="0" animBg="1"/>
      <p:bldP spid="354" grpId="0" animBg="1"/>
      <p:bldP spid="356" grpId="0" animBg="1"/>
      <p:bldP spid="360" grpId="0" animBg="1"/>
      <p:bldP spid="362" grpId="0" animBg="1"/>
      <p:bldP spid="370" grpId="0" animBg="1"/>
      <p:bldP spid="372" grpId="0" animBg="1"/>
      <p:bldP spid="376" grpId="0" animBg="1"/>
      <p:bldP spid="378" grpId="0" animBg="1"/>
      <p:bldP spid="510" grpId="0" animBg="1"/>
      <p:bldP spid="511" grpId="0" animBg="1"/>
      <p:bldP spid="515" grpId="0" animBg="1"/>
      <p:bldP spid="518" grpId="0" animBg="1"/>
      <p:bldP spid="519" grpId="0" animBg="1"/>
      <p:bldP spid="523" grpId="0" animBg="1"/>
      <p:bldP spid="526" grpId="0" animBg="1"/>
      <p:bldP spid="527" grpId="0" animBg="1"/>
      <p:bldP spid="529" grpId="0" animBg="1"/>
      <p:bldP spid="531" grpId="0" animBg="1"/>
      <p:bldP spid="534" grpId="0" animBg="1"/>
      <p:bldP spid="535" grpId="0" animBg="1"/>
      <p:bldP spid="539" grpId="0" animBg="1"/>
      <p:bldP spid="734" grpId="0" animBg="1"/>
      <p:bldP spid="736" grpId="0" animBg="1"/>
      <p:bldP spid="738" grpId="0" animBg="1"/>
      <p:bldP spid="739" grpId="0" animBg="1"/>
      <p:bldP spid="740" grpId="0" animBg="1"/>
      <p:bldP spid="741" grpId="0" animBg="1"/>
      <p:bldP spid="742" grpId="0" animBg="1"/>
      <p:bldP spid="743" grpId="0" animBg="1"/>
      <p:bldP spid="744" grpId="0" animBg="1"/>
      <p:bldP spid="745" grpId="0" animBg="1"/>
      <p:bldP spid="746" grpId="0" animBg="1"/>
      <p:bldP spid="747" grpId="0" animBg="1"/>
      <p:bldP spid="748" grpId="0" animBg="1"/>
      <p:bldP spid="750" grpId="0" animBg="1"/>
      <p:bldP spid="752" grpId="0" animBg="1"/>
      <p:bldP spid="754" grpId="0" animBg="1"/>
      <p:bldP spid="755" grpId="0" animBg="1"/>
      <p:bldP spid="756" grpId="0" animBg="1"/>
      <p:bldP spid="757" grpId="0" animBg="1"/>
      <p:bldP spid="758" grpId="0" animBg="1"/>
      <p:bldP spid="759" grpId="0" animBg="1"/>
      <p:bldP spid="760" grpId="0" animBg="1"/>
      <p:bldP spid="761" grpId="0" animBg="1"/>
      <p:bldP spid="762" grpId="0" animBg="1"/>
      <p:bldP spid="763" grpId="0" animBg="1"/>
      <p:bldP spid="764" grpId="0" animBg="1"/>
      <p:bldP spid="765" grpId="0" animBg="1"/>
      <p:bldP spid="771" grpId="0" animBg="1"/>
      <p:bldP spid="773" grpId="0" animBg="1"/>
      <p:bldP spid="779" grpId="0" animBg="1"/>
      <p:bldP spid="789" grpId="0" animBg="1"/>
      <p:bldP spid="795" grpId="0" animBg="1"/>
      <p:bldP spid="799" grpId="0" animBg="1"/>
      <p:bldP spid="800" grpId="0" animBg="1"/>
      <p:bldP spid="802" grpId="0" animBg="1"/>
      <p:bldP spid="804" grpId="0" animBg="1"/>
      <p:bldP spid="807" grpId="0" animBg="1"/>
      <p:bldP spid="808" grpId="0" animBg="1"/>
      <p:bldP spid="810" grpId="0" animBg="1"/>
      <p:bldP spid="812" grpId="0" animBg="1"/>
      <p:bldP spid="814" grpId="0" animBg="1"/>
      <p:bldP spid="815" grpId="0" animBg="1"/>
      <p:bldP spid="816" grpId="0" animBg="1"/>
      <p:bldP spid="817" grpId="0" animBg="1"/>
      <p:bldP spid="818" grpId="0" animBg="1"/>
      <p:bldP spid="820" grpId="0" animBg="1"/>
      <p:bldP spid="823" grpId="0" animBg="1"/>
      <p:bldP spid="824" grpId="0" animBg="1"/>
      <p:bldP spid="826" grpId="0" animBg="1"/>
      <p:bldP spid="828" grpId="0" animBg="1"/>
      <p:bldP spid="1028" grpId="0" animBg="1"/>
      <p:bldP spid="1036" grpId="0" animBg="1"/>
      <p:bldP spid="1039" grpId="0" animBg="1"/>
      <p:bldP spid="1040" grpId="0" animBg="1"/>
      <p:bldP spid="1044" grpId="0" animBg="1"/>
      <p:bldP spid="1052" grpId="0" animBg="1"/>
      <p:bldP spid="1059" grpId="0" animBg="1"/>
      <p:bldP spid="1067" grpId="0" animBg="1"/>
      <p:bldP spid="1076" grpId="0" animBg="1"/>
      <p:bldP spid="1083" grpId="0" animBg="1"/>
      <p:bldP spid="1087" grpId="0" animBg="1"/>
      <p:bldP spid="1088" grpId="0" animBg="1"/>
      <p:bldP spid="1090" grpId="0" animBg="1"/>
      <p:bldP spid="1092" grpId="0" animBg="1"/>
      <p:bldP spid="1095" grpId="0" animBg="1"/>
      <p:bldP spid="1096" grpId="0" animBg="1"/>
      <p:bldP spid="1098" grpId="0" animBg="1"/>
      <p:bldP spid="1100" grpId="0" animBg="1"/>
      <p:bldP spid="1102" grpId="0" animBg="1"/>
      <p:bldP spid="1103" grpId="0" animBg="1"/>
      <p:bldP spid="1104" grpId="0" animBg="1"/>
      <p:bldP spid="1105" grpId="0" animBg="1"/>
      <p:bldP spid="1106" grpId="0" animBg="1"/>
      <p:bldP spid="1108" grpId="0" animBg="1"/>
      <p:bldP spid="1111" grpId="0" animBg="1"/>
      <p:bldP spid="1112" grpId="0" animBg="1"/>
      <p:bldP spid="1114" grpId="0" animBg="1"/>
      <p:bldP spid="1116"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14" name="Rectangle 113"/>
          <p:cNvSpPr/>
          <p:nvPr userDrawn="1"/>
        </p:nvSpPr>
        <p:spPr>
          <a:xfrm>
            <a:off x="0" y="0"/>
            <a:ext cx="9144000" cy="685593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ube 10"/>
          <p:cNvSpPr/>
          <p:nvPr userDrawn="1"/>
        </p:nvSpPr>
        <p:spPr>
          <a:xfrm>
            <a:off x="697088" y="306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 name="Cube 12"/>
          <p:cNvSpPr/>
          <p:nvPr userDrawn="1"/>
        </p:nvSpPr>
        <p:spPr>
          <a:xfrm>
            <a:off x="1064163" y="270058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Cube 13"/>
          <p:cNvSpPr/>
          <p:nvPr userDrawn="1"/>
        </p:nvSpPr>
        <p:spPr>
          <a:xfrm>
            <a:off x="344163" y="2700588"/>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Cube 14"/>
          <p:cNvSpPr/>
          <p:nvPr userDrawn="1"/>
        </p:nvSpPr>
        <p:spPr>
          <a:xfrm>
            <a:off x="1417088" y="306058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Cube 15"/>
          <p:cNvSpPr/>
          <p:nvPr userDrawn="1"/>
        </p:nvSpPr>
        <p:spPr>
          <a:xfrm>
            <a:off x="2130013" y="234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Cube 17"/>
          <p:cNvSpPr/>
          <p:nvPr userDrawn="1"/>
        </p:nvSpPr>
        <p:spPr>
          <a:xfrm>
            <a:off x="1777088" y="1980588"/>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Cube 18"/>
          <p:cNvSpPr/>
          <p:nvPr userDrawn="1"/>
        </p:nvSpPr>
        <p:spPr>
          <a:xfrm>
            <a:off x="2850013" y="234058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0" name="Cube 19"/>
          <p:cNvSpPr/>
          <p:nvPr userDrawn="1"/>
        </p:nvSpPr>
        <p:spPr>
          <a:xfrm>
            <a:off x="2137088" y="3060588"/>
            <a:ext cx="360000" cy="180000"/>
          </a:xfrm>
          <a:prstGeom prst="cube">
            <a:avLst>
              <a:gd name="adj" fmla="val 4921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1" name="Cube 20"/>
          <p:cNvSpPr/>
          <p:nvPr userDrawn="1"/>
        </p:nvSpPr>
        <p:spPr>
          <a:xfrm>
            <a:off x="5761264" y="360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2" name="Cube 21"/>
          <p:cNvSpPr/>
          <p:nvPr userDrawn="1"/>
        </p:nvSpPr>
        <p:spPr>
          <a:xfrm>
            <a:off x="3210013" y="2700588"/>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6" name="Cube 25"/>
          <p:cNvSpPr/>
          <p:nvPr userDrawn="1"/>
        </p:nvSpPr>
        <p:spPr>
          <a:xfrm>
            <a:off x="2145850" y="4338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1" name="Cube 30"/>
          <p:cNvSpPr/>
          <p:nvPr userDrawn="1"/>
        </p:nvSpPr>
        <p:spPr>
          <a:xfrm>
            <a:off x="4684021" y="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2" name="Cube 31"/>
          <p:cNvSpPr/>
          <p:nvPr userDrawn="1"/>
        </p:nvSpPr>
        <p:spPr>
          <a:xfrm>
            <a:off x="5018775" y="433800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3" name="Cube 32"/>
          <p:cNvSpPr/>
          <p:nvPr userDrawn="1"/>
        </p:nvSpPr>
        <p:spPr>
          <a:xfrm>
            <a:off x="3964021" y="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5" name="Cube 34"/>
          <p:cNvSpPr/>
          <p:nvPr userDrawn="1"/>
        </p:nvSpPr>
        <p:spPr>
          <a:xfrm>
            <a:off x="2145850" y="360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7" name="Cube 36"/>
          <p:cNvSpPr/>
          <p:nvPr userDrawn="1"/>
        </p:nvSpPr>
        <p:spPr>
          <a:xfrm>
            <a:off x="2865850" y="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8" name="Cube 37"/>
          <p:cNvSpPr/>
          <p:nvPr userDrawn="1"/>
        </p:nvSpPr>
        <p:spPr>
          <a:xfrm>
            <a:off x="1410013" y="162058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1" name="Cube 40"/>
          <p:cNvSpPr/>
          <p:nvPr userDrawn="1"/>
        </p:nvSpPr>
        <p:spPr>
          <a:xfrm>
            <a:off x="4997424" y="23385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2" name="Cube 41"/>
          <p:cNvSpPr/>
          <p:nvPr userDrawn="1"/>
        </p:nvSpPr>
        <p:spPr>
          <a:xfrm>
            <a:off x="5736018" y="4338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4" name="Cube 43"/>
          <p:cNvSpPr/>
          <p:nvPr userDrawn="1"/>
        </p:nvSpPr>
        <p:spPr>
          <a:xfrm>
            <a:off x="5401264" y="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5" name="Cube 44"/>
          <p:cNvSpPr/>
          <p:nvPr userDrawn="1"/>
        </p:nvSpPr>
        <p:spPr>
          <a:xfrm>
            <a:off x="1785850" y="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6" name="Cube 45"/>
          <p:cNvSpPr/>
          <p:nvPr userDrawn="1"/>
        </p:nvSpPr>
        <p:spPr>
          <a:xfrm>
            <a:off x="1440000" y="1080000"/>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1" name="Cube 50"/>
          <p:cNvSpPr/>
          <p:nvPr userDrawn="1"/>
        </p:nvSpPr>
        <p:spPr>
          <a:xfrm>
            <a:off x="-15837" y="1440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3" name="Cube 52"/>
          <p:cNvSpPr/>
          <p:nvPr userDrawn="1"/>
        </p:nvSpPr>
        <p:spPr>
          <a:xfrm>
            <a:off x="3964021" y="72000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5" name="Cube 54"/>
          <p:cNvSpPr/>
          <p:nvPr userDrawn="1"/>
        </p:nvSpPr>
        <p:spPr>
          <a:xfrm>
            <a:off x="6818775" y="433800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9" name="Cube 58"/>
          <p:cNvSpPr/>
          <p:nvPr userDrawn="1"/>
        </p:nvSpPr>
        <p:spPr>
          <a:xfrm>
            <a:off x="2512925" y="144000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Cube 64"/>
          <p:cNvSpPr/>
          <p:nvPr userDrawn="1"/>
        </p:nvSpPr>
        <p:spPr>
          <a:xfrm>
            <a:off x="6786683" y="198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5" name="Cube 74"/>
          <p:cNvSpPr/>
          <p:nvPr userDrawn="1"/>
        </p:nvSpPr>
        <p:spPr>
          <a:xfrm>
            <a:off x="3216018" y="1113115"/>
            <a:ext cx="360000" cy="180000"/>
          </a:xfrm>
          <a:prstGeom prst="cube">
            <a:avLst>
              <a:gd name="adj" fmla="val 4921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8" name="Cube 77"/>
          <p:cNvSpPr/>
          <p:nvPr userDrawn="1"/>
        </p:nvSpPr>
        <p:spPr>
          <a:xfrm>
            <a:off x="4293261" y="1473115"/>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Cube 80"/>
          <p:cNvSpPr/>
          <p:nvPr userDrawn="1"/>
        </p:nvSpPr>
        <p:spPr>
          <a:xfrm>
            <a:off x="4656018" y="147311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2" name="Cube 81"/>
          <p:cNvSpPr/>
          <p:nvPr userDrawn="1"/>
        </p:nvSpPr>
        <p:spPr>
          <a:xfrm>
            <a:off x="705850" y="72000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Cube 65"/>
          <p:cNvSpPr/>
          <p:nvPr userDrawn="1"/>
        </p:nvSpPr>
        <p:spPr>
          <a:xfrm>
            <a:off x="7146683" y="234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3" name="Cube 92"/>
          <p:cNvSpPr/>
          <p:nvPr userDrawn="1"/>
        </p:nvSpPr>
        <p:spPr>
          <a:xfrm>
            <a:off x="5754344" y="729706"/>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5" name="Cube 94"/>
          <p:cNvSpPr/>
          <p:nvPr userDrawn="1"/>
        </p:nvSpPr>
        <p:spPr>
          <a:xfrm>
            <a:off x="7890785" y="111311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6" name="Cube 95"/>
          <p:cNvSpPr/>
          <p:nvPr userDrawn="1"/>
        </p:nvSpPr>
        <p:spPr>
          <a:xfrm>
            <a:off x="7528028" y="762821"/>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7" name="Cube 96"/>
          <p:cNvSpPr/>
          <p:nvPr userDrawn="1"/>
        </p:nvSpPr>
        <p:spPr>
          <a:xfrm>
            <a:off x="6805271" y="1122821"/>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7" name="Cube 106"/>
          <p:cNvSpPr/>
          <p:nvPr userDrawn="1"/>
        </p:nvSpPr>
        <p:spPr>
          <a:xfrm>
            <a:off x="7869434" y="269852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9" name="Cube 108"/>
          <p:cNvSpPr/>
          <p:nvPr userDrawn="1"/>
        </p:nvSpPr>
        <p:spPr>
          <a:xfrm>
            <a:off x="8589434" y="3418526"/>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0" name="Cube 109"/>
          <p:cNvSpPr/>
          <p:nvPr userDrawn="1"/>
        </p:nvSpPr>
        <p:spPr>
          <a:xfrm>
            <a:off x="7869434" y="19785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1" name="Cube 110"/>
          <p:cNvSpPr/>
          <p:nvPr userDrawn="1"/>
        </p:nvSpPr>
        <p:spPr>
          <a:xfrm>
            <a:off x="8220025" y="4335938"/>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2" name="Cube 111"/>
          <p:cNvSpPr/>
          <p:nvPr userDrawn="1"/>
        </p:nvSpPr>
        <p:spPr>
          <a:xfrm>
            <a:off x="7509434" y="161852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3" name="Cube 112"/>
          <p:cNvSpPr/>
          <p:nvPr userDrawn="1"/>
        </p:nvSpPr>
        <p:spPr>
          <a:xfrm>
            <a:off x="8236509" y="2338526"/>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5" name="Cube 114"/>
          <p:cNvSpPr/>
          <p:nvPr userDrawn="1"/>
        </p:nvSpPr>
        <p:spPr>
          <a:xfrm>
            <a:off x="3570013" y="3060588"/>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6" name="Cube 115"/>
          <p:cNvSpPr/>
          <p:nvPr userDrawn="1"/>
        </p:nvSpPr>
        <p:spPr>
          <a:xfrm>
            <a:off x="344163" y="360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7" name="Cube 116"/>
          <p:cNvSpPr/>
          <p:nvPr userDrawn="1"/>
        </p:nvSpPr>
        <p:spPr>
          <a:xfrm>
            <a:off x="6481264" y="360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Cube 59"/>
          <p:cNvSpPr/>
          <p:nvPr userDrawn="1"/>
        </p:nvSpPr>
        <p:spPr>
          <a:xfrm>
            <a:off x="4305850" y="28959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1" name="Cube 60"/>
          <p:cNvSpPr/>
          <p:nvPr userDrawn="1"/>
        </p:nvSpPr>
        <p:spPr>
          <a:xfrm>
            <a:off x="3693920" y="2947963"/>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3" name="Cube 62"/>
          <p:cNvSpPr/>
          <p:nvPr userDrawn="1"/>
        </p:nvSpPr>
        <p:spPr>
          <a:xfrm>
            <a:off x="5009595" y="361593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4" name="Cube 63"/>
          <p:cNvSpPr/>
          <p:nvPr userDrawn="1"/>
        </p:nvSpPr>
        <p:spPr>
          <a:xfrm>
            <a:off x="5732346" y="325387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7" name="Cube 66"/>
          <p:cNvSpPr/>
          <p:nvPr userDrawn="1"/>
        </p:nvSpPr>
        <p:spPr>
          <a:xfrm>
            <a:off x="5372346" y="289387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0" name="Cube 149"/>
          <p:cNvSpPr/>
          <p:nvPr userDrawn="1"/>
        </p:nvSpPr>
        <p:spPr>
          <a:xfrm>
            <a:off x="6929818" y="4229588"/>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8" name="Cube 107"/>
          <p:cNvSpPr/>
          <p:nvPr userDrawn="1"/>
        </p:nvSpPr>
        <p:spPr>
          <a:xfrm>
            <a:off x="8639568" y="3310064"/>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1" name="Cube 150"/>
          <p:cNvSpPr/>
          <p:nvPr userDrawn="1"/>
        </p:nvSpPr>
        <p:spPr>
          <a:xfrm>
            <a:off x="5436659" y="3769388"/>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2" name="Cube 151"/>
          <p:cNvSpPr/>
          <p:nvPr userDrawn="1"/>
        </p:nvSpPr>
        <p:spPr>
          <a:xfrm>
            <a:off x="5486793" y="36609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 name="Cube 23"/>
          <p:cNvSpPr/>
          <p:nvPr userDrawn="1"/>
        </p:nvSpPr>
        <p:spPr>
          <a:xfrm>
            <a:off x="5104038" y="2202838"/>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5" name="Cube 24"/>
          <p:cNvSpPr/>
          <p:nvPr userDrawn="1"/>
        </p:nvSpPr>
        <p:spPr>
          <a:xfrm>
            <a:off x="5126793" y="206852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0" name="Cube 39"/>
          <p:cNvSpPr/>
          <p:nvPr userDrawn="1"/>
        </p:nvSpPr>
        <p:spPr>
          <a:xfrm>
            <a:off x="5126793" y="1919163"/>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Cube 16"/>
          <p:cNvSpPr/>
          <p:nvPr userDrawn="1"/>
        </p:nvSpPr>
        <p:spPr>
          <a:xfrm>
            <a:off x="2878499" y="22028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8" name="Cube 57"/>
          <p:cNvSpPr/>
          <p:nvPr userDrawn="1"/>
        </p:nvSpPr>
        <p:spPr>
          <a:xfrm>
            <a:off x="2971798" y="2099163"/>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2" name="Cube 61"/>
          <p:cNvSpPr/>
          <p:nvPr userDrawn="1"/>
        </p:nvSpPr>
        <p:spPr>
          <a:xfrm>
            <a:off x="4293261" y="1348663"/>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4" name="Cube 153"/>
          <p:cNvSpPr/>
          <p:nvPr userDrawn="1"/>
        </p:nvSpPr>
        <p:spPr>
          <a:xfrm>
            <a:off x="5016018" y="3473770"/>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5" name="Cube 154"/>
          <p:cNvSpPr/>
          <p:nvPr userDrawn="1"/>
        </p:nvSpPr>
        <p:spPr>
          <a:xfrm>
            <a:off x="6711083" y="35709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6" name="Cube 155"/>
          <p:cNvSpPr/>
          <p:nvPr userDrawn="1"/>
        </p:nvSpPr>
        <p:spPr>
          <a:xfrm>
            <a:off x="5357424" y="28059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7" name="Cube 156"/>
          <p:cNvSpPr/>
          <p:nvPr userDrawn="1"/>
        </p:nvSpPr>
        <p:spPr>
          <a:xfrm>
            <a:off x="3845233" y="267033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8" name="Cube 157"/>
          <p:cNvSpPr/>
          <p:nvPr userDrawn="1"/>
        </p:nvSpPr>
        <p:spPr>
          <a:xfrm>
            <a:off x="6373995" y="2670338"/>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9" name="Cube 158"/>
          <p:cNvSpPr/>
          <p:nvPr userDrawn="1"/>
        </p:nvSpPr>
        <p:spPr>
          <a:xfrm>
            <a:off x="6739569" y="343317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0" name="Cube 159"/>
          <p:cNvSpPr/>
          <p:nvPr userDrawn="1"/>
        </p:nvSpPr>
        <p:spPr>
          <a:xfrm>
            <a:off x="6733995" y="329377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4" name="Cube 93"/>
          <p:cNvSpPr/>
          <p:nvPr userDrawn="1"/>
        </p:nvSpPr>
        <p:spPr>
          <a:xfrm>
            <a:off x="7530785" y="1473115"/>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3" name="Cube 152"/>
          <p:cNvSpPr/>
          <p:nvPr userDrawn="1"/>
        </p:nvSpPr>
        <p:spPr>
          <a:xfrm>
            <a:off x="2222050" y="2947963"/>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74" name="Picture 7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6"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77"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21384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
                                        <p:tgtEl>
                                          <p:spTgt spid="18"/>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
                                        <p:tgtEl>
                                          <p:spTgt spid="21"/>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
                                        <p:tgtEl>
                                          <p:spTgt spid="24"/>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
                                        <p:tgtEl>
                                          <p:spTgt spid="2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
                                        <p:tgtEl>
                                          <p:spTgt spid="26"/>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
                                        <p:tgtEl>
                                          <p:spTgt spid="32"/>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200"/>
                                        <p:tgtEl>
                                          <p:spTgt spid="38"/>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
                                        <p:tgtEl>
                                          <p:spTgt spid="4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00"/>
                                        <p:tgtEl>
                                          <p:spTgt spid="4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00"/>
                                        <p:tgtEl>
                                          <p:spTgt spid="46"/>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00"/>
                                        <p:tgtEl>
                                          <p:spTgt spid="53"/>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200"/>
                                        <p:tgtEl>
                                          <p:spTgt spid="59"/>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200"/>
                                        <p:tgtEl>
                                          <p:spTgt spid="62"/>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200"/>
                                        <p:tgtEl>
                                          <p:spTgt spid="66"/>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200"/>
                                        <p:tgtEl>
                                          <p:spTgt spid="51"/>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00"/>
                                        <p:tgtEl>
                                          <p:spTgt spid="14"/>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00"/>
                                        <p:tgtEl>
                                          <p:spTgt spid="11"/>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200"/>
                                        <p:tgtEl>
                                          <p:spTgt spid="13"/>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200"/>
                                        <p:tgtEl>
                                          <p:spTgt spid="15"/>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200"/>
                                        <p:tgtEl>
                                          <p:spTgt spid="20"/>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00"/>
                                        <p:tgtEl>
                                          <p:spTgt spid="22"/>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200"/>
                                        <p:tgtEl>
                                          <p:spTgt spid="55"/>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200"/>
                                        <p:tgtEl>
                                          <p:spTgt spid="31"/>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200"/>
                                        <p:tgtEl>
                                          <p:spTgt spid="33"/>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
                                        <p:tgtEl>
                                          <p:spTgt spid="37"/>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fade">
                                      <p:cBhvr>
                                        <p:cTn id="111" dur="200"/>
                                        <p:tgtEl>
                                          <p:spTgt spid="75"/>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fade">
                                      <p:cBhvr>
                                        <p:cTn id="115" dur="200"/>
                                        <p:tgtEl>
                                          <p:spTgt spid="78"/>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200"/>
                                        <p:tgtEl>
                                          <p:spTgt spid="81"/>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fade">
                                      <p:cBhvr>
                                        <p:cTn id="123" dur="200"/>
                                        <p:tgtEl>
                                          <p:spTgt spid="93"/>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fade">
                                      <p:cBhvr>
                                        <p:cTn id="127" dur="200"/>
                                        <p:tgtEl>
                                          <p:spTgt spid="94"/>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fade">
                                      <p:cBhvr>
                                        <p:cTn id="131" dur="200"/>
                                        <p:tgtEl>
                                          <p:spTgt spid="95"/>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200"/>
                                        <p:tgtEl>
                                          <p:spTgt spid="96"/>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107"/>
                                        </p:tgtEl>
                                        <p:attrNameLst>
                                          <p:attrName>style.visibility</p:attrName>
                                        </p:attrNameLst>
                                      </p:cBhvr>
                                      <p:to>
                                        <p:strVal val="visible"/>
                                      </p:to>
                                    </p:set>
                                    <p:animEffect transition="in" filter="fade">
                                      <p:cBhvr>
                                        <p:cTn id="139" dur="200"/>
                                        <p:tgtEl>
                                          <p:spTgt spid="107"/>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110"/>
                                        </p:tgtEl>
                                        <p:attrNameLst>
                                          <p:attrName>style.visibility</p:attrName>
                                        </p:attrNameLst>
                                      </p:cBhvr>
                                      <p:to>
                                        <p:strVal val="visible"/>
                                      </p:to>
                                    </p:set>
                                    <p:animEffect transition="in" filter="fade">
                                      <p:cBhvr>
                                        <p:cTn id="143" dur="200"/>
                                        <p:tgtEl>
                                          <p:spTgt spid="110"/>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111"/>
                                        </p:tgtEl>
                                        <p:attrNameLst>
                                          <p:attrName>style.visibility</p:attrName>
                                        </p:attrNameLst>
                                      </p:cBhvr>
                                      <p:to>
                                        <p:strVal val="visible"/>
                                      </p:to>
                                    </p:set>
                                    <p:animEffect transition="in" filter="fade">
                                      <p:cBhvr>
                                        <p:cTn id="147" dur="200"/>
                                        <p:tgtEl>
                                          <p:spTgt spid="111"/>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112"/>
                                        </p:tgtEl>
                                        <p:attrNameLst>
                                          <p:attrName>style.visibility</p:attrName>
                                        </p:attrNameLst>
                                      </p:cBhvr>
                                      <p:to>
                                        <p:strVal val="visible"/>
                                      </p:to>
                                    </p:set>
                                    <p:animEffect transition="in" filter="fade">
                                      <p:cBhvr>
                                        <p:cTn id="151" dur="200"/>
                                        <p:tgtEl>
                                          <p:spTgt spid="112"/>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109"/>
                                        </p:tgtEl>
                                        <p:attrNameLst>
                                          <p:attrName>style.visibility</p:attrName>
                                        </p:attrNameLst>
                                      </p:cBhvr>
                                      <p:to>
                                        <p:strVal val="visible"/>
                                      </p:to>
                                    </p:set>
                                    <p:animEffect transition="in" filter="fade">
                                      <p:cBhvr>
                                        <p:cTn id="155" dur="200"/>
                                        <p:tgtEl>
                                          <p:spTgt spid="109"/>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115"/>
                                        </p:tgtEl>
                                        <p:attrNameLst>
                                          <p:attrName>style.visibility</p:attrName>
                                        </p:attrNameLst>
                                      </p:cBhvr>
                                      <p:to>
                                        <p:strVal val="visible"/>
                                      </p:to>
                                    </p:set>
                                    <p:animEffect transition="in" filter="fade">
                                      <p:cBhvr>
                                        <p:cTn id="159" dur="200"/>
                                        <p:tgtEl>
                                          <p:spTgt spid="115"/>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116"/>
                                        </p:tgtEl>
                                        <p:attrNameLst>
                                          <p:attrName>style.visibility</p:attrName>
                                        </p:attrNameLst>
                                      </p:cBhvr>
                                      <p:to>
                                        <p:strVal val="visible"/>
                                      </p:to>
                                    </p:set>
                                    <p:animEffect transition="in" filter="fade">
                                      <p:cBhvr>
                                        <p:cTn id="163" dur="200"/>
                                        <p:tgtEl>
                                          <p:spTgt spid="116"/>
                                        </p:tgtEl>
                                      </p:cBhvr>
                                    </p:animEffect>
                                  </p:childTnLst>
                                </p:cTn>
                              </p:par>
                            </p:childTnLst>
                          </p:cTn>
                        </p:par>
                        <p:par>
                          <p:cTn id="164" fill="hold">
                            <p:stCondLst>
                              <p:cond delay="8000"/>
                            </p:stCondLst>
                            <p:childTnLst>
                              <p:par>
                                <p:cTn id="165" presetID="10" presetClass="entr" presetSubtype="0" fill="hold" grpId="0" nodeType="afterEffect">
                                  <p:stCondLst>
                                    <p:cond delay="0"/>
                                  </p:stCondLst>
                                  <p:childTnLst>
                                    <p:set>
                                      <p:cBhvr>
                                        <p:cTn id="166" dur="1" fill="hold">
                                          <p:stCondLst>
                                            <p:cond delay="0"/>
                                          </p:stCondLst>
                                        </p:cTn>
                                        <p:tgtEl>
                                          <p:spTgt spid="117"/>
                                        </p:tgtEl>
                                        <p:attrNameLst>
                                          <p:attrName>style.visibility</p:attrName>
                                        </p:attrNameLst>
                                      </p:cBhvr>
                                      <p:to>
                                        <p:strVal val="visible"/>
                                      </p:to>
                                    </p:set>
                                    <p:animEffect transition="in" filter="fade">
                                      <p:cBhvr>
                                        <p:cTn id="167" dur="200"/>
                                        <p:tgtEl>
                                          <p:spTgt spid="117"/>
                                        </p:tgtEl>
                                      </p:cBhvr>
                                    </p:animEffect>
                                  </p:childTnLst>
                                </p:cTn>
                              </p:par>
                            </p:childTnLst>
                          </p:cTn>
                        </p:par>
                        <p:par>
                          <p:cTn id="168" fill="hold">
                            <p:stCondLst>
                              <p:cond delay="8200"/>
                            </p:stCondLst>
                            <p:childTnLst>
                              <p:par>
                                <p:cTn id="169" presetID="10" presetClass="entr" presetSubtype="0" fill="hold" grpId="0" nodeType="after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fade">
                                      <p:cBhvr>
                                        <p:cTn id="171" dur="200"/>
                                        <p:tgtEl>
                                          <p:spTgt spid="60"/>
                                        </p:tgtEl>
                                      </p:cBhvr>
                                    </p:animEffect>
                                  </p:childTnLst>
                                </p:cTn>
                              </p:par>
                            </p:childTnLst>
                          </p:cTn>
                        </p:par>
                        <p:par>
                          <p:cTn id="172" fill="hold">
                            <p:stCondLst>
                              <p:cond delay="8400"/>
                            </p:stCondLst>
                            <p:childTnLst>
                              <p:par>
                                <p:cTn id="173" presetID="10" presetClass="entr" presetSubtype="0" fill="hold" grpId="0" nodeType="afterEffect">
                                  <p:stCondLst>
                                    <p:cond delay="0"/>
                                  </p:stCondLst>
                                  <p:childTnLst>
                                    <p:set>
                                      <p:cBhvr>
                                        <p:cTn id="174" dur="1" fill="hold">
                                          <p:stCondLst>
                                            <p:cond delay="0"/>
                                          </p:stCondLst>
                                        </p:cTn>
                                        <p:tgtEl>
                                          <p:spTgt spid="63"/>
                                        </p:tgtEl>
                                        <p:attrNameLst>
                                          <p:attrName>style.visibility</p:attrName>
                                        </p:attrNameLst>
                                      </p:cBhvr>
                                      <p:to>
                                        <p:strVal val="visible"/>
                                      </p:to>
                                    </p:set>
                                    <p:animEffect transition="in" filter="fade">
                                      <p:cBhvr>
                                        <p:cTn id="175" dur="200"/>
                                        <p:tgtEl>
                                          <p:spTgt spid="63"/>
                                        </p:tgtEl>
                                      </p:cBhvr>
                                    </p:animEffect>
                                  </p:childTnLst>
                                </p:cTn>
                              </p:par>
                            </p:childTnLst>
                          </p:cTn>
                        </p:par>
                        <p:par>
                          <p:cTn id="176" fill="hold">
                            <p:stCondLst>
                              <p:cond delay="8600"/>
                            </p:stCondLst>
                            <p:childTnLst>
                              <p:par>
                                <p:cTn id="177" presetID="10" presetClass="entr" presetSubtype="0" fill="hold" grpId="0" nodeType="afterEffect">
                                  <p:stCondLst>
                                    <p:cond delay="0"/>
                                  </p:stCondLst>
                                  <p:childTnLst>
                                    <p:set>
                                      <p:cBhvr>
                                        <p:cTn id="178" dur="1" fill="hold">
                                          <p:stCondLst>
                                            <p:cond delay="0"/>
                                          </p:stCondLst>
                                        </p:cTn>
                                        <p:tgtEl>
                                          <p:spTgt spid="64"/>
                                        </p:tgtEl>
                                        <p:attrNameLst>
                                          <p:attrName>style.visibility</p:attrName>
                                        </p:attrNameLst>
                                      </p:cBhvr>
                                      <p:to>
                                        <p:strVal val="visible"/>
                                      </p:to>
                                    </p:set>
                                    <p:animEffect transition="in" filter="fade">
                                      <p:cBhvr>
                                        <p:cTn id="179" dur="200"/>
                                        <p:tgtEl>
                                          <p:spTgt spid="64"/>
                                        </p:tgtEl>
                                      </p:cBhvr>
                                    </p:animEffect>
                                  </p:childTnLst>
                                </p:cTn>
                              </p:par>
                            </p:childTnLst>
                          </p:cTn>
                        </p:par>
                        <p:par>
                          <p:cTn id="180" fill="hold">
                            <p:stCondLst>
                              <p:cond delay="8800"/>
                            </p:stCondLst>
                            <p:childTnLst>
                              <p:par>
                                <p:cTn id="181" presetID="10" presetClass="entr" presetSubtype="0" fill="hold" grpId="0" nodeType="afterEffect">
                                  <p:stCondLst>
                                    <p:cond delay="0"/>
                                  </p:stCondLst>
                                  <p:childTnLst>
                                    <p:set>
                                      <p:cBhvr>
                                        <p:cTn id="182" dur="1" fill="hold">
                                          <p:stCondLst>
                                            <p:cond delay="0"/>
                                          </p:stCondLst>
                                        </p:cTn>
                                        <p:tgtEl>
                                          <p:spTgt spid="67"/>
                                        </p:tgtEl>
                                        <p:attrNameLst>
                                          <p:attrName>style.visibility</p:attrName>
                                        </p:attrNameLst>
                                      </p:cBhvr>
                                      <p:to>
                                        <p:strVal val="visible"/>
                                      </p:to>
                                    </p:set>
                                    <p:animEffect transition="in" filter="fade">
                                      <p:cBhvr>
                                        <p:cTn id="183" dur="200"/>
                                        <p:tgtEl>
                                          <p:spTgt spid="67"/>
                                        </p:tgtEl>
                                      </p:cBhvr>
                                    </p:animEffect>
                                  </p:childTnLst>
                                </p:cTn>
                              </p:par>
                            </p:childTnLst>
                          </p:cTn>
                        </p:par>
                        <p:par>
                          <p:cTn id="184" fill="hold">
                            <p:stCondLst>
                              <p:cond delay="9000"/>
                            </p:stCondLst>
                            <p:childTnLst>
                              <p:par>
                                <p:cTn id="185" presetID="10" presetClass="entr" presetSubtype="0" fill="hold" grpId="0" nodeType="afterEffect">
                                  <p:stCondLst>
                                    <p:cond delay="0"/>
                                  </p:stCondLst>
                                  <p:childTnLst>
                                    <p:set>
                                      <p:cBhvr>
                                        <p:cTn id="186" dur="1" fill="hold">
                                          <p:stCondLst>
                                            <p:cond delay="0"/>
                                          </p:stCondLst>
                                        </p:cTn>
                                        <p:tgtEl>
                                          <p:spTgt spid="150"/>
                                        </p:tgtEl>
                                        <p:attrNameLst>
                                          <p:attrName>style.visibility</p:attrName>
                                        </p:attrNameLst>
                                      </p:cBhvr>
                                      <p:to>
                                        <p:strVal val="visible"/>
                                      </p:to>
                                    </p:set>
                                    <p:animEffect transition="in" filter="fade">
                                      <p:cBhvr>
                                        <p:cTn id="187" dur="200"/>
                                        <p:tgtEl>
                                          <p:spTgt spid="150"/>
                                        </p:tgtEl>
                                      </p:cBhvr>
                                    </p:animEffect>
                                  </p:childTnLst>
                                </p:cTn>
                              </p:par>
                            </p:childTnLst>
                          </p:cTn>
                        </p:par>
                        <p:par>
                          <p:cTn id="188" fill="hold">
                            <p:stCondLst>
                              <p:cond delay="9200"/>
                            </p:stCondLst>
                            <p:childTnLst>
                              <p:par>
                                <p:cTn id="189" presetID="10" presetClass="entr" presetSubtype="0" fill="hold" grpId="0" nodeType="afterEffect">
                                  <p:stCondLst>
                                    <p:cond delay="0"/>
                                  </p:stCondLst>
                                  <p:childTnLst>
                                    <p:set>
                                      <p:cBhvr>
                                        <p:cTn id="190" dur="1" fill="hold">
                                          <p:stCondLst>
                                            <p:cond delay="0"/>
                                          </p:stCondLst>
                                        </p:cTn>
                                        <p:tgtEl>
                                          <p:spTgt spid="151"/>
                                        </p:tgtEl>
                                        <p:attrNameLst>
                                          <p:attrName>style.visibility</p:attrName>
                                        </p:attrNameLst>
                                      </p:cBhvr>
                                      <p:to>
                                        <p:strVal val="visible"/>
                                      </p:to>
                                    </p:set>
                                    <p:animEffect transition="in" filter="fade">
                                      <p:cBhvr>
                                        <p:cTn id="191" dur="200"/>
                                        <p:tgtEl>
                                          <p:spTgt spid="151"/>
                                        </p:tgtEl>
                                      </p:cBhvr>
                                    </p:animEffect>
                                  </p:childTnLst>
                                </p:cTn>
                              </p:par>
                            </p:childTnLst>
                          </p:cTn>
                        </p:par>
                        <p:par>
                          <p:cTn id="192" fill="hold">
                            <p:stCondLst>
                              <p:cond delay="9400"/>
                            </p:stCondLst>
                            <p:childTnLst>
                              <p:par>
                                <p:cTn id="193" presetID="10" presetClass="entr" presetSubtype="0" fill="hold" grpId="0" nodeType="afterEffect">
                                  <p:stCondLst>
                                    <p:cond delay="0"/>
                                  </p:stCondLst>
                                  <p:childTnLst>
                                    <p:set>
                                      <p:cBhvr>
                                        <p:cTn id="194" dur="1" fill="hold">
                                          <p:stCondLst>
                                            <p:cond delay="0"/>
                                          </p:stCondLst>
                                        </p:cTn>
                                        <p:tgtEl>
                                          <p:spTgt spid="159"/>
                                        </p:tgtEl>
                                        <p:attrNameLst>
                                          <p:attrName>style.visibility</p:attrName>
                                        </p:attrNameLst>
                                      </p:cBhvr>
                                      <p:to>
                                        <p:strVal val="visible"/>
                                      </p:to>
                                    </p:set>
                                    <p:animEffect transition="in" filter="fade">
                                      <p:cBhvr>
                                        <p:cTn id="195" dur="200"/>
                                        <p:tgtEl>
                                          <p:spTgt spid="159"/>
                                        </p:tgtEl>
                                      </p:cBhvr>
                                    </p:animEffect>
                                  </p:childTnLst>
                                </p:cTn>
                              </p:par>
                            </p:childTnLst>
                          </p:cTn>
                        </p:par>
                        <p:par>
                          <p:cTn id="196" fill="hold">
                            <p:stCondLst>
                              <p:cond delay="9600"/>
                            </p:stCondLst>
                            <p:childTnLst>
                              <p:par>
                                <p:cTn id="197" presetID="10" presetClass="entr" presetSubtype="0" fill="hold" grpId="0" nodeType="afterEffect">
                                  <p:stCondLst>
                                    <p:cond delay="0"/>
                                  </p:stCondLst>
                                  <p:childTnLst>
                                    <p:set>
                                      <p:cBhvr>
                                        <p:cTn id="198" dur="1" fill="hold">
                                          <p:stCondLst>
                                            <p:cond delay="0"/>
                                          </p:stCondLst>
                                        </p:cTn>
                                        <p:tgtEl>
                                          <p:spTgt spid="154"/>
                                        </p:tgtEl>
                                        <p:attrNameLst>
                                          <p:attrName>style.visibility</p:attrName>
                                        </p:attrNameLst>
                                      </p:cBhvr>
                                      <p:to>
                                        <p:strVal val="visible"/>
                                      </p:to>
                                    </p:set>
                                    <p:animEffect transition="in" filter="fade">
                                      <p:cBhvr>
                                        <p:cTn id="199" dur="200"/>
                                        <p:tgtEl>
                                          <p:spTgt spid="154"/>
                                        </p:tgtEl>
                                      </p:cBhvr>
                                    </p:animEffect>
                                  </p:childTnLst>
                                </p:cTn>
                              </p:par>
                            </p:childTnLst>
                          </p:cTn>
                        </p:par>
                        <p:par>
                          <p:cTn id="200" fill="hold">
                            <p:stCondLst>
                              <p:cond delay="9800"/>
                            </p:stCondLst>
                            <p:childTnLst>
                              <p:par>
                                <p:cTn id="201" presetID="10" presetClass="entr" presetSubtype="0" fill="hold" grpId="0" nodeType="afterEffect">
                                  <p:stCondLst>
                                    <p:cond delay="0"/>
                                  </p:stCondLst>
                                  <p:childTnLst>
                                    <p:set>
                                      <p:cBhvr>
                                        <p:cTn id="202" dur="1" fill="hold">
                                          <p:stCondLst>
                                            <p:cond delay="0"/>
                                          </p:stCondLst>
                                        </p:cTn>
                                        <p:tgtEl>
                                          <p:spTgt spid="156"/>
                                        </p:tgtEl>
                                        <p:attrNameLst>
                                          <p:attrName>style.visibility</p:attrName>
                                        </p:attrNameLst>
                                      </p:cBhvr>
                                      <p:to>
                                        <p:strVal val="visible"/>
                                      </p:to>
                                    </p:set>
                                    <p:animEffect transition="in" filter="fade">
                                      <p:cBhvr>
                                        <p:cTn id="203" dur="200"/>
                                        <p:tgtEl>
                                          <p:spTgt spid="156"/>
                                        </p:tgtEl>
                                      </p:cBhvr>
                                    </p:animEffect>
                                  </p:childTnLst>
                                </p:cTn>
                              </p:par>
                            </p:childTnLst>
                          </p:cTn>
                        </p:par>
                        <p:par>
                          <p:cTn id="204" fill="hold">
                            <p:stCondLst>
                              <p:cond delay="10000"/>
                            </p:stCondLst>
                            <p:childTnLst>
                              <p:par>
                                <p:cTn id="205" presetID="10" presetClass="entr" presetSubtype="0" fill="hold" grpId="0" nodeType="afterEffect">
                                  <p:stCondLst>
                                    <p:cond delay="0"/>
                                  </p:stCondLst>
                                  <p:childTnLst>
                                    <p:set>
                                      <p:cBhvr>
                                        <p:cTn id="206" dur="1" fill="hold">
                                          <p:stCondLst>
                                            <p:cond delay="0"/>
                                          </p:stCondLst>
                                        </p:cTn>
                                        <p:tgtEl>
                                          <p:spTgt spid="158"/>
                                        </p:tgtEl>
                                        <p:attrNameLst>
                                          <p:attrName>style.visibility</p:attrName>
                                        </p:attrNameLst>
                                      </p:cBhvr>
                                      <p:to>
                                        <p:strVal val="visible"/>
                                      </p:to>
                                    </p:set>
                                    <p:animEffect transition="in" filter="fade">
                                      <p:cBhvr>
                                        <p:cTn id="207" dur="200"/>
                                        <p:tgtEl>
                                          <p:spTgt spid="158"/>
                                        </p:tgtEl>
                                      </p:cBhvr>
                                    </p:animEffect>
                                  </p:childTnLst>
                                </p:cTn>
                              </p:par>
                            </p:childTnLst>
                          </p:cTn>
                        </p:par>
                        <p:par>
                          <p:cTn id="208" fill="hold">
                            <p:stCondLst>
                              <p:cond delay="10200"/>
                            </p:stCondLst>
                            <p:childTnLst>
                              <p:par>
                                <p:cTn id="209" presetID="10" presetClass="entr" presetSubtype="0" fill="hold" grpId="0" nodeType="afterEffect">
                                  <p:stCondLst>
                                    <p:cond delay="0"/>
                                  </p:stCondLst>
                                  <p:childTnLst>
                                    <p:set>
                                      <p:cBhvr>
                                        <p:cTn id="210" dur="1" fill="hold">
                                          <p:stCondLst>
                                            <p:cond delay="0"/>
                                          </p:stCondLst>
                                        </p:cTn>
                                        <p:tgtEl>
                                          <p:spTgt spid="157"/>
                                        </p:tgtEl>
                                        <p:attrNameLst>
                                          <p:attrName>style.visibility</p:attrName>
                                        </p:attrNameLst>
                                      </p:cBhvr>
                                      <p:to>
                                        <p:strVal val="visible"/>
                                      </p:to>
                                    </p:set>
                                    <p:animEffect transition="in" filter="fade">
                                      <p:cBhvr>
                                        <p:cTn id="211" dur="2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8" grpId="0" animBg="1"/>
      <p:bldP spid="20" grpId="0" animBg="1"/>
      <p:bldP spid="21" grpId="0" animBg="1"/>
      <p:bldP spid="22" grpId="0" animBg="1"/>
      <p:bldP spid="26" grpId="0" animBg="1"/>
      <p:bldP spid="31" grpId="0" animBg="1"/>
      <p:bldP spid="32" grpId="0" animBg="1"/>
      <p:bldP spid="33" grpId="0" animBg="1"/>
      <p:bldP spid="37" grpId="0" animBg="1"/>
      <p:bldP spid="38" grpId="0" animBg="1"/>
      <p:bldP spid="42" grpId="0" animBg="1"/>
      <p:bldP spid="46" grpId="0" animBg="1"/>
      <p:bldP spid="51" grpId="0" animBg="1"/>
      <p:bldP spid="53" grpId="0" animBg="1"/>
      <p:bldP spid="55" grpId="0" animBg="1"/>
      <p:bldP spid="59" grpId="0" animBg="1"/>
      <p:bldP spid="75" grpId="0" animBg="1"/>
      <p:bldP spid="78" grpId="0" animBg="1"/>
      <p:bldP spid="81" grpId="0" animBg="1"/>
      <p:bldP spid="66" grpId="0" animBg="1"/>
      <p:bldP spid="93" grpId="0" animBg="1"/>
      <p:bldP spid="95" grpId="0" animBg="1"/>
      <p:bldP spid="96" grpId="0" animBg="1"/>
      <p:bldP spid="107" grpId="0" animBg="1"/>
      <p:bldP spid="109" grpId="0" animBg="1"/>
      <p:bldP spid="110" grpId="0" animBg="1"/>
      <p:bldP spid="111" grpId="0" animBg="1"/>
      <p:bldP spid="112" grpId="0" animBg="1"/>
      <p:bldP spid="115" grpId="0" animBg="1"/>
      <p:bldP spid="116" grpId="0" animBg="1"/>
      <p:bldP spid="117" grpId="0" animBg="1"/>
      <p:bldP spid="60" grpId="0" animBg="1"/>
      <p:bldP spid="63" grpId="0" animBg="1"/>
      <p:bldP spid="64" grpId="0" animBg="1"/>
      <p:bldP spid="67" grpId="0" animBg="1"/>
      <p:bldP spid="150" grpId="0" animBg="1"/>
      <p:bldP spid="151" grpId="0" animBg="1"/>
      <p:bldP spid="24" grpId="0" animBg="1"/>
      <p:bldP spid="25" grpId="0" animBg="1"/>
      <p:bldP spid="40" grpId="0" animBg="1"/>
      <p:bldP spid="17" grpId="0" animBg="1"/>
      <p:bldP spid="62" grpId="0" animBg="1"/>
      <p:bldP spid="154" grpId="0" animBg="1"/>
      <p:bldP spid="156" grpId="0" animBg="1"/>
      <p:bldP spid="157" grpId="0" animBg="1"/>
      <p:bldP spid="158" grpId="0" animBg="1"/>
      <p:bldP spid="159" grpId="0" animBg="1"/>
      <p:bldP spid="94"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14" name="Rectangle 113"/>
          <p:cNvSpPr/>
          <p:nvPr userDrawn="1"/>
        </p:nvSpPr>
        <p:spPr>
          <a:xfrm>
            <a:off x="0" y="0"/>
            <a:ext cx="9144000" cy="7215938"/>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ube 10"/>
          <p:cNvSpPr/>
          <p:nvPr userDrawn="1"/>
        </p:nvSpPr>
        <p:spPr>
          <a:xfrm>
            <a:off x="180000" y="6189294"/>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userDrawn="1"/>
        </p:nvSpPr>
        <p:spPr>
          <a:xfrm>
            <a:off x="277565" y="6048000"/>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p:nvPr userDrawn="1"/>
        </p:nvSpPr>
        <p:spPr>
          <a:xfrm>
            <a:off x="406400" y="5787335"/>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ube 14"/>
          <p:cNvSpPr/>
          <p:nvPr userDrawn="1"/>
        </p:nvSpPr>
        <p:spPr>
          <a:xfrm>
            <a:off x="892925" y="5958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ube 15"/>
          <p:cNvSpPr/>
          <p:nvPr userDrawn="1"/>
        </p:nvSpPr>
        <p:spPr>
          <a:xfrm>
            <a:off x="1785850" y="541800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userDrawn="1"/>
        </p:nvSpPr>
        <p:spPr>
          <a:xfrm>
            <a:off x="1846636" y="5911650"/>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ube 17"/>
          <p:cNvSpPr/>
          <p:nvPr userDrawn="1"/>
        </p:nvSpPr>
        <p:spPr>
          <a:xfrm>
            <a:off x="360000" y="5912624"/>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ube 19"/>
          <p:cNvSpPr/>
          <p:nvPr userDrawn="1"/>
        </p:nvSpPr>
        <p:spPr>
          <a:xfrm>
            <a:off x="1792925" y="6138000"/>
            <a:ext cx="360000" cy="180000"/>
          </a:xfrm>
          <a:prstGeom prst="cube">
            <a:avLst>
              <a:gd name="adj" fmla="val 4921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ube 21"/>
          <p:cNvSpPr/>
          <p:nvPr userDrawn="1"/>
        </p:nvSpPr>
        <p:spPr>
          <a:xfrm>
            <a:off x="2865850" y="5778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ube 23"/>
          <p:cNvSpPr/>
          <p:nvPr userDrawn="1"/>
        </p:nvSpPr>
        <p:spPr>
          <a:xfrm>
            <a:off x="4006636" y="591165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ube 24"/>
          <p:cNvSpPr/>
          <p:nvPr userDrawn="1"/>
        </p:nvSpPr>
        <p:spPr>
          <a:xfrm>
            <a:off x="3286636" y="591165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ube 25"/>
          <p:cNvSpPr/>
          <p:nvPr userDrawn="1"/>
        </p:nvSpPr>
        <p:spPr>
          <a:xfrm>
            <a:off x="1886172" y="5741356"/>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ube 30"/>
          <p:cNvSpPr/>
          <p:nvPr userDrawn="1"/>
        </p:nvSpPr>
        <p:spPr>
          <a:xfrm>
            <a:off x="7848261" y="573165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ube 31"/>
          <p:cNvSpPr/>
          <p:nvPr userDrawn="1"/>
        </p:nvSpPr>
        <p:spPr>
          <a:xfrm>
            <a:off x="4759097" y="574135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ube 32"/>
          <p:cNvSpPr/>
          <p:nvPr userDrawn="1"/>
        </p:nvSpPr>
        <p:spPr>
          <a:xfrm>
            <a:off x="7128261" y="573165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ube 34"/>
          <p:cNvSpPr/>
          <p:nvPr userDrawn="1"/>
        </p:nvSpPr>
        <p:spPr>
          <a:xfrm>
            <a:off x="5310090" y="609165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ube 37"/>
          <p:cNvSpPr/>
          <p:nvPr userDrawn="1"/>
        </p:nvSpPr>
        <p:spPr>
          <a:xfrm>
            <a:off x="984067" y="58659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ube 40"/>
          <p:cNvSpPr/>
          <p:nvPr userDrawn="1"/>
        </p:nvSpPr>
        <p:spPr>
          <a:xfrm>
            <a:off x="4653261" y="541593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Cube 41"/>
          <p:cNvSpPr/>
          <p:nvPr userDrawn="1"/>
        </p:nvSpPr>
        <p:spPr>
          <a:xfrm>
            <a:off x="5476340" y="5741356"/>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Cube 45"/>
          <p:cNvSpPr/>
          <p:nvPr userDrawn="1"/>
        </p:nvSpPr>
        <p:spPr>
          <a:xfrm>
            <a:off x="4903454" y="5958000"/>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Cube 50"/>
          <p:cNvSpPr/>
          <p:nvPr userDrawn="1"/>
        </p:nvSpPr>
        <p:spPr>
          <a:xfrm>
            <a:off x="3148403" y="6300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Cube 52"/>
          <p:cNvSpPr/>
          <p:nvPr userDrawn="1"/>
        </p:nvSpPr>
        <p:spPr>
          <a:xfrm>
            <a:off x="2283172" y="5831356"/>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Cube 57"/>
          <p:cNvSpPr/>
          <p:nvPr userDrawn="1"/>
        </p:nvSpPr>
        <p:spPr>
          <a:xfrm>
            <a:off x="2253247" y="6101356"/>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Cube 58"/>
          <p:cNvSpPr/>
          <p:nvPr userDrawn="1"/>
        </p:nvSpPr>
        <p:spPr>
          <a:xfrm>
            <a:off x="5976379" y="631800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Cube 61"/>
          <p:cNvSpPr/>
          <p:nvPr userDrawn="1"/>
        </p:nvSpPr>
        <p:spPr>
          <a:xfrm>
            <a:off x="2516172" y="6178646"/>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ube 64"/>
          <p:cNvSpPr/>
          <p:nvPr userDrawn="1"/>
        </p:nvSpPr>
        <p:spPr>
          <a:xfrm>
            <a:off x="6143306" y="591165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Cube 70"/>
          <p:cNvSpPr/>
          <p:nvPr userDrawn="1"/>
        </p:nvSpPr>
        <p:spPr>
          <a:xfrm>
            <a:off x="97565" y="5386765"/>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Cube 73"/>
          <p:cNvSpPr/>
          <p:nvPr userDrawn="1"/>
        </p:nvSpPr>
        <p:spPr>
          <a:xfrm>
            <a:off x="1164067" y="538676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Cube 74"/>
          <p:cNvSpPr/>
          <p:nvPr userDrawn="1"/>
        </p:nvSpPr>
        <p:spPr>
          <a:xfrm>
            <a:off x="1408169" y="6211761"/>
            <a:ext cx="360000" cy="180000"/>
          </a:xfrm>
          <a:prstGeom prst="cube">
            <a:avLst>
              <a:gd name="adj" fmla="val 4921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Cube 77"/>
          <p:cNvSpPr/>
          <p:nvPr userDrawn="1"/>
        </p:nvSpPr>
        <p:spPr>
          <a:xfrm>
            <a:off x="1425850" y="6092624"/>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Cube 80"/>
          <p:cNvSpPr/>
          <p:nvPr userDrawn="1"/>
        </p:nvSpPr>
        <p:spPr>
          <a:xfrm>
            <a:off x="2808633" y="602205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Cube 81"/>
          <p:cNvSpPr/>
          <p:nvPr userDrawn="1"/>
        </p:nvSpPr>
        <p:spPr>
          <a:xfrm>
            <a:off x="2246172" y="5719891"/>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ube 65"/>
          <p:cNvSpPr/>
          <p:nvPr userDrawn="1"/>
        </p:nvSpPr>
        <p:spPr>
          <a:xfrm>
            <a:off x="6802520" y="541800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Cube 92"/>
          <p:cNvSpPr/>
          <p:nvPr userDrawn="1"/>
        </p:nvSpPr>
        <p:spPr>
          <a:xfrm>
            <a:off x="3738493" y="560599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Cube 93"/>
          <p:cNvSpPr/>
          <p:nvPr userDrawn="1"/>
        </p:nvSpPr>
        <p:spPr>
          <a:xfrm>
            <a:off x="6368700" y="6031761"/>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Cube 94"/>
          <p:cNvSpPr/>
          <p:nvPr userDrawn="1"/>
        </p:nvSpPr>
        <p:spPr>
          <a:xfrm>
            <a:off x="8819568" y="584205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Cube 95"/>
          <p:cNvSpPr/>
          <p:nvPr userDrawn="1"/>
        </p:nvSpPr>
        <p:spPr>
          <a:xfrm>
            <a:off x="5509527" y="6117205"/>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Cube 96"/>
          <p:cNvSpPr/>
          <p:nvPr userDrawn="1"/>
        </p:nvSpPr>
        <p:spPr>
          <a:xfrm>
            <a:off x="4415781" y="580894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Cube 105"/>
          <p:cNvSpPr/>
          <p:nvPr userDrawn="1"/>
        </p:nvSpPr>
        <p:spPr>
          <a:xfrm>
            <a:off x="7165271" y="613593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Cube 106"/>
          <p:cNvSpPr/>
          <p:nvPr userDrawn="1"/>
        </p:nvSpPr>
        <p:spPr>
          <a:xfrm>
            <a:off x="6728700" y="5779364"/>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Cube 107"/>
          <p:cNvSpPr/>
          <p:nvPr userDrawn="1"/>
        </p:nvSpPr>
        <p:spPr>
          <a:xfrm>
            <a:off x="7885271" y="613593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Cube 108"/>
          <p:cNvSpPr/>
          <p:nvPr userDrawn="1"/>
        </p:nvSpPr>
        <p:spPr>
          <a:xfrm>
            <a:off x="8353221" y="6053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Cube 109"/>
          <p:cNvSpPr/>
          <p:nvPr userDrawn="1"/>
        </p:nvSpPr>
        <p:spPr>
          <a:xfrm>
            <a:off x="7892346" y="601977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Cube 110"/>
          <p:cNvSpPr/>
          <p:nvPr userDrawn="1"/>
        </p:nvSpPr>
        <p:spPr>
          <a:xfrm>
            <a:off x="8282130" y="5741356"/>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Cube 111"/>
          <p:cNvSpPr/>
          <p:nvPr userDrawn="1"/>
        </p:nvSpPr>
        <p:spPr>
          <a:xfrm>
            <a:off x="6768261" y="614300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Cube 112"/>
          <p:cNvSpPr/>
          <p:nvPr userDrawn="1"/>
        </p:nvSpPr>
        <p:spPr>
          <a:xfrm>
            <a:off x="7892346" y="5415938"/>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Cube 114"/>
          <p:cNvSpPr/>
          <p:nvPr userDrawn="1"/>
        </p:nvSpPr>
        <p:spPr>
          <a:xfrm>
            <a:off x="3225850" y="6138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Cube 115"/>
          <p:cNvSpPr/>
          <p:nvPr userDrawn="1"/>
        </p:nvSpPr>
        <p:spPr>
          <a:xfrm>
            <a:off x="3598861" y="6138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Cube 116"/>
          <p:cNvSpPr/>
          <p:nvPr userDrawn="1"/>
        </p:nvSpPr>
        <p:spPr>
          <a:xfrm>
            <a:off x="4653261" y="5296765"/>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ube 59"/>
          <p:cNvSpPr/>
          <p:nvPr userDrawn="1"/>
        </p:nvSpPr>
        <p:spPr>
          <a:xfrm>
            <a:off x="2955850" y="5662055"/>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ube 60"/>
          <p:cNvSpPr/>
          <p:nvPr userDrawn="1"/>
        </p:nvSpPr>
        <p:spPr>
          <a:xfrm>
            <a:off x="4036907" y="5787335"/>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Cube 62"/>
          <p:cNvSpPr/>
          <p:nvPr userDrawn="1"/>
        </p:nvSpPr>
        <p:spPr>
          <a:xfrm>
            <a:off x="5886379" y="5458646"/>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Cube 63"/>
          <p:cNvSpPr/>
          <p:nvPr userDrawn="1"/>
        </p:nvSpPr>
        <p:spPr>
          <a:xfrm>
            <a:off x="6246379" y="509864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ube 66"/>
          <p:cNvSpPr/>
          <p:nvPr userDrawn="1"/>
        </p:nvSpPr>
        <p:spPr>
          <a:xfrm>
            <a:off x="5533454" y="5098646"/>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Cube 67"/>
          <p:cNvSpPr/>
          <p:nvPr userDrawn="1"/>
        </p:nvSpPr>
        <p:spPr>
          <a:xfrm>
            <a:off x="4563261" y="616791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ube 68"/>
          <p:cNvSpPr/>
          <p:nvPr userDrawn="1"/>
        </p:nvSpPr>
        <p:spPr>
          <a:xfrm>
            <a:off x="4177100" y="6176930"/>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Cube 69"/>
          <p:cNvSpPr/>
          <p:nvPr userDrawn="1"/>
        </p:nvSpPr>
        <p:spPr>
          <a:xfrm>
            <a:off x="3468493" y="5462339"/>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Cube 71"/>
          <p:cNvSpPr/>
          <p:nvPr userDrawn="1"/>
        </p:nvSpPr>
        <p:spPr>
          <a:xfrm>
            <a:off x="5509527" y="560733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ube 18"/>
          <p:cNvSpPr/>
          <p:nvPr userDrawn="1"/>
        </p:nvSpPr>
        <p:spPr>
          <a:xfrm>
            <a:off x="984067" y="569599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ube 20"/>
          <p:cNvSpPr/>
          <p:nvPr userDrawn="1"/>
        </p:nvSpPr>
        <p:spPr>
          <a:xfrm>
            <a:off x="3845541" y="5508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ube 54"/>
          <p:cNvSpPr/>
          <p:nvPr userDrawn="1"/>
        </p:nvSpPr>
        <p:spPr>
          <a:xfrm>
            <a:off x="2337774" y="558000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ube 36"/>
          <p:cNvSpPr/>
          <p:nvPr userDrawn="1"/>
        </p:nvSpPr>
        <p:spPr>
          <a:xfrm>
            <a:off x="6131760" y="5779364"/>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ube 43"/>
          <p:cNvSpPr/>
          <p:nvPr userDrawn="1"/>
        </p:nvSpPr>
        <p:spPr>
          <a:xfrm>
            <a:off x="8425271" y="5607335"/>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Cube 44"/>
          <p:cNvSpPr/>
          <p:nvPr userDrawn="1"/>
        </p:nvSpPr>
        <p:spPr>
          <a:xfrm>
            <a:off x="4950090" y="5839762"/>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ube 39"/>
          <p:cNvSpPr/>
          <p:nvPr userDrawn="1"/>
        </p:nvSpPr>
        <p:spPr>
          <a:xfrm>
            <a:off x="5839097" y="610135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0" name="Group 189"/>
          <p:cNvGrpSpPr/>
          <p:nvPr userDrawn="1"/>
        </p:nvGrpSpPr>
        <p:grpSpPr>
          <a:xfrm>
            <a:off x="-3084" y="-30574"/>
            <a:ext cx="9164084" cy="6888574"/>
            <a:chOff x="-3084" y="-30574"/>
            <a:chExt cx="9164084" cy="6888574"/>
          </a:xfrm>
        </p:grpSpPr>
        <p:sp>
          <p:nvSpPr>
            <p:cNvPr id="193" name="Rectangle 192"/>
            <p:cNvSpPr/>
            <p:nvPr userDrawn="1"/>
          </p:nvSpPr>
          <p:spPr>
            <a:xfrm>
              <a:off x="1590" y="6120000"/>
              <a:ext cx="915941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sp>
          <p:nvSpPr>
            <p:cNvPr id="194" name="Rectangle 193"/>
            <p:cNvSpPr/>
            <p:nvPr userDrawn="1"/>
          </p:nvSpPr>
          <p:spPr>
            <a:xfrm>
              <a:off x="-3084" y="-30574"/>
              <a:ext cx="9164083" cy="5790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grpSp>
      <p:sp>
        <p:nvSpPr>
          <p:cNvPr id="195"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pic>
        <p:nvPicPr>
          <p:cNvPr id="196" name="Picture 19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99487" y="210357"/>
            <a:ext cx="1430017" cy="724560"/>
          </a:xfrm>
          <a:prstGeom prst="rect">
            <a:avLst/>
          </a:prstGeom>
        </p:spPr>
      </p:pic>
      <p:sp>
        <p:nvSpPr>
          <p:cNvPr id="197"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98"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199" name="Straight Connector 198"/>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81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
                                        <p:tgtEl>
                                          <p:spTgt spid="18"/>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
                                        <p:tgtEl>
                                          <p:spTgt spid="21"/>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
                                        <p:tgtEl>
                                          <p:spTgt spid="24"/>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
                                        <p:tgtEl>
                                          <p:spTgt spid="2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
                                        <p:tgtEl>
                                          <p:spTgt spid="26"/>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
                                        <p:tgtEl>
                                          <p:spTgt spid="32"/>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200"/>
                                        <p:tgtEl>
                                          <p:spTgt spid="38"/>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
                                        <p:tgtEl>
                                          <p:spTgt spid="4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00"/>
                                        <p:tgtEl>
                                          <p:spTgt spid="4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00"/>
                                        <p:tgtEl>
                                          <p:spTgt spid="46"/>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00"/>
                                        <p:tgtEl>
                                          <p:spTgt spid="53"/>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200"/>
                                        <p:tgtEl>
                                          <p:spTgt spid="59"/>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200"/>
                                        <p:tgtEl>
                                          <p:spTgt spid="62"/>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200"/>
                                        <p:tgtEl>
                                          <p:spTgt spid="66"/>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200"/>
                                        <p:tgtEl>
                                          <p:spTgt spid="51"/>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00"/>
                                        <p:tgtEl>
                                          <p:spTgt spid="14"/>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00"/>
                                        <p:tgtEl>
                                          <p:spTgt spid="11"/>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200"/>
                                        <p:tgtEl>
                                          <p:spTgt spid="13"/>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200"/>
                                        <p:tgtEl>
                                          <p:spTgt spid="15"/>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200"/>
                                        <p:tgtEl>
                                          <p:spTgt spid="20"/>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00"/>
                                        <p:tgtEl>
                                          <p:spTgt spid="22"/>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200"/>
                                        <p:tgtEl>
                                          <p:spTgt spid="55"/>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200"/>
                                        <p:tgtEl>
                                          <p:spTgt spid="31"/>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200"/>
                                        <p:tgtEl>
                                          <p:spTgt spid="33"/>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
                                        <p:tgtEl>
                                          <p:spTgt spid="37"/>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fade">
                                      <p:cBhvr>
                                        <p:cTn id="111" dur="200"/>
                                        <p:tgtEl>
                                          <p:spTgt spid="75"/>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fade">
                                      <p:cBhvr>
                                        <p:cTn id="115" dur="200"/>
                                        <p:tgtEl>
                                          <p:spTgt spid="78"/>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200"/>
                                        <p:tgtEl>
                                          <p:spTgt spid="81"/>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fade">
                                      <p:cBhvr>
                                        <p:cTn id="123" dur="200"/>
                                        <p:tgtEl>
                                          <p:spTgt spid="93"/>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fade">
                                      <p:cBhvr>
                                        <p:cTn id="127" dur="200"/>
                                        <p:tgtEl>
                                          <p:spTgt spid="94"/>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fade">
                                      <p:cBhvr>
                                        <p:cTn id="131" dur="200"/>
                                        <p:tgtEl>
                                          <p:spTgt spid="95"/>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200"/>
                                        <p:tgtEl>
                                          <p:spTgt spid="96"/>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107"/>
                                        </p:tgtEl>
                                        <p:attrNameLst>
                                          <p:attrName>style.visibility</p:attrName>
                                        </p:attrNameLst>
                                      </p:cBhvr>
                                      <p:to>
                                        <p:strVal val="visible"/>
                                      </p:to>
                                    </p:set>
                                    <p:animEffect transition="in" filter="fade">
                                      <p:cBhvr>
                                        <p:cTn id="139" dur="200"/>
                                        <p:tgtEl>
                                          <p:spTgt spid="107"/>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110"/>
                                        </p:tgtEl>
                                        <p:attrNameLst>
                                          <p:attrName>style.visibility</p:attrName>
                                        </p:attrNameLst>
                                      </p:cBhvr>
                                      <p:to>
                                        <p:strVal val="visible"/>
                                      </p:to>
                                    </p:set>
                                    <p:animEffect transition="in" filter="fade">
                                      <p:cBhvr>
                                        <p:cTn id="143" dur="200"/>
                                        <p:tgtEl>
                                          <p:spTgt spid="110"/>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111"/>
                                        </p:tgtEl>
                                        <p:attrNameLst>
                                          <p:attrName>style.visibility</p:attrName>
                                        </p:attrNameLst>
                                      </p:cBhvr>
                                      <p:to>
                                        <p:strVal val="visible"/>
                                      </p:to>
                                    </p:set>
                                    <p:animEffect transition="in" filter="fade">
                                      <p:cBhvr>
                                        <p:cTn id="147" dur="200"/>
                                        <p:tgtEl>
                                          <p:spTgt spid="111"/>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112"/>
                                        </p:tgtEl>
                                        <p:attrNameLst>
                                          <p:attrName>style.visibility</p:attrName>
                                        </p:attrNameLst>
                                      </p:cBhvr>
                                      <p:to>
                                        <p:strVal val="visible"/>
                                      </p:to>
                                    </p:set>
                                    <p:animEffect transition="in" filter="fade">
                                      <p:cBhvr>
                                        <p:cTn id="151" dur="200"/>
                                        <p:tgtEl>
                                          <p:spTgt spid="112"/>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109"/>
                                        </p:tgtEl>
                                        <p:attrNameLst>
                                          <p:attrName>style.visibility</p:attrName>
                                        </p:attrNameLst>
                                      </p:cBhvr>
                                      <p:to>
                                        <p:strVal val="visible"/>
                                      </p:to>
                                    </p:set>
                                    <p:animEffect transition="in" filter="fade">
                                      <p:cBhvr>
                                        <p:cTn id="155" dur="200"/>
                                        <p:tgtEl>
                                          <p:spTgt spid="109"/>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115"/>
                                        </p:tgtEl>
                                        <p:attrNameLst>
                                          <p:attrName>style.visibility</p:attrName>
                                        </p:attrNameLst>
                                      </p:cBhvr>
                                      <p:to>
                                        <p:strVal val="visible"/>
                                      </p:to>
                                    </p:set>
                                    <p:animEffect transition="in" filter="fade">
                                      <p:cBhvr>
                                        <p:cTn id="159" dur="200"/>
                                        <p:tgtEl>
                                          <p:spTgt spid="115"/>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116"/>
                                        </p:tgtEl>
                                        <p:attrNameLst>
                                          <p:attrName>style.visibility</p:attrName>
                                        </p:attrNameLst>
                                      </p:cBhvr>
                                      <p:to>
                                        <p:strVal val="visible"/>
                                      </p:to>
                                    </p:set>
                                    <p:animEffect transition="in" filter="fade">
                                      <p:cBhvr>
                                        <p:cTn id="163" dur="200"/>
                                        <p:tgtEl>
                                          <p:spTgt spid="116"/>
                                        </p:tgtEl>
                                      </p:cBhvr>
                                    </p:animEffect>
                                  </p:childTnLst>
                                </p:cTn>
                              </p:par>
                            </p:childTnLst>
                          </p:cTn>
                        </p:par>
                        <p:par>
                          <p:cTn id="164" fill="hold">
                            <p:stCondLst>
                              <p:cond delay="8000"/>
                            </p:stCondLst>
                            <p:childTnLst>
                              <p:par>
                                <p:cTn id="165" presetID="10" presetClass="entr" presetSubtype="0" fill="hold" grpId="0" nodeType="afterEffect">
                                  <p:stCondLst>
                                    <p:cond delay="0"/>
                                  </p:stCondLst>
                                  <p:childTnLst>
                                    <p:set>
                                      <p:cBhvr>
                                        <p:cTn id="166" dur="1" fill="hold">
                                          <p:stCondLst>
                                            <p:cond delay="0"/>
                                          </p:stCondLst>
                                        </p:cTn>
                                        <p:tgtEl>
                                          <p:spTgt spid="117"/>
                                        </p:tgtEl>
                                        <p:attrNameLst>
                                          <p:attrName>style.visibility</p:attrName>
                                        </p:attrNameLst>
                                      </p:cBhvr>
                                      <p:to>
                                        <p:strVal val="visible"/>
                                      </p:to>
                                    </p:set>
                                    <p:animEffect transition="in" filter="fade">
                                      <p:cBhvr>
                                        <p:cTn id="167" dur="200"/>
                                        <p:tgtEl>
                                          <p:spTgt spid="117"/>
                                        </p:tgtEl>
                                      </p:cBhvr>
                                    </p:animEffect>
                                  </p:childTnLst>
                                </p:cTn>
                              </p:par>
                            </p:childTnLst>
                          </p:cTn>
                        </p:par>
                        <p:par>
                          <p:cTn id="168" fill="hold">
                            <p:stCondLst>
                              <p:cond delay="8200"/>
                            </p:stCondLst>
                            <p:childTnLst>
                              <p:par>
                                <p:cTn id="169" presetID="10" presetClass="entr" presetSubtype="0" fill="hold" grpId="0" nodeType="afterEffect">
                                  <p:stCondLst>
                                    <p:cond delay="0"/>
                                  </p:stCondLst>
                                  <p:childTnLst>
                                    <p:set>
                                      <p:cBhvr>
                                        <p:cTn id="170" dur="1" fill="hold">
                                          <p:stCondLst>
                                            <p:cond delay="0"/>
                                          </p:stCondLst>
                                        </p:cTn>
                                        <p:tgtEl>
                                          <p:spTgt spid="64"/>
                                        </p:tgtEl>
                                        <p:attrNameLst>
                                          <p:attrName>style.visibility</p:attrName>
                                        </p:attrNameLst>
                                      </p:cBhvr>
                                      <p:to>
                                        <p:strVal val="visible"/>
                                      </p:to>
                                    </p:set>
                                    <p:animEffect transition="in" filter="fade">
                                      <p:cBhvr>
                                        <p:cTn id="171" dur="200"/>
                                        <p:tgtEl>
                                          <p:spTgt spid="64"/>
                                        </p:tgtEl>
                                      </p:cBhvr>
                                    </p:animEffect>
                                  </p:childTnLst>
                                </p:cTn>
                              </p:par>
                            </p:childTnLst>
                          </p:cTn>
                        </p:par>
                        <p:par>
                          <p:cTn id="172" fill="hold">
                            <p:stCondLst>
                              <p:cond delay="8400"/>
                            </p:stCondLst>
                            <p:childTnLst>
                              <p:par>
                                <p:cTn id="173" presetID="10" presetClass="entr" presetSubtype="0" fill="hold" grpId="0" nodeType="afterEffect">
                                  <p:stCondLst>
                                    <p:cond delay="0"/>
                                  </p:stCondLst>
                                  <p:childTnLst>
                                    <p:set>
                                      <p:cBhvr>
                                        <p:cTn id="174" dur="1" fill="hold">
                                          <p:stCondLst>
                                            <p:cond delay="0"/>
                                          </p:stCondLst>
                                        </p:cTn>
                                        <p:tgtEl>
                                          <p:spTgt spid="67"/>
                                        </p:tgtEl>
                                        <p:attrNameLst>
                                          <p:attrName>style.visibility</p:attrName>
                                        </p:attrNameLst>
                                      </p:cBhvr>
                                      <p:to>
                                        <p:strVal val="visible"/>
                                      </p:to>
                                    </p:set>
                                    <p:animEffect transition="in" filter="fade">
                                      <p:cBhvr>
                                        <p:cTn id="175" dur="200"/>
                                        <p:tgtEl>
                                          <p:spTgt spid="67"/>
                                        </p:tgtEl>
                                      </p:cBhvr>
                                    </p:animEffect>
                                  </p:childTnLst>
                                </p:cTn>
                              </p:par>
                            </p:childTnLst>
                          </p:cTn>
                        </p:par>
                        <p:par>
                          <p:cTn id="176" fill="hold">
                            <p:stCondLst>
                              <p:cond delay="8600"/>
                            </p:stCondLst>
                            <p:childTnLst>
                              <p:par>
                                <p:cTn id="177" presetID="10" presetClass="entr" presetSubtype="0" fill="hold" grpId="0" nodeType="afterEffect">
                                  <p:stCondLst>
                                    <p:cond delay="0"/>
                                  </p:stCondLst>
                                  <p:childTnLst>
                                    <p:set>
                                      <p:cBhvr>
                                        <p:cTn id="178" dur="1" fill="hold">
                                          <p:stCondLst>
                                            <p:cond delay="0"/>
                                          </p:stCondLst>
                                        </p:cTn>
                                        <p:tgtEl>
                                          <p:spTgt spid="68"/>
                                        </p:tgtEl>
                                        <p:attrNameLst>
                                          <p:attrName>style.visibility</p:attrName>
                                        </p:attrNameLst>
                                      </p:cBhvr>
                                      <p:to>
                                        <p:strVal val="visible"/>
                                      </p:to>
                                    </p:set>
                                    <p:animEffect transition="in" filter="fade">
                                      <p:cBhvr>
                                        <p:cTn id="179" dur="200"/>
                                        <p:tgtEl>
                                          <p:spTgt spid="68"/>
                                        </p:tgtEl>
                                      </p:cBhvr>
                                    </p:animEffect>
                                  </p:childTnLst>
                                </p:cTn>
                              </p:par>
                            </p:childTnLst>
                          </p:cTn>
                        </p:par>
                        <p:par>
                          <p:cTn id="180" fill="hold">
                            <p:stCondLst>
                              <p:cond delay="8800"/>
                            </p:stCondLst>
                            <p:childTnLst>
                              <p:par>
                                <p:cTn id="181" presetID="10" presetClass="entr" presetSubtype="0" fill="hold" grpId="0" nodeType="afterEffect">
                                  <p:stCondLst>
                                    <p:cond delay="0"/>
                                  </p:stCondLst>
                                  <p:childTnLst>
                                    <p:set>
                                      <p:cBhvr>
                                        <p:cTn id="182" dur="1" fill="hold">
                                          <p:stCondLst>
                                            <p:cond delay="0"/>
                                          </p:stCondLst>
                                        </p:cTn>
                                        <p:tgtEl>
                                          <p:spTgt spid="69"/>
                                        </p:tgtEl>
                                        <p:attrNameLst>
                                          <p:attrName>style.visibility</p:attrName>
                                        </p:attrNameLst>
                                      </p:cBhvr>
                                      <p:to>
                                        <p:strVal val="visible"/>
                                      </p:to>
                                    </p:set>
                                    <p:animEffect transition="in" filter="fade">
                                      <p:cBhvr>
                                        <p:cTn id="183" dur="200"/>
                                        <p:tgtEl>
                                          <p:spTgt spid="69"/>
                                        </p:tgtEl>
                                      </p:cBhvr>
                                    </p:animEffect>
                                  </p:childTnLst>
                                </p:cTn>
                              </p:par>
                            </p:childTnLst>
                          </p:cTn>
                        </p:par>
                        <p:par>
                          <p:cTn id="184" fill="hold">
                            <p:stCondLst>
                              <p:cond delay="9000"/>
                            </p:stCondLst>
                            <p:childTnLst>
                              <p:par>
                                <p:cTn id="185" presetID="10" presetClass="entr" presetSubtype="0" fill="hold" grpId="0" nodeType="after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200"/>
                                        <p:tgtEl>
                                          <p:spTgt spid="61"/>
                                        </p:tgtEl>
                                      </p:cBhvr>
                                    </p:animEffect>
                                  </p:childTnLst>
                                </p:cTn>
                              </p:par>
                            </p:childTnLst>
                          </p:cTn>
                        </p:par>
                        <p:par>
                          <p:cTn id="188" fill="hold">
                            <p:stCondLst>
                              <p:cond delay="9200"/>
                            </p:stCondLst>
                            <p:childTnLst>
                              <p:par>
                                <p:cTn id="189" presetID="10"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animEffect transition="in" filter="fade">
                                      <p:cBhvr>
                                        <p:cTn id="191" dur="2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7" grpId="0" animBg="1"/>
      <p:bldP spid="18" grpId="0" animBg="1"/>
      <p:bldP spid="20" grpId="0" animBg="1"/>
      <p:bldP spid="22" grpId="0" animBg="1"/>
      <p:bldP spid="24" grpId="0" animBg="1"/>
      <p:bldP spid="25" grpId="0" animBg="1"/>
      <p:bldP spid="26" grpId="0" animBg="1"/>
      <p:bldP spid="31" grpId="0" animBg="1"/>
      <p:bldP spid="32" grpId="0" animBg="1"/>
      <p:bldP spid="33" grpId="0" animBg="1"/>
      <p:bldP spid="38" grpId="0" animBg="1"/>
      <p:bldP spid="42" grpId="0" animBg="1"/>
      <p:bldP spid="46" grpId="0" animBg="1"/>
      <p:bldP spid="51" grpId="0" animBg="1"/>
      <p:bldP spid="53" grpId="0" animBg="1"/>
      <p:bldP spid="59" grpId="0" animBg="1"/>
      <p:bldP spid="62" grpId="0" animBg="1"/>
      <p:bldP spid="75" grpId="0" animBg="1"/>
      <p:bldP spid="78" grpId="0" animBg="1"/>
      <p:bldP spid="81" grpId="0" animBg="1"/>
      <p:bldP spid="66" grpId="0" animBg="1"/>
      <p:bldP spid="93" grpId="0" animBg="1"/>
      <p:bldP spid="94" grpId="0" animBg="1"/>
      <p:bldP spid="95" grpId="0" animBg="1"/>
      <p:bldP spid="96" grpId="0" animBg="1"/>
      <p:bldP spid="107" grpId="0" animBg="1"/>
      <p:bldP spid="109" grpId="0" animBg="1"/>
      <p:bldP spid="110" grpId="0" animBg="1"/>
      <p:bldP spid="111" grpId="0" animBg="1"/>
      <p:bldP spid="112" grpId="0" animBg="1"/>
      <p:bldP spid="115" grpId="0" animBg="1"/>
      <p:bldP spid="116" grpId="0" animBg="1"/>
      <p:bldP spid="117" grpId="0" animBg="1"/>
      <p:bldP spid="60" grpId="0" animBg="1"/>
      <p:bldP spid="61" grpId="0" animBg="1"/>
      <p:bldP spid="64" grpId="0" animBg="1"/>
      <p:bldP spid="67" grpId="0" animBg="1"/>
      <p:bldP spid="68" grpId="0" animBg="1"/>
      <p:bldP spid="69" grpId="0" animBg="1"/>
      <p:bldP spid="21" grpId="0" animBg="1"/>
      <p:bldP spid="55" grpId="0" animBg="1"/>
      <p:bldP spid="37" grpId="0" animBg="1"/>
      <p:bldP spid="40"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5" y="290513"/>
            <a:ext cx="6391275" cy="635000"/>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966788"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8AAB895D-EE4F-4776-AE15-5FBFA44D93AF}" type="datetime1">
              <a:rPr lang="en-GB"/>
              <a:pPr>
                <a:defRPr/>
              </a:pPr>
              <a:t>28/05/2023</a:t>
            </a:fld>
            <a:endParaRPr lang="en-GB"/>
          </a:p>
        </p:txBody>
      </p:sp>
    </p:spTree>
    <p:extLst>
      <p:ext uri="{BB962C8B-B14F-4D97-AF65-F5344CB8AC3E}">
        <p14:creationId xmlns:p14="http://schemas.microsoft.com/office/powerpoint/2010/main" val="316747283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9392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201654368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4148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FF"/>
                </a:solidFill>
                <a:latin typeface="Arial"/>
              </a:defRPr>
            </a:lvl1pPr>
          </a:lstStyle>
          <a:p>
            <a:endParaRPr>
              <a:solidFill>
                <a:srgbClr val="000000"/>
              </a:solidFill>
            </a:endParaRP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Simple layouts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73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24" name="Picture Placeholder 3"/>
          <p:cNvSpPr>
            <a:spLocks noGrp="1"/>
          </p:cNvSpPr>
          <p:nvPr>
            <p:ph type="pic" sz="quarter" idx="13"/>
          </p:nvPr>
        </p:nvSpPr>
        <p:spPr>
          <a:xfrm>
            <a:off x="376238" y="2058988"/>
            <a:ext cx="904549" cy="904549"/>
          </a:xfrm>
        </p:spPr>
        <p:txBody>
          <a:bodyPr/>
          <a:lstStyle/>
          <a:p>
            <a:endParaRPr lang="en-GB" dirty="0"/>
          </a:p>
        </p:txBody>
      </p:sp>
      <p:sp>
        <p:nvSpPr>
          <p:cNvPr id="4" name="Text Placeholder 3"/>
          <p:cNvSpPr>
            <a:spLocks noGrp="1"/>
          </p:cNvSpPr>
          <p:nvPr>
            <p:ph type="body" sz="quarter" idx="21"/>
          </p:nvPr>
        </p:nvSpPr>
        <p:spPr>
          <a:xfrm>
            <a:off x="1421449" y="2049463"/>
            <a:ext cx="3127993" cy="1884362"/>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9" name="Picture Placeholder 3"/>
          <p:cNvSpPr>
            <a:spLocks noGrp="1"/>
          </p:cNvSpPr>
          <p:nvPr>
            <p:ph type="pic" sz="quarter" idx="22"/>
          </p:nvPr>
        </p:nvSpPr>
        <p:spPr>
          <a:xfrm>
            <a:off x="4673267" y="2068513"/>
            <a:ext cx="904549" cy="904549"/>
          </a:xfrm>
        </p:spPr>
        <p:txBody>
          <a:bodyPr/>
          <a:lstStyle/>
          <a:p>
            <a:endParaRPr lang="en-GB" dirty="0"/>
          </a:p>
        </p:txBody>
      </p:sp>
      <p:sp>
        <p:nvSpPr>
          <p:cNvPr id="20" name="Text Placeholder 3"/>
          <p:cNvSpPr>
            <a:spLocks noGrp="1"/>
          </p:cNvSpPr>
          <p:nvPr>
            <p:ph type="body" sz="quarter" idx="23"/>
          </p:nvPr>
        </p:nvSpPr>
        <p:spPr>
          <a:xfrm>
            <a:off x="5718478" y="2058987"/>
            <a:ext cx="3127993" cy="1874837"/>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1" name="Picture Placeholder 3"/>
          <p:cNvSpPr>
            <a:spLocks noGrp="1"/>
          </p:cNvSpPr>
          <p:nvPr>
            <p:ph type="pic" sz="quarter" idx="24"/>
          </p:nvPr>
        </p:nvSpPr>
        <p:spPr>
          <a:xfrm>
            <a:off x="376238" y="4115126"/>
            <a:ext cx="904549" cy="904549"/>
          </a:xfrm>
        </p:spPr>
        <p:txBody>
          <a:bodyPr/>
          <a:lstStyle/>
          <a:p>
            <a:endParaRPr lang="en-GB" dirty="0"/>
          </a:p>
        </p:txBody>
      </p:sp>
      <p:sp>
        <p:nvSpPr>
          <p:cNvPr id="22" name="Text Placeholder 3"/>
          <p:cNvSpPr>
            <a:spLocks noGrp="1"/>
          </p:cNvSpPr>
          <p:nvPr>
            <p:ph type="body" sz="quarter" idx="25"/>
          </p:nvPr>
        </p:nvSpPr>
        <p:spPr>
          <a:xfrm>
            <a:off x="1421449" y="4105601"/>
            <a:ext cx="3127993" cy="1999924"/>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5" name="Picture Placeholder 3"/>
          <p:cNvSpPr>
            <a:spLocks noGrp="1"/>
          </p:cNvSpPr>
          <p:nvPr>
            <p:ph type="pic" sz="quarter" idx="26"/>
          </p:nvPr>
        </p:nvSpPr>
        <p:spPr>
          <a:xfrm>
            <a:off x="4673267" y="4124651"/>
            <a:ext cx="904549" cy="904549"/>
          </a:xfrm>
        </p:spPr>
        <p:txBody>
          <a:bodyPr/>
          <a:lstStyle/>
          <a:p>
            <a:endParaRPr lang="en-GB" dirty="0"/>
          </a:p>
        </p:txBody>
      </p:sp>
      <p:sp>
        <p:nvSpPr>
          <p:cNvPr id="27" name="Text Placeholder 3"/>
          <p:cNvSpPr>
            <a:spLocks noGrp="1"/>
          </p:cNvSpPr>
          <p:nvPr>
            <p:ph type="body" sz="quarter" idx="27"/>
          </p:nvPr>
        </p:nvSpPr>
        <p:spPr>
          <a:xfrm>
            <a:off x="5718478" y="4115125"/>
            <a:ext cx="3127993" cy="1990399"/>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120668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EW 4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3127991" cy="4042529"/>
          </a:xfrm>
        </p:spPr>
        <p:txBody>
          <a:bodyPr>
            <a:normAutofit/>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4042529"/>
          </a:xfrm>
        </p:spPr>
        <p:txBody>
          <a:bodyPr>
            <a:normAutofit/>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Tree>
    <p:extLst>
      <p:ext uri="{BB962C8B-B14F-4D97-AF65-F5344CB8AC3E}">
        <p14:creationId xmlns:p14="http://schemas.microsoft.com/office/powerpoint/2010/main" val="31280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Tree>
    <p:extLst>
      <p:ext uri="{BB962C8B-B14F-4D97-AF65-F5344CB8AC3E}">
        <p14:creationId xmlns:p14="http://schemas.microsoft.com/office/powerpoint/2010/main" val="412415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EW 1 Single column layout no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376238" y="2058988"/>
            <a:ext cx="8472487"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8537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EW chart + chart - standard">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2" name="Content Placeholder 8"/>
          <p:cNvSpPr>
            <a:spLocks noGrp="1"/>
          </p:cNvSpPr>
          <p:nvPr>
            <p:ph sz="quarter" idx="17" hasCustomPrompt="1"/>
          </p:nvPr>
        </p:nvSpPr>
        <p:spPr>
          <a:xfrm>
            <a:off x="4862681"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13" name="Text Placeholder 3"/>
          <p:cNvSpPr>
            <a:spLocks noGrp="1"/>
          </p:cNvSpPr>
          <p:nvPr>
            <p:ph type="body" sz="quarter" idx="18" hasCustomPrompt="1"/>
          </p:nvPr>
        </p:nvSpPr>
        <p:spPr>
          <a:xfrm>
            <a:off x="4587875" y="1951787"/>
            <a:ext cx="4260850"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15" name="Object 4"/>
          <p:cNvGraphicFramePr>
            <a:graphicFrameLocks noChangeAspect="1"/>
          </p:cNvGraphicFramePr>
          <p:nvPr userDrawn="1">
            <p:extLst>
              <p:ext uri="{D42A27DB-BD31-4B8C-83A1-F6EECF244321}">
                <p14:modId xmlns:p14="http://schemas.microsoft.com/office/powerpoint/2010/main" val="2048101695"/>
              </p:ext>
            </p:extLst>
          </p:nvPr>
        </p:nvGraphicFramePr>
        <p:xfrm>
          <a:off x="4862513" y="2478795"/>
          <a:ext cx="3819525" cy="31398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21"/>
          </p:nvPr>
        </p:nvSpPr>
        <p:spPr>
          <a:xfrm>
            <a:off x="4862513" y="5838825"/>
            <a:ext cx="3986212"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9" name="Content Placeholder 8"/>
          <p:cNvSpPr>
            <a:spLocks noGrp="1"/>
          </p:cNvSpPr>
          <p:nvPr>
            <p:ph sz="quarter" idx="22" hasCustomPrompt="1"/>
          </p:nvPr>
        </p:nvSpPr>
        <p:spPr>
          <a:xfrm>
            <a:off x="651044"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20" name="Text Placeholder 3"/>
          <p:cNvSpPr>
            <a:spLocks noGrp="1"/>
          </p:cNvSpPr>
          <p:nvPr>
            <p:ph type="body" sz="quarter" idx="23" hasCustomPrompt="1"/>
          </p:nvPr>
        </p:nvSpPr>
        <p:spPr>
          <a:xfrm>
            <a:off x="376238" y="1951787"/>
            <a:ext cx="4094163"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21" name="Object 4"/>
          <p:cNvGraphicFramePr>
            <a:graphicFrameLocks noChangeAspect="1"/>
          </p:cNvGraphicFramePr>
          <p:nvPr userDrawn="1">
            <p:extLst>
              <p:ext uri="{D42A27DB-BD31-4B8C-83A1-F6EECF244321}">
                <p14:modId xmlns:p14="http://schemas.microsoft.com/office/powerpoint/2010/main" val="437070246"/>
              </p:ext>
            </p:extLst>
          </p:nvPr>
        </p:nvGraphicFramePr>
        <p:xfrm>
          <a:off x="650876" y="2478795"/>
          <a:ext cx="3819525" cy="3139807"/>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4"/>
          <p:cNvSpPr>
            <a:spLocks noGrp="1"/>
          </p:cNvSpPr>
          <p:nvPr>
            <p:ph type="body" sz="quarter" idx="24"/>
          </p:nvPr>
        </p:nvSpPr>
        <p:spPr>
          <a:xfrm>
            <a:off x="650876" y="5838825"/>
            <a:ext cx="3819525"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025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EW Text + chart - standard">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28 May, 2023</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2" name="Content Placeholder 8"/>
          <p:cNvSpPr>
            <a:spLocks noGrp="1"/>
          </p:cNvSpPr>
          <p:nvPr>
            <p:ph sz="quarter" idx="17" hasCustomPrompt="1"/>
          </p:nvPr>
        </p:nvSpPr>
        <p:spPr>
          <a:xfrm>
            <a:off x="4862681" y="2478795"/>
            <a:ext cx="3819357" cy="3193592"/>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
        <p:nvSpPr>
          <p:cNvPr id="13" name="Text Placeholder 3"/>
          <p:cNvSpPr>
            <a:spLocks noGrp="1"/>
          </p:cNvSpPr>
          <p:nvPr>
            <p:ph type="body" sz="quarter" idx="18" hasCustomPrompt="1"/>
          </p:nvPr>
        </p:nvSpPr>
        <p:spPr>
          <a:xfrm>
            <a:off x="4587875" y="1951787"/>
            <a:ext cx="4260850" cy="538025"/>
          </a:xfrm>
        </p:spPr>
        <p:txBody>
          <a:bodyPr lIns="72000" tIns="72000" rIns="72000" bIns="36000"/>
          <a:lstStyle>
            <a:lvl1pPr>
              <a:spcAft>
                <a:spcPts val="0"/>
              </a:spcAft>
              <a:defRPr sz="1200" b="1">
                <a:solidFill>
                  <a:schemeClr val="accent1"/>
                </a:solidFill>
              </a:defRPr>
            </a:lvl1pPr>
            <a:lvl2pPr>
              <a:spcAft>
                <a:spcPts val="0"/>
              </a:spcAft>
              <a:defRPr sz="1000" b="1">
                <a:solidFill>
                  <a:schemeClr val="accent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graphicFrame>
        <p:nvGraphicFramePr>
          <p:cNvPr id="15" name="Object 4"/>
          <p:cNvGraphicFramePr>
            <a:graphicFrameLocks noChangeAspect="1"/>
          </p:cNvGraphicFramePr>
          <p:nvPr userDrawn="1">
            <p:extLst>
              <p:ext uri="{D42A27DB-BD31-4B8C-83A1-F6EECF244321}">
                <p14:modId xmlns:p14="http://schemas.microsoft.com/office/powerpoint/2010/main" val="3533932800"/>
              </p:ext>
            </p:extLst>
          </p:nvPr>
        </p:nvGraphicFramePr>
        <p:xfrm>
          <a:off x="4862513" y="2478795"/>
          <a:ext cx="3819525" cy="31398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21"/>
          </p:nvPr>
        </p:nvSpPr>
        <p:spPr>
          <a:xfrm>
            <a:off x="4862513" y="5838825"/>
            <a:ext cx="3986212"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20" name="Text Placeholder 3"/>
          <p:cNvSpPr>
            <a:spLocks noGrp="1"/>
          </p:cNvSpPr>
          <p:nvPr>
            <p:ph type="body" sz="quarter" idx="23" hasCustomPrompt="1"/>
          </p:nvPr>
        </p:nvSpPr>
        <p:spPr>
          <a:xfrm>
            <a:off x="376238" y="1951787"/>
            <a:ext cx="4094163" cy="3720600"/>
          </a:xfrm>
        </p:spPr>
        <p:txBody>
          <a:bodyPr lIns="72000" tIns="72000" rIns="72000" bIns="36000"/>
          <a:lstStyle>
            <a:lvl1pPr>
              <a:spcBef>
                <a:spcPts val="300"/>
              </a:spcBef>
              <a:spcAft>
                <a:spcPts val="300"/>
              </a:spcAft>
              <a:defRPr sz="1600" b="0">
                <a:solidFill>
                  <a:schemeClr val="tx1"/>
                </a:solidFill>
              </a:defRPr>
            </a:lvl1pPr>
            <a:lvl2pPr>
              <a:spcBef>
                <a:spcPts val="300"/>
              </a:spcBef>
              <a:spcAft>
                <a:spcPts val="300"/>
              </a:spcAft>
              <a:buClr>
                <a:schemeClr val="tx1"/>
              </a:buClr>
              <a:defRPr sz="1400" b="0">
                <a:solidFill>
                  <a:schemeClr val="tx1"/>
                </a:solidFill>
              </a:defRPr>
            </a:lvl2pPr>
            <a:lvl3pPr>
              <a:defRPr>
                <a:solidFill>
                  <a:schemeClr val="bg1"/>
                </a:solidFill>
              </a:defRPr>
            </a:lvl3pPr>
            <a:lvl4pPr>
              <a:defRPr>
                <a:solidFill>
                  <a:schemeClr val="bg1"/>
                </a:solidFill>
              </a:defRPr>
            </a:lvl4pPr>
          </a:lstStyle>
          <a:p>
            <a:pPr lvl="0"/>
            <a:r>
              <a:rPr lang="en-US" dirty="0" smtClean="0"/>
              <a:t>Click to add heading</a:t>
            </a:r>
          </a:p>
          <a:p>
            <a:pPr lvl="1"/>
            <a:r>
              <a:rPr lang="en-US" dirty="0" smtClean="0"/>
              <a:t>Second level</a:t>
            </a:r>
            <a:endParaRPr lang="en-GB" dirty="0"/>
          </a:p>
        </p:txBody>
      </p:sp>
      <p:sp>
        <p:nvSpPr>
          <p:cNvPr id="22"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775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3">
                  <a:lumMod val="50000"/>
                </a:schemeClr>
              </a:gs>
              <a:gs pos="21000">
                <a:schemeClr val="accent3">
                  <a:lumMod val="75000"/>
                </a:schemeClr>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pic>
        <p:nvPicPr>
          <p:cNvPr id="55" name="Picture 54" descr="abstract-lines-v02.png"/>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4020950">
            <a:off x="-5358051" y="-3797386"/>
            <a:ext cx="20793546" cy="11195223"/>
          </a:xfrm>
          <a:prstGeom prst="rect">
            <a:avLst/>
          </a:prstGeom>
        </p:spPr>
      </p:pic>
      <p:pic>
        <p:nvPicPr>
          <p:cNvPr id="58" name="Picture 57" descr="abstract-lines-v02.png"/>
          <p:cNvPicPr>
            <a:picLocks noChangeAspect="1"/>
          </p:cNvPicPr>
          <p:nvPr userDrawn="1"/>
        </p:nvPicPr>
        <p:blipFill>
          <a:blip r:embed="rId3" cstate="email">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4484465">
            <a:off x="-1182350" y="-4157749"/>
            <a:ext cx="20793546" cy="11195223"/>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0" name="Title 1"/>
          <p:cNvSpPr>
            <a:spLocks noGrp="1"/>
          </p:cNvSpPr>
          <p:nvPr>
            <p:ph type="title" hasCustomPrompt="1"/>
          </p:nvPr>
        </p:nvSpPr>
        <p:spPr>
          <a:xfrm>
            <a:off x="719134" y="5038266"/>
            <a:ext cx="6291266" cy="727534"/>
          </a:xfrm>
        </p:spPr>
        <p:txBody>
          <a:bodyPr anchor="b">
            <a:normAutofit/>
          </a:bodyPr>
          <a:lstStyle>
            <a:lvl1pPr>
              <a:defRPr sz="2800" baseline="0"/>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719138" y="587692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250974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fill="hold" nodeType="withEffect">
                                  <p:stCondLst>
                                    <p:cond delay="0"/>
                                  </p:stCondLst>
                                  <p:childTnLst>
                                    <p:animMotion origin="layout" path="M 0.07954 0.31567 C 0.08371 0.20782 0.08041 -0.12335 0.10542 -0.32978 C 0.13008 -0.53668 0.20337 -0.80074 0.22942 -0.92409 " pathEditMode="relative" rAng="0" ptsTypes="fsF">
                                      <p:cBhvr>
                                        <p:cTn id="6" dur="20000" fill="hold"/>
                                        <p:tgtEl>
                                          <p:spTgt spid="55"/>
                                        </p:tgtEl>
                                        <p:attrNameLst>
                                          <p:attrName>ppt_x</p:attrName>
                                          <p:attrName>ppt_y</p:attrName>
                                        </p:attrNameLst>
                                      </p:cBhvr>
                                      <p:rCtr x="7485" y="-62000"/>
                                    </p:animMotion>
                                  </p:childTnLst>
                                </p:cTn>
                              </p:par>
                              <p:par>
                                <p:cTn id="7" presetID="44" presetClass="path" presetSubtype="0" accel="50000" decel="50000" fill="hold" nodeType="withEffect">
                                  <p:stCondLst>
                                    <p:cond delay="0"/>
                                  </p:stCondLst>
                                  <p:childTnLst>
                                    <p:animMotion origin="layout" path="M 0.05382 0.81759 C 0.05711 0.70972 0.05451 0.37824 0.0743 0.17176 C 0.09427 -0.03496 0.15243 -0.29885 0.17309 -0.42246 " pathEditMode="relative" rAng="0" ptsTypes="fsF">
                                      <p:cBhvr>
                                        <p:cTn id="8" dur="20000" spd="-100000" fill="hold"/>
                                        <p:tgtEl>
                                          <p:spTgt spid="58"/>
                                        </p:tgtEl>
                                        <p:attrNameLst>
                                          <p:attrName>ppt_x</p:attrName>
                                          <p:attrName>ppt_y</p:attrName>
                                        </p:attrNameLst>
                                      </p:cBhvr>
                                      <p:rCtr x="5955" y="-6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ew Content slide 2">
    <p:spTree>
      <p:nvGrpSpPr>
        <p:cNvPr id="1" name=""/>
        <p:cNvGrpSpPr/>
        <p:nvPr/>
      </p:nvGrpSpPr>
      <p:grpSpPr>
        <a:xfrm>
          <a:off x="0" y="0"/>
          <a:ext cx="0" cy="0"/>
          <a:chOff x="0" y="0"/>
          <a:chExt cx="0" cy="0"/>
        </a:xfrm>
      </p:grpSpPr>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
        <p:nvSpPr>
          <p:cNvPr id="19"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Picture Placeholder 2"/>
          <p:cNvSpPr>
            <a:spLocks noGrp="1"/>
          </p:cNvSpPr>
          <p:nvPr>
            <p:ph type="pic" sz="quarter" idx="11"/>
          </p:nvPr>
        </p:nvSpPr>
        <p:spPr>
          <a:xfrm>
            <a:off x="0" y="1092200"/>
            <a:ext cx="9142413" cy="5383213"/>
          </a:xfrm>
          <a:noFill/>
          <a:ln>
            <a:noFill/>
          </a:ln>
        </p:spPr>
        <p:txBody>
          <a:bodyPr/>
          <a:lstStyle/>
          <a:p>
            <a:endParaRPr lang="en-GB"/>
          </a:p>
        </p:txBody>
      </p:sp>
    </p:spTree>
    <p:extLst>
      <p:ext uri="{BB962C8B-B14F-4D97-AF65-F5344CB8AC3E}">
        <p14:creationId xmlns:p14="http://schemas.microsoft.com/office/powerpoint/2010/main" val="340546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28 May, 2023</a:t>
            </a:fld>
            <a:endParaRPr lang="en-GB" dirty="0"/>
          </a:p>
        </p:txBody>
      </p:sp>
      <p:sp>
        <p:nvSpPr>
          <p:cNvPr id="101"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402055418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092200"/>
            <a:ext cx="9142413" cy="5383213"/>
          </a:xfrm>
          <a:noFill/>
          <a:ln>
            <a:noFill/>
          </a:ln>
        </p:spPr>
        <p:txBody>
          <a:bodyPr/>
          <a:lstStyle/>
          <a:p>
            <a:endParaRPr lang="en-GB"/>
          </a:p>
        </p:txBody>
      </p:sp>
      <p:sp>
        <p:nvSpPr>
          <p:cNvPr id="15" name="Text Placeholder 3"/>
          <p:cNvSpPr>
            <a:spLocks noGrp="1"/>
          </p:cNvSpPr>
          <p:nvPr>
            <p:ph type="body" sz="quarter" idx="10"/>
          </p:nvPr>
        </p:nvSpPr>
        <p:spPr>
          <a:xfrm>
            <a:off x="0" y="1860550"/>
            <a:ext cx="6877050" cy="2647950"/>
          </a:xfrm>
          <a:solidFill>
            <a:srgbClr val="00539B">
              <a:alpha val="74902"/>
            </a:srgbClr>
          </a:solidFill>
        </p:spPr>
        <p:txBody>
          <a:bodyPr lIns="360000" tIns="144000" bIns="72000">
            <a:normAutofit/>
          </a:bodyPr>
          <a:lstStyle>
            <a:lvl1pPr>
              <a:spcAft>
                <a:spcPts val="600"/>
              </a:spcAft>
              <a:defRPr sz="2000" b="0">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itle 1" descr="Ideally your title should fit on one line." title="Slide title"/>
          <p:cNvSpPr>
            <a:spLocks noGrp="1"/>
          </p:cNvSpPr>
          <p:nvPr>
            <p:ph type="title"/>
          </p:nvPr>
        </p:nvSpPr>
        <p:spPr>
          <a:xfrm>
            <a:off x="376238" y="-1"/>
            <a:ext cx="6973887" cy="108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5074935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11966"/>
          <a:stretch/>
        </p:blipFill>
        <p:spPr>
          <a:xfrm flipH="1">
            <a:off x="0" y="1086438"/>
            <a:ext cx="9144000" cy="5395414"/>
          </a:xfrm>
          <a:prstGeom prst="rect">
            <a:avLst/>
          </a:prstGeom>
        </p:spPr>
      </p:pic>
      <p:sp>
        <p:nvSpPr>
          <p:cNvPr id="14" name="Rectangle 13"/>
          <p:cNvSpPr/>
          <p:nvPr userDrawn="1"/>
        </p:nvSpPr>
        <p:spPr>
          <a:xfrm>
            <a:off x="0" y="1867473"/>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398713"/>
          </a:xfrm>
        </p:spPr>
        <p:txBody>
          <a:bodyPr/>
          <a:lstStyle>
            <a:lvl1pPr>
              <a:spcAft>
                <a:spcPts val="600"/>
              </a:spcAft>
              <a:defRPr sz="4000" b="1">
                <a:solidFill>
                  <a:schemeClr val="bg1"/>
                </a:solidFill>
              </a:defRPr>
            </a:lvl1pPr>
            <a:lvl2pPr marL="0" indent="0">
              <a:spcAft>
                <a:spcPts val="600"/>
              </a:spcAft>
              <a:buFontTx/>
              <a:buNone/>
              <a:defRPr sz="4000">
                <a:solidFill>
                  <a:schemeClr val="bg1"/>
                </a:solidFill>
              </a:defRPr>
            </a:lvl2pPr>
            <a:lvl3pPr>
              <a:spcAft>
                <a:spcPts val="600"/>
              </a:spcAft>
              <a:defRPr sz="4000">
                <a:solidFill>
                  <a:schemeClr val="bg1"/>
                </a:solidFill>
              </a:defRPr>
            </a:lvl3pPr>
            <a:lvl4pPr>
              <a:spcAft>
                <a:spcPts val="600"/>
              </a:spcAft>
              <a:defRPr sz="4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4074542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92530"/>
            <a:ext cx="9144000" cy="5382883"/>
          </a:xfrm>
          <a:prstGeom prst="rect">
            <a:avLst/>
          </a:prstGeom>
        </p:spPr>
      </p:pic>
      <p:sp>
        <p:nvSpPr>
          <p:cNvPr id="14" name="Rectangle 13"/>
          <p:cNvSpPr/>
          <p:nvPr userDrawn="1"/>
        </p:nvSpPr>
        <p:spPr>
          <a:xfrm>
            <a:off x="0" y="1860550"/>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292675"/>
          </a:xfrm>
        </p:spPr>
        <p:txBody>
          <a:bodyPr/>
          <a:lstStyle>
            <a:lvl1pPr>
              <a:spcAft>
                <a:spcPts val="600"/>
              </a:spcAft>
              <a:defRPr sz="4000" b="1">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2153463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EW Case study master">
    <p:spTree>
      <p:nvGrpSpPr>
        <p:cNvPr id="1" name=""/>
        <p:cNvGrpSpPr/>
        <p:nvPr/>
      </p:nvGrpSpPr>
      <p:grpSpPr>
        <a:xfrm>
          <a:off x="0" y="0"/>
          <a:ext cx="0" cy="0"/>
          <a:chOff x="0" y="0"/>
          <a:chExt cx="0" cy="0"/>
        </a:xfrm>
      </p:grpSpPr>
      <p:cxnSp>
        <p:nvCxnSpPr>
          <p:cNvPr id="58" name="Straight Connector 57"/>
          <p:cNvCxnSpPr/>
          <p:nvPr userDrawn="1"/>
        </p:nvCxnSpPr>
        <p:spPr bwMode="auto">
          <a:xfrm>
            <a:off x="-3175"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25"/>
          </p:nvPr>
        </p:nvSpPr>
        <p:spPr>
          <a:xfrm>
            <a:off x="-3175" y="1085850"/>
            <a:ext cx="9144000" cy="5391150"/>
          </a:xfrm>
        </p:spPr>
        <p:txBody>
          <a:bodyPr>
            <a:normAutofit/>
          </a:bodyPr>
          <a:lstStyle/>
          <a:p>
            <a:endParaRPr lang="en-GB"/>
          </a:p>
        </p:txBody>
      </p:sp>
      <p:sp>
        <p:nvSpPr>
          <p:cNvPr id="9" name="Content Placeholder 8"/>
          <p:cNvSpPr>
            <a:spLocks noGrp="1"/>
          </p:cNvSpPr>
          <p:nvPr>
            <p:ph sz="quarter" idx="28" hasCustomPrompt="1"/>
          </p:nvPr>
        </p:nvSpPr>
        <p:spPr>
          <a:xfrm>
            <a:off x="431800" y="2066925"/>
            <a:ext cx="8397875" cy="4095750"/>
          </a:xfrm>
          <a:solidFill>
            <a:srgbClr val="FFFFFF">
              <a:alpha val="85098"/>
            </a:srgbClr>
          </a:solidFill>
          <a:ln>
            <a:solidFill>
              <a:schemeClr val="tx2">
                <a:lumMod val="50000"/>
              </a:schemeClr>
            </a:solidFill>
          </a:ln>
        </p:spPr>
        <p:txBody>
          <a:bodyPr/>
          <a:lstStyle>
            <a:lvl5pPr>
              <a:defRPr>
                <a:solidFill>
                  <a:schemeClr val="bg1">
                    <a:lumMod val="95000"/>
                  </a:schemeClr>
                </a:solidFill>
              </a:defRPr>
            </a:lvl5pPr>
          </a:lstStyle>
          <a:p>
            <a:pPr lvl="4"/>
            <a:r>
              <a:rPr lang="en-GB" dirty="0" smtClean="0"/>
              <a:t>.</a:t>
            </a:r>
            <a:endParaRPr lang="en-GB" dirty="0"/>
          </a:p>
        </p:txBody>
      </p:sp>
      <p:sp>
        <p:nvSpPr>
          <p:cNvPr id="2" name="Title 1"/>
          <p:cNvSpPr>
            <a:spLocks noGrp="1"/>
          </p:cNvSpPr>
          <p:nvPr>
            <p:ph type="title"/>
          </p:nvPr>
        </p:nvSpPr>
        <p:spPr>
          <a:xfrm>
            <a:off x="376238" y="0"/>
            <a:ext cx="6973887" cy="1079500"/>
          </a:xfrm>
        </p:spPr>
        <p:txBody>
          <a:bodyPr>
            <a:normAutofit/>
          </a:bodyPr>
          <a:lstStyle>
            <a:lvl1pPr>
              <a:defRPr sz="2600" b="1">
                <a:latin typeface="Franklin Gothic Book" panose="020B0503020102020204" pitchFamily="34" charset="0"/>
              </a:defRPr>
            </a:lvl1pPr>
          </a:lstStyle>
          <a:p>
            <a:r>
              <a:rPr lang="en-GB" dirty="0" smtClean="0"/>
              <a:t>Click to edit Master title style</a:t>
            </a:r>
            <a:endParaRPr lang="en-US" dirty="0"/>
          </a:p>
        </p:txBody>
      </p:sp>
      <p:sp>
        <p:nvSpPr>
          <p:cNvPr id="59" name="Date Placeholder 2"/>
          <p:cNvSpPr>
            <a:spLocks noGrp="1"/>
          </p:cNvSpPr>
          <p:nvPr>
            <p:ph type="dt" sz="half" idx="19"/>
          </p:nvPr>
        </p:nvSpPr>
        <p:spPr/>
        <p:txBody>
          <a:bodyPr/>
          <a:lstStyle>
            <a:lvl1pPr>
              <a:defRPr/>
            </a:lvl1pPr>
          </a:lstStyle>
          <a:p>
            <a:pPr>
              <a:defRPr/>
            </a:pPr>
            <a:fld id="{BD8F3993-6216-4D17-BE74-AA1F1B422795}" type="datetime3">
              <a:rPr lang="en-GB" smtClean="0">
                <a:solidFill>
                  <a:srgbClr val="00539B"/>
                </a:solidFill>
              </a:rPr>
              <a:pPr>
                <a:defRPr/>
              </a:pPr>
              <a:t>28 May, 2023</a:t>
            </a:fld>
            <a:endParaRPr lang="en-GB" dirty="0">
              <a:solidFill>
                <a:srgbClr val="00539B"/>
              </a:solidFill>
            </a:endParaRPr>
          </a:p>
        </p:txBody>
      </p:sp>
      <p:sp>
        <p:nvSpPr>
          <p:cNvPr id="60" name="Footer Placeholder 3"/>
          <p:cNvSpPr>
            <a:spLocks noGrp="1"/>
          </p:cNvSpPr>
          <p:nvPr>
            <p:ph type="ftr" sz="quarter" idx="20"/>
            <p:custDataLst>
              <p:tags r:id="rId1"/>
            </p:custDataLst>
          </p:nvPr>
        </p:nvSpPr>
        <p:spPr>
          <a:xfrm>
            <a:off x="0" y="6480000"/>
            <a:ext cx="9144000" cy="378000"/>
          </a:xfrm>
        </p:spPr>
        <p:txBody>
          <a:bodyPr/>
          <a:lstStyle>
            <a:lvl1pPr>
              <a:defRPr lang="en-GB" sz="900" b="1" i="0" u="none">
                <a:solidFill>
                  <a:srgbClr val="0000FF"/>
                </a:solidFill>
                <a:latin typeface="Arial"/>
              </a:defRPr>
            </a:lvl1pPr>
          </a:lstStyle>
          <a:p>
            <a:pPr>
              <a:defRPr/>
            </a:pPr>
            <a:endParaRPr>
              <a:solidFill>
                <a:srgbClr val="000000"/>
              </a:solidFill>
            </a:endParaRPr>
          </a:p>
        </p:txBody>
      </p:sp>
      <p:sp>
        <p:nvSpPr>
          <p:cNvPr id="62" name="Slide Number Placeholder 4"/>
          <p:cNvSpPr>
            <a:spLocks noGrp="1"/>
          </p:cNvSpPr>
          <p:nvPr>
            <p:ph type="sldNum" sz="quarter" idx="21"/>
          </p:nvPr>
        </p:nvSpPr>
        <p:spPr>
          <a:xfrm>
            <a:off x="8278813" y="6480175"/>
            <a:ext cx="360362" cy="377825"/>
          </a:xfrm>
        </p:spPr>
        <p:txBody>
          <a:bodyPr/>
          <a:lstStyle>
            <a:lvl1pPr>
              <a:defRPr/>
            </a:lvl1pPr>
          </a:lstStyle>
          <a:p>
            <a:pPr>
              <a:defRPr/>
            </a:pPr>
            <a:fld id="{610D1BB7-02E1-4FDC-BFA2-03D69CCB4700}" type="slidenum">
              <a:rPr lang="en-GB">
                <a:solidFill>
                  <a:srgbClr val="00539B"/>
                </a:solidFill>
              </a:rPr>
              <a:pPr>
                <a:defRPr/>
              </a:pPr>
              <a:t>‹#›</a:t>
            </a:fld>
            <a:endParaRPr lang="en-GB">
              <a:solidFill>
                <a:srgbClr val="00539B"/>
              </a:solidFill>
            </a:endParaRPr>
          </a:p>
        </p:txBody>
      </p:sp>
      <p:sp>
        <p:nvSpPr>
          <p:cNvPr id="7" name="Text Placeholder 6"/>
          <p:cNvSpPr>
            <a:spLocks noGrp="1"/>
          </p:cNvSpPr>
          <p:nvPr>
            <p:ph type="body" sz="quarter" idx="27"/>
          </p:nvPr>
        </p:nvSpPr>
        <p:spPr>
          <a:xfrm rot="5400000">
            <a:off x="-967173" y="2199198"/>
            <a:ext cx="2217045" cy="330074"/>
          </a:xfrm>
          <a:solidFill>
            <a:srgbClr val="00539B">
              <a:alpha val="80000"/>
            </a:srgbClr>
          </a:solidFill>
          <a:ln>
            <a:noFill/>
          </a:ln>
        </p:spPr>
        <p:txBody>
          <a:bodyPr wrap="square" lIns="72000" tIns="72000" bIns="72000" rtlCol="0" anchor="ctr" anchorCtr="0">
            <a:spAutoFit/>
          </a:bodyPr>
          <a:lstStyle>
            <a:lvl1pPr>
              <a:defRPr lang="en-US" sz="1200" dirty="0" smtClean="0">
                <a:solidFill>
                  <a:schemeClr val="bg1"/>
                </a:solidFill>
                <a:latin typeface="Franklin Gothic Book" panose="020B0503020102020204" pitchFamily="34" charset="0"/>
                <a:cs typeface="+mn-cs"/>
              </a:defRPr>
            </a:lvl1pPr>
            <a:lvl2pPr>
              <a:defRPr lang="en-US" sz="1000" dirty="0" smtClean="0">
                <a:solidFill>
                  <a:schemeClr val="bg1"/>
                </a:solidFill>
                <a:latin typeface="Arial" pitchFamily="34" charset="0"/>
                <a:ea typeface="ＭＳ Ｐゴシック" pitchFamily="34" charset="-128"/>
                <a:cs typeface="+mn-cs"/>
              </a:defRPr>
            </a:lvl2pPr>
            <a:lvl3pPr>
              <a:defRPr lang="en-US" sz="1000" dirty="0" smtClean="0">
                <a:solidFill>
                  <a:schemeClr val="bg1"/>
                </a:solidFill>
                <a:latin typeface="Arial" pitchFamily="34" charset="0"/>
                <a:ea typeface="ＭＳ Ｐゴシック" pitchFamily="34" charset="-128"/>
                <a:cs typeface="+mn-cs"/>
              </a:defRPr>
            </a:lvl3pPr>
            <a:lvl4pPr>
              <a:defRPr lang="en-US" sz="1000" dirty="0" smtClean="0">
                <a:solidFill>
                  <a:schemeClr val="bg1"/>
                </a:solidFill>
                <a:latin typeface="Arial" pitchFamily="34" charset="0"/>
                <a:ea typeface="ＭＳ Ｐゴシック" pitchFamily="34" charset="-128"/>
                <a:cs typeface="+mn-cs"/>
              </a:defRPr>
            </a:lvl4pPr>
            <a:lvl5pPr>
              <a:defRPr lang="en-GB" sz="1000" dirty="0">
                <a:solidFill>
                  <a:schemeClr val="bg1"/>
                </a:solidFill>
                <a:ea typeface="ＭＳ Ｐゴシック" pitchFamily="34" charset="-128"/>
                <a:cs typeface="+mn-cs"/>
              </a:defRPr>
            </a:lvl5pPr>
          </a:lstStyle>
          <a:p>
            <a:pPr lvl="0" algn="ctr">
              <a:spcAft>
                <a:spcPct val="0"/>
              </a:spcAft>
            </a:pPr>
            <a:r>
              <a:rPr lang="en-US" dirty="0" smtClean="0"/>
              <a:t>Click to edit Master text styles</a:t>
            </a:r>
          </a:p>
        </p:txBody>
      </p:sp>
      <p:sp>
        <p:nvSpPr>
          <p:cNvPr id="6" name="Content Placeholder 5"/>
          <p:cNvSpPr>
            <a:spLocks noGrp="1"/>
          </p:cNvSpPr>
          <p:nvPr>
            <p:ph sz="quarter" idx="26"/>
          </p:nvPr>
        </p:nvSpPr>
        <p:spPr>
          <a:xfrm>
            <a:off x="592138" y="2305051"/>
            <a:ext cx="3808412" cy="3752850"/>
          </a:xfrm>
        </p:spPr>
        <p:txBody>
          <a:bodyPr>
            <a:normAutofit/>
          </a:bodyPr>
          <a:lstStyle>
            <a:lvl1pPr marL="0" indent="0">
              <a:spcBef>
                <a:spcPts val="600"/>
              </a:spcBef>
              <a:spcAft>
                <a:spcPts val="600"/>
              </a:spcAft>
              <a:defRPr sz="1100" b="1">
                <a:solidFill>
                  <a:schemeClr val="accent1"/>
                </a:solidFill>
              </a:defRPr>
            </a:lvl1pPr>
            <a:lvl2pPr marL="0" indent="0">
              <a:spcAft>
                <a:spcPts val="0"/>
              </a:spcAft>
              <a:buNone/>
              <a:defRPr sz="1000">
                <a:solidFill>
                  <a:schemeClr val="tx1"/>
                </a:solidFill>
              </a:defRPr>
            </a:lvl2pPr>
          </a:lstStyle>
          <a:p>
            <a:pPr lvl="0"/>
            <a:r>
              <a:rPr lang="en-US" dirty="0" smtClean="0"/>
              <a:t>Click to edit Master text styles</a:t>
            </a:r>
          </a:p>
          <a:p>
            <a:pPr lvl="1"/>
            <a:r>
              <a:rPr lang="en-US" dirty="0" smtClean="0"/>
              <a:t>Click to edit text</a:t>
            </a:r>
          </a:p>
        </p:txBody>
      </p:sp>
      <p:sp>
        <p:nvSpPr>
          <p:cNvPr id="11" name="Picture Placeholder 10"/>
          <p:cNvSpPr>
            <a:spLocks noGrp="1"/>
          </p:cNvSpPr>
          <p:nvPr>
            <p:ph type="pic" sz="quarter" idx="30"/>
          </p:nvPr>
        </p:nvSpPr>
        <p:spPr>
          <a:xfrm>
            <a:off x="4587875" y="2305050"/>
            <a:ext cx="4089400" cy="2374900"/>
          </a:xfrm>
        </p:spPr>
        <p:txBody>
          <a:bodyPr>
            <a:normAutofit/>
          </a:bodyPr>
          <a:lstStyle/>
          <a:p>
            <a:endParaRPr lang="en-GB"/>
          </a:p>
        </p:txBody>
      </p:sp>
      <p:sp>
        <p:nvSpPr>
          <p:cNvPr id="24" name="Text Placeholder 6"/>
          <p:cNvSpPr>
            <a:spLocks noGrp="1"/>
          </p:cNvSpPr>
          <p:nvPr>
            <p:ph type="body" sz="quarter" idx="32" hasCustomPrompt="1"/>
          </p:nvPr>
        </p:nvSpPr>
        <p:spPr>
          <a:xfrm>
            <a:off x="431800" y="1255712"/>
            <a:ext cx="1363949" cy="699404"/>
          </a:xfrm>
          <a:solidFill>
            <a:srgbClr val="00539B">
              <a:alpha val="80000"/>
            </a:srgbClr>
          </a:solidFill>
          <a:ln>
            <a:noFill/>
          </a:ln>
        </p:spPr>
        <p:txBody>
          <a:bodyPr wrap="square" lIns="72000" tIns="72000" bIns="72000" rtlCol="0" anchor="ctr" anchorCtr="0">
            <a:spAutoFit/>
          </a:bodyPr>
          <a:lstStyle>
            <a:lvl1pPr>
              <a:defRPr lang="en-US" sz="1200" dirty="0" smtClean="0">
                <a:solidFill>
                  <a:schemeClr val="accent1"/>
                </a:solidFill>
                <a:latin typeface="Franklin Gothic Book" panose="020B0503020102020204" pitchFamily="34" charset="0"/>
                <a:cs typeface="+mn-cs"/>
              </a:defRPr>
            </a:lvl1pPr>
            <a:lvl2pPr>
              <a:defRPr lang="en-US" sz="1000" dirty="0" smtClean="0">
                <a:solidFill>
                  <a:schemeClr val="bg1"/>
                </a:solidFill>
                <a:latin typeface="Arial" pitchFamily="34" charset="0"/>
                <a:ea typeface="ＭＳ Ｐゴシック" pitchFamily="34" charset="-128"/>
                <a:cs typeface="+mn-cs"/>
              </a:defRPr>
            </a:lvl2pPr>
            <a:lvl3pPr>
              <a:defRPr lang="en-US" sz="1000" dirty="0" smtClean="0">
                <a:solidFill>
                  <a:schemeClr val="bg1"/>
                </a:solidFill>
                <a:latin typeface="Arial" pitchFamily="34" charset="0"/>
                <a:ea typeface="ＭＳ Ｐゴシック" pitchFamily="34" charset="-128"/>
                <a:cs typeface="+mn-cs"/>
              </a:defRPr>
            </a:lvl3pPr>
            <a:lvl4pPr>
              <a:defRPr lang="en-US" sz="1000" dirty="0" smtClean="0">
                <a:solidFill>
                  <a:schemeClr val="bg1"/>
                </a:solidFill>
                <a:latin typeface="Arial" pitchFamily="34" charset="0"/>
                <a:ea typeface="ＭＳ Ｐゴシック" pitchFamily="34" charset="-128"/>
                <a:cs typeface="+mn-cs"/>
              </a:defRPr>
            </a:lvl4pPr>
            <a:lvl5pPr>
              <a:defRPr lang="en-GB" sz="1000" dirty="0">
                <a:solidFill>
                  <a:schemeClr val="bg1"/>
                </a:solidFill>
                <a:ea typeface="ＭＳ Ｐゴシック" pitchFamily="34" charset="-128"/>
                <a:cs typeface="+mn-cs"/>
              </a:defRPr>
            </a:lvl5pPr>
          </a:lstStyle>
          <a:p>
            <a:pPr lvl="0" algn="ctr">
              <a:spcAft>
                <a:spcPct val="0"/>
              </a:spcAft>
            </a:pPr>
            <a:r>
              <a:rPr lang="en-US" dirty="0" smtClean="0"/>
              <a:t>.</a:t>
            </a:r>
          </a:p>
          <a:p>
            <a:pPr lvl="0" algn="ctr">
              <a:spcAft>
                <a:spcPct val="0"/>
              </a:spcAft>
            </a:pPr>
            <a:endParaRPr lang="en-US" dirty="0" smtClean="0"/>
          </a:p>
          <a:p>
            <a:pPr lvl="0" algn="ctr">
              <a:spcAft>
                <a:spcPct val="0"/>
              </a:spcAft>
            </a:pPr>
            <a:endParaRPr lang="en-US" dirty="0" smtClean="0"/>
          </a:p>
        </p:txBody>
      </p:sp>
    </p:spTree>
    <p:extLst>
      <p:ext uri="{BB962C8B-B14F-4D97-AF65-F5344CB8AC3E}">
        <p14:creationId xmlns:p14="http://schemas.microsoft.com/office/powerpoint/2010/main" val="20761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539B"/>
              </a:solidFill>
            </a:endParaRPr>
          </a:p>
        </p:txBody>
      </p:sp>
    </p:spTree>
    <p:extLst>
      <p:ext uri="{BB962C8B-B14F-4D97-AF65-F5344CB8AC3E}">
        <p14:creationId xmlns:p14="http://schemas.microsoft.com/office/powerpoint/2010/main" val="9319577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24" name="Picture Placeholder 3"/>
          <p:cNvSpPr>
            <a:spLocks noGrp="1"/>
          </p:cNvSpPr>
          <p:nvPr>
            <p:ph type="pic" sz="quarter" idx="13"/>
          </p:nvPr>
        </p:nvSpPr>
        <p:spPr>
          <a:xfrm>
            <a:off x="376238" y="2058988"/>
            <a:ext cx="904549" cy="904549"/>
          </a:xfrm>
        </p:spPr>
        <p:txBody>
          <a:bodyPr/>
          <a:lstStyle/>
          <a:p>
            <a:endParaRPr lang="en-GB" dirty="0"/>
          </a:p>
        </p:txBody>
      </p:sp>
      <p:sp>
        <p:nvSpPr>
          <p:cNvPr id="4" name="Text Placeholder 3"/>
          <p:cNvSpPr>
            <a:spLocks noGrp="1"/>
          </p:cNvSpPr>
          <p:nvPr>
            <p:ph type="body" sz="quarter" idx="21"/>
          </p:nvPr>
        </p:nvSpPr>
        <p:spPr>
          <a:xfrm>
            <a:off x="1421449" y="2049463"/>
            <a:ext cx="3127993" cy="1884362"/>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9" name="Picture Placeholder 3"/>
          <p:cNvSpPr>
            <a:spLocks noGrp="1"/>
          </p:cNvSpPr>
          <p:nvPr>
            <p:ph type="pic" sz="quarter" idx="22"/>
          </p:nvPr>
        </p:nvSpPr>
        <p:spPr>
          <a:xfrm>
            <a:off x="4673267" y="2068513"/>
            <a:ext cx="904549" cy="904549"/>
          </a:xfrm>
        </p:spPr>
        <p:txBody>
          <a:bodyPr/>
          <a:lstStyle/>
          <a:p>
            <a:endParaRPr lang="en-GB" dirty="0"/>
          </a:p>
        </p:txBody>
      </p:sp>
      <p:sp>
        <p:nvSpPr>
          <p:cNvPr id="20" name="Text Placeholder 3"/>
          <p:cNvSpPr>
            <a:spLocks noGrp="1"/>
          </p:cNvSpPr>
          <p:nvPr>
            <p:ph type="body" sz="quarter" idx="23"/>
          </p:nvPr>
        </p:nvSpPr>
        <p:spPr>
          <a:xfrm>
            <a:off x="5718478" y="2058987"/>
            <a:ext cx="3127993" cy="1874837"/>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1" name="Picture Placeholder 3"/>
          <p:cNvSpPr>
            <a:spLocks noGrp="1"/>
          </p:cNvSpPr>
          <p:nvPr>
            <p:ph type="pic" sz="quarter" idx="24"/>
          </p:nvPr>
        </p:nvSpPr>
        <p:spPr>
          <a:xfrm>
            <a:off x="376238" y="4115126"/>
            <a:ext cx="904549" cy="904549"/>
          </a:xfrm>
        </p:spPr>
        <p:txBody>
          <a:bodyPr/>
          <a:lstStyle/>
          <a:p>
            <a:endParaRPr lang="en-GB" dirty="0"/>
          </a:p>
        </p:txBody>
      </p:sp>
      <p:sp>
        <p:nvSpPr>
          <p:cNvPr id="22" name="Text Placeholder 3"/>
          <p:cNvSpPr>
            <a:spLocks noGrp="1"/>
          </p:cNvSpPr>
          <p:nvPr>
            <p:ph type="body" sz="quarter" idx="25"/>
          </p:nvPr>
        </p:nvSpPr>
        <p:spPr>
          <a:xfrm>
            <a:off x="1421449" y="4105601"/>
            <a:ext cx="3127993" cy="1999924"/>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25" name="Picture Placeholder 3"/>
          <p:cNvSpPr>
            <a:spLocks noGrp="1"/>
          </p:cNvSpPr>
          <p:nvPr>
            <p:ph type="pic" sz="quarter" idx="26"/>
          </p:nvPr>
        </p:nvSpPr>
        <p:spPr>
          <a:xfrm>
            <a:off x="4673267" y="4124651"/>
            <a:ext cx="904549" cy="904549"/>
          </a:xfrm>
        </p:spPr>
        <p:txBody>
          <a:bodyPr/>
          <a:lstStyle/>
          <a:p>
            <a:endParaRPr lang="en-GB" dirty="0"/>
          </a:p>
        </p:txBody>
      </p:sp>
      <p:sp>
        <p:nvSpPr>
          <p:cNvPr id="27" name="Text Placeholder 3"/>
          <p:cNvSpPr>
            <a:spLocks noGrp="1"/>
          </p:cNvSpPr>
          <p:nvPr>
            <p:ph type="body" sz="quarter" idx="27"/>
          </p:nvPr>
        </p:nvSpPr>
        <p:spPr>
          <a:xfrm>
            <a:off x="5718478" y="4115125"/>
            <a:ext cx="3127993" cy="1990399"/>
          </a:xfrm>
        </p:spPr>
        <p:txBody>
          <a:bodyPr>
            <a:noAutofit/>
          </a:bodyPr>
          <a:lstStyle>
            <a:lvl1pPr>
              <a:spcAft>
                <a:spcPts val="300"/>
              </a:spcAft>
              <a:defRPr>
                <a:solidFill>
                  <a:schemeClr val="accent1"/>
                </a:solidFill>
              </a:defRPr>
            </a:lvl1pPr>
            <a:lvl2pPr>
              <a:spcAft>
                <a:spcPts val="0"/>
              </a:spcAft>
              <a:buClr>
                <a:schemeClr val="tx1"/>
              </a:buClr>
              <a:defRPr sz="1000"/>
            </a:lvl2pPr>
            <a:lvl3pPr>
              <a:spcAft>
                <a:spcPts val="0"/>
              </a:spcAft>
              <a:defRPr sz="1000"/>
            </a:lvl3pPr>
            <a:lvl4pPr>
              <a:spcAft>
                <a:spcPts val="0"/>
              </a:spcAft>
              <a:defRPr sz="10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24868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3127991" cy="4042529"/>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4042529"/>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Tree>
    <p:extLst>
      <p:ext uri="{BB962C8B-B14F-4D97-AF65-F5344CB8AC3E}">
        <p14:creationId xmlns:p14="http://schemas.microsoft.com/office/powerpoint/2010/main" val="39333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398"/>
          <a:stretch/>
        </p:blipFill>
        <p:spPr>
          <a:xfrm>
            <a:off x="-1" y="1092530"/>
            <a:ext cx="9144002" cy="5382883"/>
          </a:xfrm>
          <a:prstGeom prst="rect">
            <a:avLst/>
          </a:prstGeom>
        </p:spPr>
      </p:pic>
      <p:sp>
        <p:nvSpPr>
          <p:cNvPr id="14" name="Rectangle 13"/>
          <p:cNvSpPr/>
          <p:nvPr userDrawn="1"/>
        </p:nvSpPr>
        <p:spPr>
          <a:xfrm>
            <a:off x="0" y="1860550"/>
            <a:ext cx="6877050" cy="264795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Text Placeholder 3"/>
          <p:cNvSpPr>
            <a:spLocks noGrp="1"/>
          </p:cNvSpPr>
          <p:nvPr>
            <p:ph type="body" sz="quarter" idx="10"/>
          </p:nvPr>
        </p:nvSpPr>
        <p:spPr>
          <a:xfrm>
            <a:off x="376238" y="2058988"/>
            <a:ext cx="6234113" cy="2292675"/>
          </a:xfrm>
        </p:spPr>
        <p:txBody>
          <a:bodyPr/>
          <a:lstStyle>
            <a:lvl1pPr>
              <a:spcAft>
                <a:spcPts val="600"/>
              </a:spcAft>
              <a:defRPr sz="4000" b="1">
                <a:solidFill>
                  <a:schemeClr val="bg1"/>
                </a:solidFill>
              </a:defRPr>
            </a:lvl1pPr>
            <a:lvl2pPr marL="0" indent="0">
              <a:spcAft>
                <a:spcPts val="600"/>
              </a:spcAft>
              <a:buFontTx/>
              <a:buNone/>
              <a:defRPr sz="2000">
                <a:solidFill>
                  <a:schemeClr val="bg1"/>
                </a:solidFill>
              </a:defRPr>
            </a:lvl2pPr>
            <a:lvl3pPr>
              <a:spcAft>
                <a:spcPts val="600"/>
              </a:spcAft>
              <a:defRPr sz="2000">
                <a:solidFill>
                  <a:schemeClr val="bg1"/>
                </a:solidFill>
              </a:defRPr>
            </a:lvl3pPr>
            <a:lvl4pPr>
              <a:spcAft>
                <a:spcPts val="600"/>
              </a:spcAft>
              <a:defRPr sz="2000">
                <a:solidFill>
                  <a:schemeClr val="bg1"/>
                </a:solidFill>
              </a:defRPr>
            </a:lvl4pPr>
          </a:lstStyle>
          <a:p>
            <a:pPr lvl="0"/>
            <a:r>
              <a:rPr lang="en-US" dirty="0" smtClean="0"/>
              <a:t>Click to edit Master text styles</a:t>
            </a:r>
          </a:p>
        </p:txBody>
      </p:sp>
    </p:spTree>
    <p:extLst>
      <p:ext uri="{BB962C8B-B14F-4D97-AF65-F5344CB8AC3E}">
        <p14:creationId xmlns:p14="http://schemas.microsoft.com/office/powerpoint/2010/main" val="288352644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8800EEA9-DB78-4218-AEA2-98CF4203A652}"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2968453"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
        <p:nvSpPr>
          <p:cNvPr id="12" name="Text Placeholder 4"/>
          <p:cNvSpPr>
            <a:spLocks noGrp="1"/>
          </p:cNvSpPr>
          <p:nvPr>
            <p:ph type="body" sz="quarter" idx="21"/>
          </p:nvPr>
        </p:nvSpPr>
        <p:spPr>
          <a:xfrm>
            <a:off x="4587875" y="5838825"/>
            <a:ext cx="4260850"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3"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4716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NEW 1 Single column layout with icon">
    <p:spTree>
      <p:nvGrpSpPr>
        <p:cNvPr id="1" name=""/>
        <p:cNvGrpSpPr/>
        <p:nvPr/>
      </p:nvGrpSpPr>
      <p:grpSpPr>
        <a:xfrm>
          <a:off x="0" y="0"/>
          <a:ext cx="0" cy="0"/>
          <a:chOff x="0" y="0"/>
          <a:chExt cx="0" cy="0"/>
        </a:xfrm>
      </p:grpSpPr>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7085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28 May, 2023</a:t>
            </a:fld>
            <a:endParaRPr lang="en-GB" dirty="0"/>
          </a:p>
        </p:txBody>
      </p:sp>
      <p:sp>
        <p:nvSpPr>
          <p:cNvPr id="103"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7" name="Text Placeholder 5"/>
          <p:cNvSpPr>
            <a:spLocks noGrp="1"/>
          </p:cNvSpPr>
          <p:nvPr>
            <p:ph type="body" sz="quarter" idx="17"/>
          </p:nvPr>
        </p:nvSpPr>
        <p:spPr>
          <a:xfrm>
            <a:off x="4803774" y="1803400"/>
            <a:ext cx="3603625" cy="46950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355583906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NEW 1 Single column layout with icon">
    <p:spTree>
      <p:nvGrpSpPr>
        <p:cNvPr id="1" name=""/>
        <p:cNvGrpSpPr/>
        <p:nvPr/>
      </p:nvGrpSpPr>
      <p:grpSpPr>
        <a:xfrm>
          <a:off x="0" y="0"/>
          <a:ext cx="0" cy="0"/>
          <a:chOff x="0" y="0"/>
          <a:chExt cx="0" cy="0"/>
        </a:xfrm>
      </p:grpSpPr>
      <p:sp>
        <p:nvSpPr>
          <p:cNvPr id="8" name="Round Single Corner Rectangle 7"/>
          <p:cNvSpPr/>
          <p:nvPr userDrawn="1"/>
        </p:nvSpPr>
        <p:spPr>
          <a:xfrm>
            <a:off x="-3" y="1849436"/>
            <a:ext cx="9142413" cy="4332287"/>
          </a:xfrm>
          <a:prstGeom prst="round1Rect">
            <a:avLst>
              <a:gd name="adj" fmla="val 0"/>
            </a:avLst>
          </a:prstGeom>
          <a:solidFill>
            <a:srgbClr val="BFBF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Title 1"/>
          <p:cNvSpPr>
            <a:spLocks noGrp="1"/>
          </p:cNvSpPr>
          <p:nvPr>
            <p:ph type="title"/>
          </p:nvPr>
        </p:nvSpPr>
        <p:spPr>
          <a:xfrm>
            <a:off x="376239" y="0"/>
            <a:ext cx="697388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86D9F1D-581E-414B-91F4-46E69330FAF5}"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7405515" cy="4042529"/>
          </a:xfrm>
        </p:spPr>
        <p:txBody>
          <a:bodyPr/>
          <a:lstStyle>
            <a:lvl1pPr>
              <a:defRPr>
                <a:solidFill>
                  <a:schemeClr val="accent1"/>
                </a:solidFill>
              </a:defRPr>
            </a:lvl1pPr>
            <a:lvl2pPr>
              <a:buClr>
                <a:schemeClr val="tx1"/>
              </a:buClr>
              <a:defRPr/>
            </a:lvl2pPr>
          </a:lstStyle>
          <a:p>
            <a:pPr lvl="0"/>
            <a:r>
              <a:rPr lang="en-US" dirty="0" smtClean="0"/>
              <a:t>Click to edit master text styles</a:t>
            </a:r>
          </a:p>
          <a:p>
            <a:pPr lvl="1"/>
            <a:r>
              <a:rPr lang="en-US" dirty="0" smtClean="0"/>
              <a:t>Second level</a:t>
            </a:r>
          </a:p>
          <a:p>
            <a:pPr lvl="3"/>
            <a:r>
              <a:rPr lang="en-US" dirty="0" smtClean="0"/>
              <a:t>Fourth level</a:t>
            </a:r>
          </a:p>
          <a:p>
            <a:pPr lvl="3"/>
            <a:r>
              <a:rPr lang="en-US" dirty="0" smtClean="0"/>
              <a:t>Fourth level</a:t>
            </a:r>
          </a:p>
        </p:txBody>
      </p:sp>
      <p:sp>
        <p:nvSpPr>
          <p:cNvPr id="7" name="Text Placeholder 6"/>
          <p:cNvSpPr>
            <a:spLocks noGrp="1"/>
          </p:cNvSpPr>
          <p:nvPr>
            <p:ph type="body" sz="quarter" idx="12"/>
          </p:nvPr>
        </p:nvSpPr>
        <p:spPr>
          <a:xfrm>
            <a:off x="13809413" y="1247909"/>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10" name="Text Placeholder 4"/>
          <p:cNvSpPr>
            <a:spLocks noGrp="1"/>
          </p:cNvSpPr>
          <p:nvPr>
            <p:ph type="body" sz="quarter" idx="24"/>
          </p:nvPr>
        </p:nvSpPr>
        <p:spPr>
          <a:xfrm>
            <a:off x="376239" y="5838825"/>
            <a:ext cx="8472485" cy="262692"/>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95588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28 May, 2023</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11753310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19127" y="292100"/>
            <a:ext cx="6391275" cy="635001"/>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966788" y="1546226"/>
            <a:ext cx="3656012" cy="493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75200" y="1546225"/>
            <a:ext cx="3657600" cy="23923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75200" y="4090989"/>
            <a:ext cx="3657600" cy="239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xfrm>
            <a:off x="719136" y="6479999"/>
            <a:ext cx="1871664" cy="378001"/>
          </a:xfrm>
          <a:prstGeom prst="rect">
            <a:avLst/>
          </a:prstGeom>
        </p:spPr>
        <p:txBody>
          <a:bodyPr/>
          <a:lstStyle>
            <a:lvl1pPr>
              <a:defRPr/>
            </a:lvl1pPr>
          </a:lstStyle>
          <a:p>
            <a:pPr>
              <a:defRPr/>
            </a:pPr>
            <a:fld id="{B76A9FA5-1F3F-4F75-A77C-AE72E1C6C399}" type="datetime3">
              <a:rPr lang="en-GB" smtClean="0">
                <a:solidFill>
                  <a:srgbClr val="00539B"/>
                </a:solidFill>
              </a:rPr>
              <a:pPr>
                <a:defRPr/>
              </a:pPr>
              <a:t>28 May, 2023</a:t>
            </a:fld>
            <a:endParaRPr lang="en-GB">
              <a:solidFill>
                <a:srgbClr val="00539B"/>
              </a:solidFill>
            </a:endParaRPr>
          </a:p>
        </p:txBody>
      </p:sp>
    </p:spTree>
    <p:extLst>
      <p:ext uri="{BB962C8B-B14F-4D97-AF65-F5344CB8AC3E}">
        <p14:creationId xmlns:p14="http://schemas.microsoft.com/office/powerpoint/2010/main" val="2668805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NEW 2 column layout with icons">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696099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8800EEA9-DB78-4218-AEA2-98CF4203A652}" type="datetime3">
              <a:rPr lang="en-GB" smtClean="0">
                <a:solidFill>
                  <a:srgbClr val="00539B"/>
                </a:solidFill>
              </a:rPr>
              <a:pPr/>
              <a:t>28 May, 2023</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hasCustomPrompt="1"/>
          </p:nvPr>
        </p:nvSpPr>
        <p:spPr>
          <a:xfrm>
            <a:off x="1443210" y="2058988"/>
            <a:ext cx="2968453"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3" name="Text Placeholder 4"/>
          <p:cNvSpPr>
            <a:spLocks noGrp="1"/>
          </p:cNvSpPr>
          <p:nvPr>
            <p:ph type="body" sz="quarter" idx="15" hasCustomPrompt="1"/>
          </p:nvPr>
        </p:nvSpPr>
        <p:spPr>
          <a:xfrm>
            <a:off x="5649913" y="2058988"/>
            <a:ext cx="3173798" cy="3779837"/>
          </a:xfrm>
        </p:spPr>
        <p:txBody>
          <a:bodyPr/>
          <a:lstStyle>
            <a:lvl1pPr>
              <a:defRPr>
                <a:solidFill>
                  <a:schemeClr val="accent1"/>
                </a:solidFill>
              </a:defRPr>
            </a:lvl1pPr>
            <a:lvl2pPr>
              <a:buClr>
                <a:schemeClr val="tx1"/>
              </a:buClr>
              <a:defRPr/>
            </a:lvl2pPr>
            <a:lvl3pPr>
              <a:buClr>
                <a:schemeClr val="tx1"/>
              </a:buClr>
              <a:defRPr/>
            </a:lvl3pPr>
            <a:lvl4pPr>
              <a:buClr>
                <a:schemeClr val="tx1"/>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Picture Placeholder 3"/>
          <p:cNvSpPr>
            <a:spLocks noGrp="1"/>
          </p:cNvSpPr>
          <p:nvPr>
            <p:ph type="pic" sz="quarter" idx="13"/>
          </p:nvPr>
        </p:nvSpPr>
        <p:spPr>
          <a:xfrm>
            <a:off x="376238" y="2058988"/>
            <a:ext cx="904549" cy="904549"/>
          </a:xfrm>
        </p:spPr>
        <p:txBody>
          <a:bodyPr/>
          <a:lstStyle/>
          <a:p>
            <a:endParaRPr lang="en-GB"/>
          </a:p>
        </p:txBody>
      </p:sp>
      <p:sp>
        <p:nvSpPr>
          <p:cNvPr id="26" name="Picture Placeholder 3"/>
          <p:cNvSpPr>
            <a:spLocks noGrp="1"/>
          </p:cNvSpPr>
          <p:nvPr>
            <p:ph type="pic" sz="quarter" idx="16"/>
          </p:nvPr>
        </p:nvSpPr>
        <p:spPr>
          <a:xfrm>
            <a:off x="4571203" y="2058988"/>
            <a:ext cx="904549" cy="904549"/>
          </a:xfrm>
        </p:spPr>
        <p:txBody>
          <a:bodyPr/>
          <a:lstStyle/>
          <a:p>
            <a:endParaRPr lang="en-GB"/>
          </a:p>
        </p:txBody>
      </p:sp>
      <p:sp>
        <p:nvSpPr>
          <p:cNvPr id="12" name="Text Placeholder 4"/>
          <p:cNvSpPr>
            <a:spLocks noGrp="1"/>
          </p:cNvSpPr>
          <p:nvPr>
            <p:ph type="body" sz="quarter" idx="21"/>
          </p:nvPr>
        </p:nvSpPr>
        <p:spPr>
          <a:xfrm>
            <a:off x="4587875" y="5838825"/>
            <a:ext cx="4260850"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
        <p:nvSpPr>
          <p:cNvPr id="13" name="Text Placeholder 4"/>
          <p:cNvSpPr>
            <a:spLocks noGrp="1"/>
          </p:cNvSpPr>
          <p:nvPr>
            <p:ph type="body" sz="quarter" idx="24"/>
          </p:nvPr>
        </p:nvSpPr>
        <p:spPr>
          <a:xfrm>
            <a:off x="376238" y="5838825"/>
            <a:ext cx="4094163" cy="209550"/>
          </a:xfrm>
        </p:spPr>
        <p:txBody>
          <a:bodyPr/>
          <a:lstStyle>
            <a:lvl1pPr>
              <a:lnSpc>
                <a:spcPts val="900"/>
              </a:lnSpc>
              <a:spcAft>
                <a:spcPts val="0"/>
              </a:spcAft>
              <a:defRPr sz="800" i="1">
                <a:latin typeface="Franklin Gothic Book" panose="020B0503020102020204" pitchFamily="34" charset="0"/>
              </a:defRPr>
            </a:lvl1pPr>
            <a:lvl2pPr>
              <a:lnSpc>
                <a:spcPts val="900"/>
              </a:lnSpc>
              <a:spcAft>
                <a:spcPts val="0"/>
              </a:spcAft>
              <a:defRPr sz="800" i="1">
                <a:latin typeface="Franklin Gothic Book" panose="020B0503020102020204" pitchFamily="34" charset="0"/>
              </a:defRPr>
            </a:lvl2pPr>
            <a:lvl3pPr>
              <a:defRPr sz="800">
                <a:latin typeface="Franklin Gothic Book" panose="020B0503020102020204" pitchFamily="34" charset="0"/>
              </a:defRPr>
            </a:lvl3pPr>
            <a:lvl4pPr>
              <a:defRPr sz="800">
                <a:latin typeface="Franklin Gothic Book" panose="020B0503020102020204" pitchFamily="34" charset="0"/>
              </a:defRPr>
            </a:lvl4pPr>
            <a:lvl5pPr>
              <a:defRPr sz="800">
                <a:latin typeface="Franklin Gothic Book" panose="020B0503020102020204" pitchFamily="34" charset="0"/>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241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5" y="447675"/>
            <a:ext cx="6391275" cy="635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966788"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a:p>
        </p:txBody>
      </p:sp>
      <p:sp>
        <p:nvSpPr>
          <p:cNvPr id="6" name="Rectangle 6"/>
          <p:cNvSpPr>
            <a:spLocks noGrp="1" noChangeArrowheads="1"/>
          </p:cNvSpPr>
          <p:nvPr>
            <p:ph type="sldNum" sz="quarter" idx="11"/>
          </p:nvPr>
        </p:nvSpPr>
        <p:spPr>
          <a:ln/>
        </p:spPr>
        <p:txBody>
          <a:bodyPr/>
          <a:lstStyle>
            <a:lvl1pPr>
              <a:defRPr/>
            </a:lvl1pPr>
          </a:lstStyle>
          <a:p>
            <a:pPr>
              <a:defRPr/>
            </a:pPr>
            <a:fld id="{EE0464FD-0DF1-4A78-B504-BE02029833BA}" type="slidenum">
              <a:rPr lang="en-GB">
                <a:solidFill>
                  <a:srgbClr val="00539B"/>
                </a:solidFill>
              </a:rPr>
              <a:pPr>
                <a:defRPr/>
              </a:pPr>
              <a:t>‹#›</a:t>
            </a:fld>
            <a:endParaRPr lang="en-GB">
              <a:solidFill>
                <a:srgbClr val="00539B"/>
              </a:solidFill>
            </a:endParaRPr>
          </a:p>
        </p:txBody>
      </p:sp>
    </p:spTree>
    <p:extLst>
      <p:ext uri="{BB962C8B-B14F-4D97-AF65-F5344CB8AC3E}">
        <p14:creationId xmlns:p14="http://schemas.microsoft.com/office/powerpoint/2010/main" val="719771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normAutofit/>
          </a:bodyPr>
          <a:lstStyle>
            <a:lvl1pPr>
              <a:defRPr sz="2400"/>
            </a:lvl1pPr>
          </a:lstStyle>
          <a:p>
            <a:r>
              <a:rPr lang="en-US"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0104726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28 May, 2023</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smtClean="0"/>
              <a:t>OFFICIAL USE</a:t>
            </a:r>
            <a:r>
              <a:rPr lang="en-GB" smtClean="0">
                <a:solidFill>
                  <a:srgbClr val="000000"/>
                </a:solidFill>
              </a:rPr>
              <a:t> </a:t>
            </a:r>
            <a:endParaRPr lang="en-GB">
              <a:solidFill>
                <a:srgbClr val="000000"/>
              </a:solidFill>
            </a:endParaRPr>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5037136"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118223" y="2160587"/>
            <a:ext cx="2521347" cy="3779411"/>
          </a:xfrm>
          <a:prstGeom prst="roundRect">
            <a:avLst>
              <a:gd name="adj" fmla="val 10702"/>
            </a:avLst>
          </a:prstGeom>
        </p:spPr>
        <p:txBody>
          <a:bodyPr/>
          <a:lstStyle/>
          <a:p>
            <a:pPr lvl="0"/>
            <a:r>
              <a:rPr lang="en-US" noProof="0" dirty="0"/>
              <a:t>Click icon to add picture</a:t>
            </a:r>
            <a:endParaRPr lang="en-GB" noProof="0" dirty="0"/>
          </a:p>
        </p:txBody>
      </p:sp>
    </p:spTree>
    <p:extLst>
      <p:ext uri="{BB962C8B-B14F-4D97-AF65-F5344CB8AC3E}">
        <p14:creationId xmlns:p14="http://schemas.microsoft.com/office/powerpoint/2010/main" val="13978088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smtClean="0">
                <a:solidFill>
                  <a:srgbClr val="FFFFFF"/>
                </a:solidFill>
                <a:latin typeface="Franklin Gothic Book"/>
              </a:rPr>
              <a:t>Simple layouts</a:t>
            </a:r>
            <a:endParaRPr lang="en-US" sz="7000" dirty="0">
              <a:solidFill>
                <a:srgbClr val="FFFFFF"/>
              </a:solidFill>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174727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normAutofit/>
          </a:bodyPr>
          <a:lstStyle>
            <a:lvl1pPr>
              <a:defRPr sz="2400"/>
            </a:lvl1pPr>
          </a:lstStyle>
          <a:p>
            <a:r>
              <a:rPr lang="en-US"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48064768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smtClean="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807061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image" Target="../media/image1.w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tags" Target="../tags/tag1.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41" Type="http://schemas.openxmlformats.org/officeDocument/2006/relationships/slideLayout" Target="../slideLayouts/slideLayout137.xml"/><Relationship Id="rId54" Type="http://schemas.openxmlformats.org/officeDocument/2006/relationships/slideLayout" Target="../slideLayouts/slideLayout15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3" Type="http://schemas.openxmlformats.org/officeDocument/2006/relationships/slideLayout" Target="../slideLayouts/slideLayout149.xml"/><Relationship Id="rId58" Type="http://schemas.openxmlformats.org/officeDocument/2006/relationships/image" Target="../media/image1.wmf"/><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57" Type="http://schemas.openxmlformats.org/officeDocument/2006/relationships/tags" Target="../tags/tag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slideLayout" Target="../slideLayouts/slideLayout148.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56" Type="http://schemas.openxmlformats.org/officeDocument/2006/relationships/theme" Target="../theme/theme4.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3"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theme" Target="../theme/theme5.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image" Target="../media/image1.wmf"/><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tags" Target="../tags/tag7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9" Type="http://schemas.openxmlformats.org/officeDocument/2006/relationships/slideLayout" Target="../slideLayouts/slideLayout218.xml"/><Relationship Id="rId21" Type="http://schemas.openxmlformats.org/officeDocument/2006/relationships/slideLayout" Target="../slideLayouts/slideLayout200.xml"/><Relationship Id="rId34" Type="http://schemas.openxmlformats.org/officeDocument/2006/relationships/slideLayout" Target="../slideLayouts/slideLayout213.xml"/><Relationship Id="rId42" Type="http://schemas.openxmlformats.org/officeDocument/2006/relationships/slideLayout" Target="../slideLayouts/slideLayout221.xml"/><Relationship Id="rId47" Type="http://schemas.openxmlformats.org/officeDocument/2006/relationships/slideLayout" Target="../slideLayouts/slideLayout226.xml"/><Relationship Id="rId50" Type="http://schemas.openxmlformats.org/officeDocument/2006/relationships/slideLayout" Target="../slideLayouts/slideLayout229.xml"/><Relationship Id="rId55" Type="http://schemas.openxmlformats.org/officeDocument/2006/relationships/slideLayout" Target="../slideLayouts/slideLayout234.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slideLayout" Target="../slideLayouts/slideLayout212.xml"/><Relationship Id="rId38" Type="http://schemas.openxmlformats.org/officeDocument/2006/relationships/slideLayout" Target="../slideLayouts/slideLayout217.xml"/><Relationship Id="rId46" Type="http://schemas.openxmlformats.org/officeDocument/2006/relationships/slideLayout" Target="../slideLayouts/slideLayout225.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41" Type="http://schemas.openxmlformats.org/officeDocument/2006/relationships/slideLayout" Target="../slideLayouts/slideLayout220.xml"/><Relationship Id="rId54" Type="http://schemas.openxmlformats.org/officeDocument/2006/relationships/slideLayout" Target="../slideLayouts/slideLayout233.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slideLayout" Target="../slideLayouts/slideLayout211.xml"/><Relationship Id="rId37" Type="http://schemas.openxmlformats.org/officeDocument/2006/relationships/slideLayout" Target="../slideLayouts/slideLayout216.xml"/><Relationship Id="rId40" Type="http://schemas.openxmlformats.org/officeDocument/2006/relationships/slideLayout" Target="../slideLayouts/slideLayout219.xml"/><Relationship Id="rId45" Type="http://schemas.openxmlformats.org/officeDocument/2006/relationships/slideLayout" Target="../slideLayouts/slideLayout224.xml"/><Relationship Id="rId53" Type="http://schemas.openxmlformats.org/officeDocument/2006/relationships/slideLayout" Target="../slideLayouts/slideLayout232.xml"/><Relationship Id="rId58" Type="http://schemas.openxmlformats.org/officeDocument/2006/relationships/image" Target="../media/image1.wmf"/><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36" Type="http://schemas.openxmlformats.org/officeDocument/2006/relationships/slideLayout" Target="../slideLayouts/slideLayout215.xml"/><Relationship Id="rId49" Type="http://schemas.openxmlformats.org/officeDocument/2006/relationships/slideLayout" Target="../slideLayouts/slideLayout228.xml"/><Relationship Id="rId57" Type="http://schemas.openxmlformats.org/officeDocument/2006/relationships/tags" Target="../tags/tag94.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slideLayout" Target="../slideLayouts/slideLayout210.xml"/><Relationship Id="rId44" Type="http://schemas.openxmlformats.org/officeDocument/2006/relationships/slideLayout" Target="../slideLayouts/slideLayout223.xml"/><Relationship Id="rId52" Type="http://schemas.openxmlformats.org/officeDocument/2006/relationships/slideLayout" Target="../slideLayouts/slideLayout231.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35" Type="http://schemas.openxmlformats.org/officeDocument/2006/relationships/slideLayout" Target="../slideLayouts/slideLayout214.xml"/><Relationship Id="rId43" Type="http://schemas.openxmlformats.org/officeDocument/2006/relationships/slideLayout" Target="../slideLayouts/slideLayout222.xml"/><Relationship Id="rId48" Type="http://schemas.openxmlformats.org/officeDocument/2006/relationships/slideLayout" Target="../slideLayouts/slideLayout227.xml"/><Relationship Id="rId56" Type="http://schemas.openxmlformats.org/officeDocument/2006/relationships/theme" Target="../theme/theme6.xml"/><Relationship Id="rId8" Type="http://schemas.openxmlformats.org/officeDocument/2006/relationships/slideLayout" Target="../slideLayouts/slideLayout187.xml"/><Relationship Id="rId51" Type="http://schemas.openxmlformats.org/officeDocument/2006/relationships/slideLayout" Target="../slideLayouts/slideLayout230.xml"/><Relationship Id="rId3" Type="http://schemas.openxmlformats.org/officeDocument/2006/relationships/slideLayout" Target="../slideLayouts/slideLayout1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9" Type="http://schemas.openxmlformats.org/officeDocument/2006/relationships/slideLayout" Target="../slideLayouts/slideLayout273.xml"/><Relationship Id="rId21" Type="http://schemas.openxmlformats.org/officeDocument/2006/relationships/slideLayout" Target="../slideLayouts/slideLayout255.xml"/><Relationship Id="rId34" Type="http://schemas.openxmlformats.org/officeDocument/2006/relationships/slideLayout" Target="../slideLayouts/slideLayout268.xml"/><Relationship Id="rId42" Type="http://schemas.openxmlformats.org/officeDocument/2006/relationships/slideLayout" Target="../slideLayouts/slideLayout276.xml"/><Relationship Id="rId47" Type="http://schemas.openxmlformats.org/officeDocument/2006/relationships/slideLayout" Target="../slideLayouts/slideLayout281.xml"/><Relationship Id="rId50" Type="http://schemas.openxmlformats.org/officeDocument/2006/relationships/slideLayout" Target="../slideLayouts/slideLayout284.xml"/><Relationship Id="rId55" Type="http://schemas.openxmlformats.org/officeDocument/2006/relationships/slideLayout" Target="../slideLayouts/slideLayout289.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33" Type="http://schemas.openxmlformats.org/officeDocument/2006/relationships/slideLayout" Target="../slideLayouts/slideLayout267.xml"/><Relationship Id="rId38" Type="http://schemas.openxmlformats.org/officeDocument/2006/relationships/slideLayout" Target="../slideLayouts/slideLayout272.xml"/><Relationship Id="rId46" Type="http://schemas.openxmlformats.org/officeDocument/2006/relationships/slideLayout" Target="../slideLayouts/slideLayout280.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29" Type="http://schemas.openxmlformats.org/officeDocument/2006/relationships/slideLayout" Target="../slideLayouts/slideLayout263.xml"/><Relationship Id="rId41" Type="http://schemas.openxmlformats.org/officeDocument/2006/relationships/slideLayout" Target="../slideLayouts/slideLayout275.xml"/><Relationship Id="rId54" Type="http://schemas.openxmlformats.org/officeDocument/2006/relationships/slideLayout" Target="../slideLayouts/slideLayout288.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32" Type="http://schemas.openxmlformats.org/officeDocument/2006/relationships/slideLayout" Target="../slideLayouts/slideLayout266.xml"/><Relationship Id="rId37" Type="http://schemas.openxmlformats.org/officeDocument/2006/relationships/slideLayout" Target="../slideLayouts/slideLayout271.xml"/><Relationship Id="rId40" Type="http://schemas.openxmlformats.org/officeDocument/2006/relationships/slideLayout" Target="../slideLayouts/slideLayout274.xml"/><Relationship Id="rId45" Type="http://schemas.openxmlformats.org/officeDocument/2006/relationships/slideLayout" Target="../slideLayouts/slideLayout279.xml"/><Relationship Id="rId53" Type="http://schemas.openxmlformats.org/officeDocument/2006/relationships/slideLayout" Target="../slideLayouts/slideLayout287.xml"/><Relationship Id="rId58" Type="http://schemas.openxmlformats.org/officeDocument/2006/relationships/image" Target="../media/image1.wmf"/><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36" Type="http://schemas.openxmlformats.org/officeDocument/2006/relationships/slideLayout" Target="../slideLayouts/slideLayout270.xml"/><Relationship Id="rId49" Type="http://schemas.openxmlformats.org/officeDocument/2006/relationships/slideLayout" Target="../slideLayouts/slideLayout283.xml"/><Relationship Id="rId57" Type="http://schemas.openxmlformats.org/officeDocument/2006/relationships/tags" Target="../tags/tag150.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31" Type="http://schemas.openxmlformats.org/officeDocument/2006/relationships/slideLayout" Target="../slideLayouts/slideLayout265.xml"/><Relationship Id="rId44" Type="http://schemas.openxmlformats.org/officeDocument/2006/relationships/slideLayout" Target="../slideLayouts/slideLayout278.xml"/><Relationship Id="rId52" Type="http://schemas.openxmlformats.org/officeDocument/2006/relationships/slideLayout" Target="../slideLayouts/slideLayout286.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30" Type="http://schemas.openxmlformats.org/officeDocument/2006/relationships/slideLayout" Target="../slideLayouts/slideLayout264.xml"/><Relationship Id="rId35" Type="http://schemas.openxmlformats.org/officeDocument/2006/relationships/slideLayout" Target="../slideLayouts/slideLayout269.xml"/><Relationship Id="rId43" Type="http://schemas.openxmlformats.org/officeDocument/2006/relationships/slideLayout" Target="../slideLayouts/slideLayout277.xml"/><Relationship Id="rId48" Type="http://schemas.openxmlformats.org/officeDocument/2006/relationships/slideLayout" Target="../slideLayouts/slideLayout282.xml"/><Relationship Id="rId56" Type="http://schemas.openxmlformats.org/officeDocument/2006/relationships/theme" Target="../theme/theme7.xml"/><Relationship Id="rId8" Type="http://schemas.openxmlformats.org/officeDocument/2006/relationships/slideLayout" Target="../slideLayouts/slideLayout242.xml"/><Relationship Id="rId51" Type="http://schemas.openxmlformats.org/officeDocument/2006/relationships/slideLayout" Target="../slideLayouts/slideLayout285.xml"/><Relationship Id="rId3" Type="http://schemas.openxmlformats.org/officeDocument/2006/relationships/slideLayout" Target="../slideLayouts/slideLayout23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slideLayout" Target="../slideLayouts/slideLayout328.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42" Type="http://schemas.openxmlformats.org/officeDocument/2006/relationships/slideLayout" Target="../slideLayouts/slideLayout331.xml"/><Relationship Id="rId47" Type="http://schemas.openxmlformats.org/officeDocument/2006/relationships/slideLayout" Target="../slideLayouts/slideLayout336.xml"/><Relationship Id="rId50" Type="http://schemas.openxmlformats.org/officeDocument/2006/relationships/slideLayout" Target="../slideLayouts/slideLayout339.xml"/><Relationship Id="rId55" Type="http://schemas.openxmlformats.org/officeDocument/2006/relationships/slideLayout" Target="../slideLayouts/slideLayout344.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46" Type="http://schemas.openxmlformats.org/officeDocument/2006/relationships/slideLayout" Target="../slideLayouts/slideLayout335.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29" Type="http://schemas.openxmlformats.org/officeDocument/2006/relationships/slideLayout" Target="../slideLayouts/slideLayout318.xml"/><Relationship Id="rId41" Type="http://schemas.openxmlformats.org/officeDocument/2006/relationships/slideLayout" Target="../slideLayouts/slideLayout330.xml"/><Relationship Id="rId54" Type="http://schemas.openxmlformats.org/officeDocument/2006/relationships/slideLayout" Target="../slideLayouts/slideLayout343.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45" Type="http://schemas.openxmlformats.org/officeDocument/2006/relationships/slideLayout" Target="../slideLayouts/slideLayout334.xml"/><Relationship Id="rId53" Type="http://schemas.openxmlformats.org/officeDocument/2006/relationships/slideLayout" Target="../slideLayouts/slideLayout342.xml"/><Relationship Id="rId58" Type="http://schemas.openxmlformats.org/officeDocument/2006/relationships/image" Target="../media/image1.wmf"/><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49" Type="http://schemas.openxmlformats.org/officeDocument/2006/relationships/slideLayout" Target="../slideLayouts/slideLayout338.xml"/><Relationship Id="rId57" Type="http://schemas.openxmlformats.org/officeDocument/2006/relationships/tags" Target="../tags/tag206.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4" Type="http://schemas.openxmlformats.org/officeDocument/2006/relationships/slideLayout" Target="../slideLayouts/slideLayout333.xml"/><Relationship Id="rId52" Type="http://schemas.openxmlformats.org/officeDocument/2006/relationships/slideLayout" Target="../slideLayouts/slideLayout341.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slideLayout" Target="../slideLayouts/slideLayout332.xml"/><Relationship Id="rId48" Type="http://schemas.openxmlformats.org/officeDocument/2006/relationships/slideLayout" Target="../slideLayouts/slideLayout337.xml"/><Relationship Id="rId56" Type="http://schemas.openxmlformats.org/officeDocument/2006/relationships/theme" Target="../theme/theme8.xml"/><Relationship Id="rId8" Type="http://schemas.openxmlformats.org/officeDocument/2006/relationships/slideLayout" Target="../slideLayouts/slideLayout297.xml"/><Relationship Id="rId51" Type="http://schemas.openxmlformats.org/officeDocument/2006/relationships/slideLayout" Target="../slideLayouts/slideLayout340.xml"/><Relationship Id="rId3" Type="http://schemas.openxmlformats.org/officeDocument/2006/relationships/slideLayout" Target="../slideLayouts/slideLayout2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26" Type="http://schemas.openxmlformats.org/officeDocument/2006/relationships/slideLayout" Target="../slideLayouts/slideLayout370.xml"/><Relationship Id="rId3" Type="http://schemas.openxmlformats.org/officeDocument/2006/relationships/slideLayout" Target="../slideLayouts/slideLayout347.xml"/><Relationship Id="rId21" Type="http://schemas.openxmlformats.org/officeDocument/2006/relationships/slideLayout" Target="../slideLayouts/slideLayout365.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5" Type="http://schemas.openxmlformats.org/officeDocument/2006/relationships/slideLayout" Target="../slideLayouts/slideLayout369.xml"/><Relationship Id="rId33" Type="http://schemas.openxmlformats.org/officeDocument/2006/relationships/image" Target="../media/image1.wmf"/><Relationship Id="rId2" Type="http://schemas.openxmlformats.org/officeDocument/2006/relationships/slideLayout" Target="../slideLayouts/slideLayout346.xml"/><Relationship Id="rId16" Type="http://schemas.openxmlformats.org/officeDocument/2006/relationships/slideLayout" Target="../slideLayouts/slideLayout360.xml"/><Relationship Id="rId20" Type="http://schemas.openxmlformats.org/officeDocument/2006/relationships/slideLayout" Target="../slideLayouts/slideLayout364.xml"/><Relationship Id="rId29" Type="http://schemas.openxmlformats.org/officeDocument/2006/relationships/slideLayout" Target="../slideLayouts/slideLayout373.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24" Type="http://schemas.openxmlformats.org/officeDocument/2006/relationships/slideLayout" Target="../slideLayouts/slideLayout368.xml"/><Relationship Id="rId32" Type="http://schemas.openxmlformats.org/officeDocument/2006/relationships/tags" Target="../tags/tag262.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23" Type="http://schemas.openxmlformats.org/officeDocument/2006/relationships/slideLayout" Target="../slideLayouts/slideLayout367.xml"/><Relationship Id="rId28" Type="http://schemas.openxmlformats.org/officeDocument/2006/relationships/slideLayout" Target="../slideLayouts/slideLayout372.xml"/><Relationship Id="rId10" Type="http://schemas.openxmlformats.org/officeDocument/2006/relationships/slideLayout" Target="../slideLayouts/slideLayout354.xml"/><Relationship Id="rId19" Type="http://schemas.openxmlformats.org/officeDocument/2006/relationships/slideLayout" Target="../slideLayouts/slideLayout363.xml"/><Relationship Id="rId31" Type="http://schemas.openxmlformats.org/officeDocument/2006/relationships/theme" Target="../theme/theme9.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 Id="rId22" Type="http://schemas.openxmlformats.org/officeDocument/2006/relationships/slideLayout" Target="../slideLayouts/slideLayout366.xml"/><Relationship Id="rId27" Type="http://schemas.openxmlformats.org/officeDocument/2006/relationships/slideLayout" Target="../slideLayouts/slideLayout371.xml"/><Relationship Id="rId30" Type="http://schemas.openxmlformats.org/officeDocument/2006/relationships/slideLayout" Target="../slideLayouts/slideLayout3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dirty="0" smtClean="0"/>
              <a:t>Click to edit Master title style</a:t>
            </a:r>
            <a:endParaRPr lang="en-GB" dirty="0"/>
          </a:p>
        </p:txBody>
      </p:sp>
      <p:cxnSp>
        <p:nvCxnSpPr>
          <p:cNvPr id="70" name="Straight Connector 69"/>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28 May, 2023</a:t>
            </a:fld>
            <a:endParaRPr lang="en-GB" dirty="0"/>
          </a:p>
        </p:txBody>
      </p:sp>
      <p:sp>
        <p:nvSpPr>
          <p:cNvPr id="57" name="Footer Placeholder 4"/>
          <p:cNvSpPr>
            <a:spLocks noGrp="1"/>
          </p:cNvSpPr>
          <p:nvPr>
            <p:ph type="ftr" sz="quarter" idx="3"/>
          </p:nvPr>
        </p:nvSpPr>
        <p:spPr>
          <a:xfrm>
            <a:off x="0" y="6480000"/>
            <a:ext cx="9144000" cy="378000"/>
          </a:xfrm>
          <a:prstGeom prst="rect">
            <a:avLst/>
          </a:prstGeom>
        </p:spPr>
        <p:txBody>
          <a:bodyPr lIns="0" tIns="0" rIns="0" bIns="0" anchor="ctr"/>
          <a:lstStyle>
            <a:lvl1pPr algn="ctr">
              <a:defRPr lang="en-GB"/>
            </a:lvl1pPr>
          </a:lstStyle>
          <a:p>
            <a:endParaRPr lang="en-GB"/>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dirty="0"/>
          </a:p>
        </p:txBody>
      </p:sp>
      <p:pic>
        <p:nvPicPr>
          <p:cNvPr id="10" name="Picture 9"/>
          <p:cNvPicPr>
            <a:picLocks noChangeAspect="1"/>
          </p:cNvPicPr>
          <p:nvPr userDrawn="1"/>
        </p:nvPicPr>
        <p:blipFill>
          <a:blip r:embed="rId70"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cSld>
  <p:clrMap bg1="lt1" tx1="dk1" bg2="lt2" tx2="dk2" accent1="accent1" accent2="accent2" accent3="accent3" accent4="accent4" accent5="accent5" accent6="accent6" hlink="hlink" folHlink="folHlink"/>
  <p:sldLayoutIdLst>
    <p:sldLayoutId id="2147483987" r:id="rId1"/>
    <p:sldLayoutId id="2147483980" r:id="rId2"/>
    <p:sldLayoutId id="2147483981" r:id="rId3"/>
    <p:sldLayoutId id="2147483886" r:id="rId4"/>
    <p:sldLayoutId id="2147483988" r:id="rId5"/>
    <p:sldLayoutId id="2147483825" r:id="rId6"/>
    <p:sldLayoutId id="2147483935" r:id="rId7"/>
    <p:sldLayoutId id="2147483949" r:id="rId8"/>
    <p:sldLayoutId id="2147483826" r:id="rId9"/>
    <p:sldLayoutId id="2147484002" r:id="rId10"/>
    <p:sldLayoutId id="2147484003" r:id="rId11"/>
    <p:sldLayoutId id="2147484004" r:id="rId12"/>
    <p:sldLayoutId id="2147484005" r:id="rId13"/>
    <p:sldLayoutId id="2147483953" r:id="rId14"/>
    <p:sldLayoutId id="2147483954" r:id="rId15"/>
    <p:sldLayoutId id="2147483952" r:id="rId16"/>
    <p:sldLayoutId id="2147483827" r:id="rId17"/>
    <p:sldLayoutId id="2147483937" r:id="rId18"/>
    <p:sldLayoutId id="2147483989" r:id="rId19"/>
    <p:sldLayoutId id="2147483974" r:id="rId20"/>
    <p:sldLayoutId id="2147483979" r:id="rId21"/>
    <p:sldLayoutId id="2147483957" r:id="rId22"/>
    <p:sldLayoutId id="2147483992" r:id="rId23"/>
    <p:sldLayoutId id="2147483823" r:id="rId24"/>
    <p:sldLayoutId id="2147483943" r:id="rId25"/>
    <p:sldLayoutId id="2147483822" r:id="rId26"/>
    <p:sldLayoutId id="2147483966" r:id="rId27"/>
    <p:sldLayoutId id="2147483939" r:id="rId28"/>
    <p:sldLayoutId id="2147483824" r:id="rId29"/>
    <p:sldLayoutId id="2147483940" r:id="rId30"/>
    <p:sldLayoutId id="2147483893" r:id="rId31"/>
    <p:sldLayoutId id="2147483941" r:id="rId32"/>
    <p:sldLayoutId id="2147483888" r:id="rId33"/>
    <p:sldLayoutId id="2147483892" r:id="rId34"/>
    <p:sldLayoutId id="2147483887" r:id="rId35"/>
    <p:sldLayoutId id="2147483889" r:id="rId36"/>
    <p:sldLayoutId id="2147483891" r:id="rId37"/>
    <p:sldLayoutId id="2147483890" r:id="rId38"/>
    <p:sldLayoutId id="2147483934" r:id="rId39"/>
    <p:sldLayoutId id="2147483918" r:id="rId40"/>
    <p:sldLayoutId id="2147483919" r:id="rId41"/>
    <p:sldLayoutId id="2147483912" r:id="rId42"/>
    <p:sldLayoutId id="2147483913" r:id="rId43"/>
    <p:sldLayoutId id="2147483911" r:id="rId44"/>
    <p:sldLayoutId id="2147483915" r:id="rId45"/>
    <p:sldLayoutId id="2147483914" r:id="rId46"/>
    <p:sldLayoutId id="2147483916" r:id="rId47"/>
    <p:sldLayoutId id="2147483833" r:id="rId48"/>
    <p:sldLayoutId id="2147483993" r:id="rId49"/>
    <p:sldLayoutId id="2147483968" r:id="rId50"/>
    <p:sldLayoutId id="2147483969" r:id="rId51"/>
    <p:sldLayoutId id="2147483970" r:id="rId52"/>
    <p:sldLayoutId id="2147483971" r:id="rId53"/>
    <p:sldLayoutId id="2147483972" r:id="rId54"/>
    <p:sldLayoutId id="2147483973" r:id="rId55"/>
    <p:sldLayoutId id="2147483995" r:id="rId56"/>
    <p:sldLayoutId id="2147483997" r:id="rId57"/>
    <p:sldLayoutId id="2147483902" r:id="rId58"/>
    <p:sldLayoutId id="2147483904" r:id="rId59"/>
    <p:sldLayoutId id="2147483958" r:id="rId60"/>
    <p:sldLayoutId id="2147483959" r:id="rId61"/>
    <p:sldLayoutId id="2147483900" r:id="rId62"/>
    <p:sldLayoutId id="2147483909" r:id="rId63"/>
    <p:sldLayoutId id="2147483897" r:id="rId64"/>
    <p:sldLayoutId id="2147483896" r:id="rId65"/>
    <p:sldLayoutId id="2147483898" r:id="rId66"/>
    <p:sldLayoutId id="2147483899" r:id="rId67"/>
    <p:sldLayoutId id="2147484001" r:id="rId68"/>
  </p:sldLayoutIdLst>
  <p:timing>
    <p:tnLst>
      <p:par>
        <p:cTn id="1" dur="indefinite" restart="never" nodeType="tmRoot"/>
      </p:par>
    </p:tnLst>
  </p:timing>
  <p:hf hdr="0"/>
  <p:txStyles>
    <p:titleStyle>
      <a:lvl1pPr algn="l" rtl="0" eaLnBrk="0" fontAlgn="base" hangingPunct="0">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731051"/>
      </p:ext>
    </p:extLst>
  </p:cSld>
  <p:clrMap bg1="lt1" tx1="dk1" bg2="lt2" tx2="dk2" accent1="accent1" accent2="accent2" accent3="accent3" accent4="accent4" accent5="accent5" accent6="accent6" hlink="hlink" folHlink="folHlink"/>
  <p:sldLayoutIdLst>
    <p:sldLayoutId id="2147483999" r:id="rId1"/>
    <p:sldLayoutId id="2147484000" r:id="rId2"/>
  </p:sldLayoutIdLst>
  <p:timing>
    <p:tnLst>
      <p:par>
        <p:cTn id="1" dur="indefinite" restart="never" nodeType="tmRoot"/>
      </p:par>
    </p:tnLst>
  </p:timing>
  <p:hf hdr="0"/>
  <p:txStyles>
    <p:titleStyle>
      <a:lvl1pPr algn="l" rtl="0" eaLnBrk="0" fontAlgn="base" hangingPunct="0">
        <a:spcBef>
          <a:spcPct val="0"/>
        </a:spcBef>
        <a:spcAft>
          <a:spcPct val="0"/>
        </a:spcAft>
        <a:defRPr sz="2400" b="0" i="0" kern="1200">
          <a:solidFill>
            <a:schemeClr val="accent1"/>
          </a:solidFill>
          <a:latin typeface="Bodoni SvtyTwo ITC TT-Bold"/>
          <a:ea typeface="ＭＳ Ｐゴシック" charset="0"/>
          <a:cs typeface="Bodoni SvtyTwo ITC TT-Bold"/>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rgbClr val="58595B"/>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lang="en-US" sz="2000" kern="1200" smtClean="0">
          <a:solidFill>
            <a:srgbClr val="58595B"/>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rgbClr val="58595B"/>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baseline="0" smtClean="0">
          <a:solidFill>
            <a:srgbClr val="58595B"/>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376238" y="-1"/>
            <a:ext cx="6973887" cy="1080000"/>
          </a:xfrm>
          <a:prstGeom prst="rect">
            <a:avLst/>
          </a:prstGeom>
        </p:spPr>
        <p:txBody>
          <a:bodyPr vert="horz" lIns="0" tIns="0" rIns="0" bIns="0" rtlCol="0" anchor="ctr">
            <a:normAutofit/>
          </a:bodyPr>
          <a:lstStyle/>
          <a:p>
            <a:r>
              <a:rPr lang="en-US" dirty="0" smtClean="0"/>
              <a:t>Click to edit Master title style</a:t>
            </a:r>
            <a:endParaRPr lang="en-GB" dirty="0"/>
          </a:p>
        </p:txBody>
      </p:sp>
      <p:cxnSp>
        <p:nvCxnSpPr>
          <p:cNvPr id="70" name="Straight Connector 69"/>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376239" y="1800225"/>
            <a:ext cx="8416924"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28"/>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406218" y="228600"/>
            <a:ext cx="1369714" cy="720000"/>
          </a:xfrm>
          <a:prstGeom prst="rect">
            <a:avLst/>
          </a:prstGeom>
        </p:spPr>
      </p:pic>
    </p:spTree>
    <p:extLst>
      <p:ext uri="{BB962C8B-B14F-4D97-AF65-F5344CB8AC3E}">
        <p14:creationId xmlns:p14="http://schemas.microsoft.com/office/powerpoint/2010/main" val="180399425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6" r:id="rId23"/>
    <p:sldLayoutId id="2147484038" r:id="rId24"/>
    <p:sldLayoutId id="2147484180" r:id="rId25"/>
    <p:sldLayoutId id="214748432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rtl="0" eaLnBrk="0" fontAlgn="base" hangingPunct="0">
        <a:spcBef>
          <a:spcPct val="0"/>
        </a:spcBef>
        <a:spcAft>
          <a:spcPct val="0"/>
        </a:spcAft>
        <a:defRPr sz="2600" b="1" i="0" kern="1200">
          <a:solidFill>
            <a:schemeClr val="accent1"/>
          </a:solidFill>
          <a:latin typeface="Franklin Gothic Book" panose="020B0503020102020204" pitchFamily="34" charset="0"/>
          <a:ea typeface="ＭＳ Ｐゴシック" charset="0"/>
          <a:cs typeface="Franklin Gothic Book" panose="020B0503020102020204" pitchFamily="34"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1600" kern="1200" smtClean="0">
          <a:solidFill>
            <a:srgbClr val="58595B"/>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1400" kern="1200" smtClean="0">
          <a:solidFill>
            <a:srgbClr val="58595B"/>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1400" kern="1200" smtClean="0">
          <a:solidFill>
            <a:srgbClr val="58595B"/>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1400" kern="1200" baseline="0" smtClean="0">
          <a:solidFill>
            <a:srgbClr val="58595B"/>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smtClean="0"/>
              <a:t>Click to edit Master title style</a:t>
            </a:r>
            <a:endParaRPr lang="en-GB" dirty="0"/>
          </a:p>
        </p:txBody>
      </p:sp>
      <p:cxnSp>
        <p:nvCxnSpPr>
          <p:cNvPr id="70" name="Straight Connector 69"/>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287418393"/>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 id="2147484063" r:id="rId24"/>
    <p:sldLayoutId id="2147484064" r:id="rId25"/>
    <p:sldLayoutId id="2147484065" r:id="rId26"/>
    <p:sldLayoutId id="2147484066" r:id="rId27"/>
    <p:sldLayoutId id="2147484067" r:id="rId28"/>
    <p:sldLayoutId id="2147484068" r:id="rId29"/>
    <p:sldLayoutId id="2147484069" r:id="rId30"/>
    <p:sldLayoutId id="2147484070" r:id="rId31"/>
    <p:sldLayoutId id="2147484071" r:id="rId32"/>
    <p:sldLayoutId id="2147484072" r:id="rId33"/>
    <p:sldLayoutId id="2147484073" r:id="rId34"/>
    <p:sldLayoutId id="2147484074" r:id="rId35"/>
    <p:sldLayoutId id="2147484075" r:id="rId36"/>
    <p:sldLayoutId id="2147484076" r:id="rId37"/>
    <p:sldLayoutId id="2147484077" r:id="rId38"/>
    <p:sldLayoutId id="2147484078" r:id="rId39"/>
    <p:sldLayoutId id="2147484079" r:id="rId40"/>
    <p:sldLayoutId id="2147484080" r:id="rId41"/>
    <p:sldLayoutId id="2147484081" r:id="rId42"/>
    <p:sldLayoutId id="2147484082" r:id="rId43"/>
    <p:sldLayoutId id="2147484083" r:id="rId44"/>
    <p:sldLayoutId id="2147484084" r:id="rId45"/>
    <p:sldLayoutId id="2147484085" r:id="rId46"/>
    <p:sldLayoutId id="2147484086" r:id="rId47"/>
    <p:sldLayoutId id="2147484087" r:id="rId48"/>
    <p:sldLayoutId id="2147484088" r:id="rId49"/>
    <p:sldLayoutId id="2147484089" r:id="rId50"/>
    <p:sldLayoutId id="2147484090" r:id="rId51"/>
    <p:sldLayoutId id="2147484091" r:id="rId52"/>
    <p:sldLayoutId id="2147484092" r:id="rId53"/>
    <p:sldLayoutId id="2147484093" r:id="rId54"/>
    <p:sldLayoutId id="2147484094" r:id="rId55"/>
  </p:sldLayoutIdLst>
  <p:timing>
    <p:tnLst>
      <p:par>
        <p:cTn id="1" dur="indefinite" restart="never" nodeType="tmRoot"/>
      </p:par>
    </p:tnLst>
  </p:timing>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376238" y="-1"/>
            <a:ext cx="6973887" cy="1080000"/>
          </a:xfrm>
          <a:prstGeom prst="rect">
            <a:avLst/>
          </a:prstGeom>
        </p:spPr>
        <p:txBody>
          <a:bodyPr vert="horz" lIns="0" tIns="0" rIns="0" bIns="0" rtlCol="0" anchor="ctr">
            <a:normAutofit/>
          </a:bodyPr>
          <a:lstStyle/>
          <a:p>
            <a:r>
              <a:rPr lang="en-US" dirty="0" smtClean="0"/>
              <a:t>Click to edit Master title style</a:t>
            </a:r>
            <a:endParaRPr lang="en-GB" dirty="0"/>
          </a:p>
        </p:txBody>
      </p:sp>
      <p:cxnSp>
        <p:nvCxnSpPr>
          <p:cNvPr id="70" name="Straight Connector 69"/>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376239" y="1800225"/>
            <a:ext cx="8416924"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30"/>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406218" y="228600"/>
            <a:ext cx="1369714" cy="720000"/>
          </a:xfrm>
          <a:prstGeom prst="rect">
            <a:avLst/>
          </a:prstGeom>
        </p:spPr>
      </p:pic>
    </p:spTree>
    <p:extLst>
      <p:ext uri="{BB962C8B-B14F-4D97-AF65-F5344CB8AC3E}">
        <p14:creationId xmlns:p14="http://schemas.microsoft.com/office/powerpoint/2010/main" val="220570482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rtl="0" eaLnBrk="0" fontAlgn="base" hangingPunct="0">
        <a:spcBef>
          <a:spcPct val="0"/>
        </a:spcBef>
        <a:spcAft>
          <a:spcPct val="0"/>
        </a:spcAft>
        <a:defRPr sz="2600" b="1" i="0" kern="1200">
          <a:solidFill>
            <a:schemeClr val="accent1"/>
          </a:solidFill>
          <a:latin typeface="Franklin Gothic Book" panose="020B0503020102020204" pitchFamily="34" charset="0"/>
          <a:ea typeface="ＭＳ Ｐゴシック" charset="0"/>
          <a:cs typeface="Franklin Gothic Book" panose="020B0503020102020204" pitchFamily="34"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1600" kern="1200" smtClean="0">
          <a:solidFill>
            <a:srgbClr val="58595B"/>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1400" kern="1200" smtClean="0">
          <a:solidFill>
            <a:srgbClr val="58595B"/>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1400" kern="1200" smtClean="0">
          <a:solidFill>
            <a:srgbClr val="58595B"/>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1400" kern="1200" baseline="0" smtClean="0">
          <a:solidFill>
            <a:srgbClr val="58595B"/>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smtClean="0"/>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571569448"/>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4145" r:id="rId21"/>
    <p:sldLayoutId id="2147484146" r:id="rId22"/>
    <p:sldLayoutId id="2147484147" r:id="rId23"/>
    <p:sldLayoutId id="2147484148" r:id="rId24"/>
    <p:sldLayoutId id="2147484149" r:id="rId25"/>
    <p:sldLayoutId id="2147484150" r:id="rId26"/>
    <p:sldLayoutId id="2147484151" r:id="rId27"/>
    <p:sldLayoutId id="2147484152" r:id="rId28"/>
    <p:sldLayoutId id="2147484153" r:id="rId29"/>
    <p:sldLayoutId id="2147484154" r:id="rId30"/>
    <p:sldLayoutId id="2147484155" r:id="rId31"/>
    <p:sldLayoutId id="2147484156" r:id="rId32"/>
    <p:sldLayoutId id="2147484157" r:id="rId33"/>
    <p:sldLayoutId id="2147484158" r:id="rId34"/>
    <p:sldLayoutId id="2147484159" r:id="rId35"/>
    <p:sldLayoutId id="2147484160" r:id="rId36"/>
    <p:sldLayoutId id="2147484161" r:id="rId37"/>
    <p:sldLayoutId id="2147484162" r:id="rId38"/>
    <p:sldLayoutId id="2147484163" r:id="rId39"/>
    <p:sldLayoutId id="2147484164" r:id="rId40"/>
    <p:sldLayoutId id="2147484165" r:id="rId41"/>
    <p:sldLayoutId id="2147484166" r:id="rId42"/>
    <p:sldLayoutId id="2147484167" r:id="rId43"/>
    <p:sldLayoutId id="2147484168" r:id="rId44"/>
    <p:sldLayoutId id="2147484169" r:id="rId45"/>
    <p:sldLayoutId id="2147484170" r:id="rId46"/>
    <p:sldLayoutId id="2147484171" r:id="rId47"/>
    <p:sldLayoutId id="2147484172" r:id="rId48"/>
    <p:sldLayoutId id="2147484173" r:id="rId49"/>
    <p:sldLayoutId id="2147484174" r:id="rId50"/>
    <p:sldLayoutId id="2147484175" r:id="rId51"/>
    <p:sldLayoutId id="2147484176" r:id="rId52"/>
    <p:sldLayoutId id="2147484177" r:id="rId53"/>
    <p:sldLayoutId id="2147484178" r:id="rId54"/>
    <p:sldLayoutId id="2147484179" r:id="rId55"/>
  </p:sldLayoutIdLst>
  <p:timing>
    <p:tnLst>
      <p:par>
        <p:cTn id="1" dur="indefinite" restart="never" nodeType="tmRoot"/>
      </p:par>
    </p:tnLst>
  </p:timing>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smtClean="0"/>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2878225312"/>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 id="2147484199" r:id="rId17"/>
    <p:sldLayoutId id="2147484200" r:id="rId18"/>
    <p:sldLayoutId id="2147484201" r:id="rId19"/>
    <p:sldLayoutId id="2147484202" r:id="rId20"/>
    <p:sldLayoutId id="2147484203" r:id="rId21"/>
    <p:sldLayoutId id="2147484204" r:id="rId22"/>
    <p:sldLayoutId id="2147484205" r:id="rId23"/>
    <p:sldLayoutId id="2147484206" r:id="rId24"/>
    <p:sldLayoutId id="2147484207" r:id="rId25"/>
    <p:sldLayoutId id="2147484208" r:id="rId26"/>
    <p:sldLayoutId id="2147484209" r:id="rId27"/>
    <p:sldLayoutId id="2147484210" r:id="rId28"/>
    <p:sldLayoutId id="2147484211" r:id="rId29"/>
    <p:sldLayoutId id="2147484212" r:id="rId30"/>
    <p:sldLayoutId id="2147484213" r:id="rId31"/>
    <p:sldLayoutId id="2147484214" r:id="rId32"/>
    <p:sldLayoutId id="2147484215" r:id="rId33"/>
    <p:sldLayoutId id="2147484216" r:id="rId34"/>
    <p:sldLayoutId id="2147484217" r:id="rId35"/>
    <p:sldLayoutId id="2147484218" r:id="rId36"/>
    <p:sldLayoutId id="2147484219" r:id="rId37"/>
    <p:sldLayoutId id="2147484220" r:id="rId38"/>
    <p:sldLayoutId id="2147484221" r:id="rId39"/>
    <p:sldLayoutId id="2147484222" r:id="rId40"/>
    <p:sldLayoutId id="2147484223" r:id="rId41"/>
    <p:sldLayoutId id="2147484224" r:id="rId42"/>
    <p:sldLayoutId id="2147484225" r:id="rId43"/>
    <p:sldLayoutId id="2147484226" r:id="rId44"/>
    <p:sldLayoutId id="2147484227" r:id="rId45"/>
    <p:sldLayoutId id="2147484228" r:id="rId46"/>
    <p:sldLayoutId id="2147484229" r:id="rId47"/>
    <p:sldLayoutId id="2147484230" r:id="rId48"/>
    <p:sldLayoutId id="2147484231" r:id="rId49"/>
    <p:sldLayoutId id="2147484232" r:id="rId50"/>
    <p:sldLayoutId id="2147484233" r:id="rId51"/>
    <p:sldLayoutId id="2147484234" r:id="rId52"/>
    <p:sldLayoutId id="2147484235" r:id="rId53"/>
    <p:sldLayoutId id="2147484236" r:id="rId54"/>
    <p:sldLayoutId id="2147484237" r:id="rId55"/>
  </p:sldLayoutIdLst>
  <p:timing>
    <p:tnLst>
      <p:par>
        <p:cTn id="1" dur="indefinite" restart="never" nodeType="tmRoot"/>
      </p:par>
    </p:tnLst>
  </p:timing>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smtClean="0"/>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3292197956"/>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 id="2147484256" r:id="rId18"/>
    <p:sldLayoutId id="2147484257" r:id="rId19"/>
    <p:sldLayoutId id="2147484258" r:id="rId20"/>
    <p:sldLayoutId id="2147484259" r:id="rId21"/>
    <p:sldLayoutId id="2147484260" r:id="rId22"/>
    <p:sldLayoutId id="2147484261" r:id="rId23"/>
    <p:sldLayoutId id="2147484262" r:id="rId24"/>
    <p:sldLayoutId id="2147484263" r:id="rId25"/>
    <p:sldLayoutId id="2147484264" r:id="rId26"/>
    <p:sldLayoutId id="2147484265" r:id="rId27"/>
    <p:sldLayoutId id="2147484266" r:id="rId28"/>
    <p:sldLayoutId id="2147484267" r:id="rId29"/>
    <p:sldLayoutId id="2147484268" r:id="rId30"/>
    <p:sldLayoutId id="2147484269" r:id="rId31"/>
    <p:sldLayoutId id="2147484270" r:id="rId32"/>
    <p:sldLayoutId id="2147484271" r:id="rId33"/>
    <p:sldLayoutId id="2147484272" r:id="rId34"/>
    <p:sldLayoutId id="2147484273" r:id="rId35"/>
    <p:sldLayoutId id="2147484274" r:id="rId36"/>
    <p:sldLayoutId id="2147484275" r:id="rId37"/>
    <p:sldLayoutId id="2147484276" r:id="rId38"/>
    <p:sldLayoutId id="2147484277" r:id="rId39"/>
    <p:sldLayoutId id="2147484278" r:id="rId40"/>
    <p:sldLayoutId id="2147484279" r:id="rId41"/>
    <p:sldLayoutId id="2147484280" r:id="rId42"/>
    <p:sldLayoutId id="2147484281" r:id="rId43"/>
    <p:sldLayoutId id="2147484282" r:id="rId44"/>
    <p:sldLayoutId id="2147484283" r:id="rId45"/>
    <p:sldLayoutId id="2147484284" r:id="rId46"/>
    <p:sldLayoutId id="2147484285" r:id="rId47"/>
    <p:sldLayoutId id="2147484286" r:id="rId48"/>
    <p:sldLayoutId id="2147484287" r:id="rId49"/>
    <p:sldLayoutId id="2147484288" r:id="rId50"/>
    <p:sldLayoutId id="2147484289" r:id="rId51"/>
    <p:sldLayoutId id="2147484290" r:id="rId52"/>
    <p:sldLayoutId id="2147484291" r:id="rId53"/>
    <p:sldLayoutId id="2147484292" r:id="rId54"/>
    <p:sldLayoutId id="2147484293" r:id="rId55"/>
  </p:sldLayoutIdLst>
  <p:timing>
    <p:tnLst>
      <p:par>
        <p:cTn id="1" dur="indefinite" restart="never" nodeType="tmRoot"/>
      </p:par>
    </p:tnLst>
  </p:timing>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376238" y="-1"/>
            <a:ext cx="6973887" cy="1080000"/>
          </a:xfrm>
          <a:prstGeom prst="rect">
            <a:avLst/>
          </a:prstGeom>
        </p:spPr>
        <p:txBody>
          <a:bodyPr vert="horz" lIns="0" tIns="0" rIns="0" bIns="0" rtlCol="0" anchor="ctr">
            <a:normAutofit/>
          </a:bodyPr>
          <a:lstStyle/>
          <a:p>
            <a:r>
              <a:rPr lang="en-US" dirty="0" smtClean="0"/>
              <a:t>Click to edit Master title style</a:t>
            </a:r>
            <a:endParaRPr lang="en-GB" dirty="0"/>
          </a:p>
        </p:txBody>
      </p:sp>
      <p:cxnSp>
        <p:nvCxnSpPr>
          <p:cNvPr id="70" name="Straight Connector 69"/>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376239" y="1800225"/>
            <a:ext cx="8416924"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28 May, 2023</a:t>
            </a:fld>
            <a:endParaRPr lang="en-GB" dirty="0">
              <a:solidFill>
                <a:srgbClr val="00539B"/>
              </a:solidFill>
            </a:endParaRPr>
          </a:p>
        </p:txBody>
      </p:sp>
      <p:sp>
        <p:nvSpPr>
          <p:cNvPr id="57" name="Footer Placeholder 4"/>
          <p:cNvSpPr>
            <a:spLocks noGrp="1"/>
          </p:cNvSpPr>
          <p:nvPr>
            <p:ph type="ftr" sz="quarter" idx="3"/>
            <p:custDataLst>
              <p:tags r:id="rId32"/>
            </p:custDataLst>
          </p:nvPr>
        </p:nvSpPr>
        <p:spPr>
          <a:xfrm>
            <a:off x="0" y="6480000"/>
            <a:ext cx="9144000" cy="378000"/>
          </a:xfrm>
          <a:prstGeom prst="rect">
            <a:avLst/>
          </a:prstGeom>
        </p:spPr>
        <p:txBody>
          <a:bodyPr lIns="0" tIns="0" rIns="0" bIns="0" anchor="ctr"/>
          <a:lstStyle>
            <a:lvl1pPr algn="ctr">
              <a:defRPr lang="en-GB" sz="900" b="1" i="0" u="none">
                <a:solidFill>
                  <a:srgbClr val="0000FF"/>
                </a:solidFill>
                <a:latin typeface="Arial"/>
              </a:defRPr>
            </a:lvl1pPr>
          </a:lstStyle>
          <a:p>
            <a:endParaRPr>
              <a:solidFill>
                <a:srgbClr val="000000"/>
              </a:solidFill>
            </a:endParaRPr>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406218" y="228600"/>
            <a:ext cx="1369714" cy="720000"/>
          </a:xfrm>
          <a:prstGeom prst="rect">
            <a:avLst/>
          </a:prstGeom>
        </p:spPr>
      </p:pic>
    </p:spTree>
    <p:extLst>
      <p:ext uri="{BB962C8B-B14F-4D97-AF65-F5344CB8AC3E}">
        <p14:creationId xmlns:p14="http://schemas.microsoft.com/office/powerpoint/2010/main" val="3518032216"/>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rtl="0" eaLnBrk="0" fontAlgn="base" hangingPunct="0">
        <a:spcBef>
          <a:spcPct val="0"/>
        </a:spcBef>
        <a:spcAft>
          <a:spcPct val="0"/>
        </a:spcAft>
        <a:defRPr sz="2600" b="1" i="0" kern="1200">
          <a:solidFill>
            <a:schemeClr val="accent1"/>
          </a:solidFill>
          <a:latin typeface="Franklin Gothic Book" panose="020B0503020102020204" pitchFamily="34" charset="0"/>
          <a:ea typeface="ＭＳ Ｐゴシック" charset="0"/>
          <a:cs typeface="Franklin Gothic Book" panose="020B0503020102020204" pitchFamily="34"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1600" kern="1200" smtClean="0">
          <a:solidFill>
            <a:srgbClr val="58595B"/>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1400" kern="1200" smtClean="0">
          <a:solidFill>
            <a:srgbClr val="58595B"/>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1400" kern="1200" smtClean="0">
          <a:solidFill>
            <a:srgbClr val="58595B"/>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1400" kern="1200" baseline="0" smtClean="0">
          <a:solidFill>
            <a:srgbClr val="58595B"/>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95.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6.xml"/><Relationship Id="rId5" Type="http://schemas.openxmlformats.org/officeDocument/2006/relationships/image" Target="../media/image23.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6.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txBox="1">
            <a:spLocks/>
          </p:cNvSpPr>
          <p:nvPr/>
        </p:nvSpPr>
        <p:spPr>
          <a:xfrm>
            <a:off x="719136" y="6480000"/>
            <a:ext cx="1871664" cy="378000"/>
          </a:xfrm>
          <a:prstGeom prst="rect">
            <a:avLst/>
          </a:prstGeom>
        </p:spPr>
        <p:txBody>
          <a:bodyPr/>
          <a:lstStyle>
            <a:defPPr>
              <a:defRPr lang="en-GB"/>
            </a:defPPr>
            <a:lvl1pPr algn="l" rtl="0" fontAlgn="base">
              <a:spcBef>
                <a:spcPct val="0"/>
              </a:spcBef>
              <a:spcAft>
                <a:spcPct val="0"/>
              </a:spcAft>
              <a:defRPr sz="1200" kern="1200">
                <a:solidFill>
                  <a:schemeClr val="bg1"/>
                </a:solidFill>
                <a:latin typeface="Arial" charset="0"/>
                <a:ea typeface="ＭＳ Ｐゴシック" charset="0"/>
                <a:cs typeface="Arial" charset="0"/>
              </a:defRPr>
            </a:lvl1pPr>
            <a:lvl2pPr marL="457200" algn="l" rtl="0" fontAlgn="base">
              <a:spcBef>
                <a:spcPct val="0"/>
              </a:spcBef>
              <a:spcAft>
                <a:spcPct val="0"/>
              </a:spcAft>
              <a:defRPr sz="1200" kern="1200">
                <a:solidFill>
                  <a:schemeClr val="bg1"/>
                </a:solidFill>
                <a:latin typeface="Arial" charset="0"/>
                <a:ea typeface="ＭＳ Ｐゴシック" charset="0"/>
                <a:cs typeface="Arial" charset="0"/>
              </a:defRPr>
            </a:lvl2pPr>
            <a:lvl3pPr marL="914400" algn="l" rtl="0" fontAlgn="base">
              <a:spcBef>
                <a:spcPct val="0"/>
              </a:spcBef>
              <a:spcAft>
                <a:spcPct val="0"/>
              </a:spcAft>
              <a:defRPr sz="1200" kern="1200">
                <a:solidFill>
                  <a:schemeClr val="bg1"/>
                </a:solidFill>
                <a:latin typeface="Arial" charset="0"/>
                <a:ea typeface="ＭＳ Ｐゴシック" charset="0"/>
                <a:cs typeface="Arial" charset="0"/>
              </a:defRPr>
            </a:lvl3pPr>
            <a:lvl4pPr marL="1371600" algn="l" rtl="0" fontAlgn="base">
              <a:spcBef>
                <a:spcPct val="0"/>
              </a:spcBef>
              <a:spcAft>
                <a:spcPct val="0"/>
              </a:spcAft>
              <a:defRPr sz="1200" kern="1200">
                <a:solidFill>
                  <a:schemeClr val="bg1"/>
                </a:solidFill>
                <a:latin typeface="Arial" charset="0"/>
                <a:ea typeface="ＭＳ Ｐゴシック" charset="0"/>
                <a:cs typeface="Arial" charset="0"/>
              </a:defRPr>
            </a:lvl4pPr>
            <a:lvl5pPr marL="1828800" algn="l" rtl="0" fontAlgn="base">
              <a:spcBef>
                <a:spcPct val="0"/>
              </a:spcBef>
              <a:spcAft>
                <a:spcPct val="0"/>
              </a:spcAft>
              <a:defRPr sz="1200" kern="1200">
                <a:solidFill>
                  <a:schemeClr val="bg1"/>
                </a:solidFill>
                <a:latin typeface="Arial" charset="0"/>
                <a:ea typeface="ＭＳ Ｐゴシック" charset="0"/>
                <a:cs typeface="Arial" charset="0"/>
              </a:defRPr>
            </a:lvl5pPr>
            <a:lvl6pPr marL="2286000" algn="l" defTabSz="457200" rtl="0" eaLnBrk="1" latinLnBrk="0" hangingPunct="1">
              <a:defRPr sz="1200" kern="1200">
                <a:solidFill>
                  <a:schemeClr val="bg1"/>
                </a:solidFill>
                <a:latin typeface="Arial" charset="0"/>
                <a:ea typeface="ＭＳ Ｐゴシック" charset="0"/>
                <a:cs typeface="Arial" charset="0"/>
              </a:defRPr>
            </a:lvl6pPr>
            <a:lvl7pPr marL="2743200" algn="l" defTabSz="457200" rtl="0" eaLnBrk="1" latinLnBrk="0" hangingPunct="1">
              <a:defRPr sz="1200" kern="1200">
                <a:solidFill>
                  <a:schemeClr val="bg1"/>
                </a:solidFill>
                <a:latin typeface="Arial" charset="0"/>
                <a:ea typeface="ＭＳ Ｐゴシック" charset="0"/>
                <a:cs typeface="Arial" charset="0"/>
              </a:defRPr>
            </a:lvl7pPr>
            <a:lvl8pPr marL="3200400" algn="l" defTabSz="457200" rtl="0" eaLnBrk="1" latinLnBrk="0" hangingPunct="1">
              <a:defRPr sz="1200" kern="1200">
                <a:solidFill>
                  <a:schemeClr val="bg1"/>
                </a:solidFill>
                <a:latin typeface="Arial" charset="0"/>
                <a:ea typeface="ＭＳ Ｐゴシック" charset="0"/>
                <a:cs typeface="Arial" charset="0"/>
              </a:defRPr>
            </a:lvl8pPr>
            <a:lvl9pPr marL="3657600" algn="l" defTabSz="457200" rtl="0" eaLnBrk="1" latinLnBrk="0" hangingPunct="1">
              <a:defRPr sz="1200" kern="1200">
                <a:solidFill>
                  <a:schemeClr val="bg1"/>
                </a:solidFill>
                <a:latin typeface="Arial" charset="0"/>
                <a:ea typeface="ＭＳ Ｐゴシック" charset="0"/>
                <a:cs typeface="Arial" charset="0"/>
              </a:defRPr>
            </a:lvl9pPr>
          </a:lstStyle>
          <a:p>
            <a:fld id="{F7334817-FF7C-6948-966F-8ECFBE662A14}" type="datetime3">
              <a:rPr lang="en-GB" smtClean="0">
                <a:solidFill>
                  <a:srgbClr val="FFFFFF"/>
                </a:solidFill>
              </a:rPr>
              <a:pPr/>
              <a:t>28 May, 2023</a:t>
            </a:fld>
            <a:endParaRPr lang="en-GB" dirty="0">
              <a:solidFill>
                <a:srgbClr val="FFFFFF"/>
              </a:solidFill>
            </a:endParaRPr>
          </a:p>
        </p:txBody>
      </p:sp>
      <p:pic>
        <p:nvPicPr>
          <p:cNvPr id="10" name="Picture Placeholder 5"/>
          <p:cNvPicPr>
            <a:picLocks noChangeAspect="1"/>
          </p:cNvPicPr>
          <p:nvPr/>
        </p:nvPicPr>
        <p:blipFill>
          <a:blip r:embed="rId3">
            <a:extLst>
              <a:ext uri="{28A0092B-C50C-407E-A947-70E740481C1C}">
                <a14:useLocalDpi xmlns:a14="http://schemas.microsoft.com/office/drawing/2010/main" val="0"/>
              </a:ext>
            </a:extLst>
          </a:blip>
          <a:srcRect t="5993" b="5993"/>
          <a:stretch>
            <a:fillRect/>
          </a:stretch>
        </p:blipFill>
        <p:spPr>
          <a:xfrm>
            <a:off x="0" y="1092200"/>
            <a:ext cx="9142413" cy="5383213"/>
          </a:xfrm>
          <a:prstGeom prst="rect">
            <a:avLst/>
          </a:prstGeom>
        </p:spPr>
      </p:pic>
      <p:sp>
        <p:nvSpPr>
          <p:cNvPr id="11" name="Text Placeholder 2"/>
          <p:cNvSpPr txBox="1">
            <a:spLocks/>
          </p:cNvSpPr>
          <p:nvPr/>
        </p:nvSpPr>
        <p:spPr>
          <a:xfrm>
            <a:off x="0" y="2015413"/>
            <a:ext cx="8731624" cy="3260730"/>
          </a:xfrm>
          <a:prstGeom prst="rect">
            <a:avLst/>
          </a:prstGeom>
          <a:solidFill>
            <a:schemeClr val="accent1">
              <a:alpha val="58000"/>
            </a:schemeClr>
          </a:solidFill>
        </p:spPr>
        <p:txBody>
          <a:bodyPr vert="horz" lIns="0" tIns="0" rIns="0" bIns="0" rtlCol="0">
            <a:normAutofit fontScale="40000" lnSpcReduction="20000"/>
          </a:bodyPr>
          <a:lstStyle>
            <a:lvl1pPr marL="361950" indent="0" eaLnBrk="0" hangingPunct="0">
              <a:lnSpc>
                <a:spcPct val="90000"/>
              </a:lnSpc>
              <a:spcBef>
                <a:spcPts val="0"/>
              </a:spcBef>
              <a:spcAft>
                <a:spcPts val="1200"/>
              </a:spcAft>
              <a:buClrTx/>
              <a:buFontTx/>
              <a:buNone/>
              <a:defRPr lang="en-US" sz="3200">
                <a:latin typeface="Franklin Gothic Demi" panose="020B0703020102020204" pitchFamily="34" charset="0"/>
                <a:cs typeface="Franklin Gothic Book"/>
              </a:defRPr>
            </a:lvl1pPr>
            <a:lvl2pPr marL="179388" marR="0" indent="-179388" defTabSz="914400" eaLnBrk="0" latinLnBrk="0" hangingPunct="0">
              <a:lnSpc>
                <a:spcPct val="100000"/>
              </a:lnSpc>
              <a:spcBef>
                <a:spcPts val="0"/>
              </a:spcBef>
              <a:spcAft>
                <a:spcPts val="1200"/>
              </a:spcAft>
              <a:buClr>
                <a:srgbClr val="00539B"/>
              </a:buClr>
              <a:buSzTx/>
              <a:buFont typeface="Arial" charset="0"/>
              <a:buChar char="•"/>
              <a:tabLst/>
              <a:defRPr lang="en-US" sz="2000" smtClean="0">
                <a:solidFill>
                  <a:schemeClr val="tx1">
                    <a:lumMod val="50000"/>
                  </a:schemeClr>
                </a:solidFill>
                <a:latin typeface="Franklin Gothic Book"/>
                <a:ea typeface="Franklin Gothic Book"/>
                <a:cs typeface="Franklin Gothic Book"/>
              </a:defRPr>
            </a:lvl2pPr>
            <a:lvl3pPr marL="360000" marR="0" indent="-180000" defTabSz="914400" eaLnBrk="0" latinLnBrk="0" hangingPunct="0">
              <a:lnSpc>
                <a:spcPct val="100000"/>
              </a:lnSpc>
              <a:spcBef>
                <a:spcPts val="0"/>
              </a:spcBef>
              <a:spcAft>
                <a:spcPts val="1200"/>
              </a:spcAft>
              <a:buClrTx/>
              <a:buSzTx/>
              <a:buFont typeface="Arial"/>
              <a:buChar char="•"/>
              <a:tabLst/>
              <a:defRPr lang="en-US" sz="2000" smtClean="0">
                <a:solidFill>
                  <a:schemeClr val="tx1">
                    <a:lumMod val="50000"/>
                  </a:schemeClr>
                </a:solidFill>
                <a:latin typeface="Franklin Gothic Book"/>
                <a:ea typeface="Franklin Gothic Book"/>
                <a:cs typeface="Franklin Gothic Book"/>
              </a:defRPr>
            </a:lvl3pPr>
            <a:lvl4pPr marL="540000" marR="0" indent="-180000" defTabSz="914400" eaLnBrk="0" latinLnBrk="0" hangingPunct="0">
              <a:lnSpc>
                <a:spcPct val="100000"/>
              </a:lnSpc>
              <a:spcBef>
                <a:spcPts val="0"/>
              </a:spcBef>
              <a:spcAft>
                <a:spcPts val="1200"/>
              </a:spcAft>
              <a:buClrTx/>
              <a:buSzTx/>
              <a:buFont typeface="Arial" panose="020B0604020202020204" pitchFamily="34" charset="0"/>
              <a:buChar char="‒"/>
              <a:tabLst/>
              <a:defRPr lang="en-US" sz="2000" baseline="0" smtClean="0">
                <a:solidFill>
                  <a:schemeClr val="tx1">
                    <a:lumMod val="50000"/>
                  </a:schemeClr>
                </a:solidFill>
                <a:latin typeface="Franklin Gothic Book"/>
                <a:ea typeface="Franklin Gothic Book"/>
                <a:cs typeface="Franklin Gothic Book"/>
              </a:defRPr>
            </a:lvl4pPr>
            <a:lvl5pPr marL="2057400" indent="0" eaLnBrk="0" hangingPunct="0">
              <a:lnSpc>
                <a:spcPct val="100000"/>
              </a:lnSpc>
              <a:spcBef>
                <a:spcPts val="0"/>
              </a:spcBef>
              <a:spcAft>
                <a:spcPts val="1200"/>
              </a:spcAft>
              <a:buFont typeface="Arial" charset="0"/>
              <a:buNone/>
              <a:defRPr>
                <a:solidFill>
                  <a:srgbClr val="929395"/>
                </a:solidFill>
                <a:latin typeface="Arial" pitchFamily="34" charset="0"/>
                <a:ea typeface="Arial" charset="0"/>
                <a:cs typeface="Arial" pitchFamily="34" charset="0"/>
              </a:defRPr>
            </a:lvl5pPr>
            <a:lvl6pPr marL="2514600" indent="-228600" defTabSz="914400">
              <a:spcBef>
                <a:spcPct val="20000"/>
              </a:spcBef>
              <a:buFont typeface="Arial" pitchFamily="34" charset="0"/>
              <a:buChar char="•"/>
              <a:defRPr sz="2000">
                <a:solidFill>
                  <a:schemeClr val="tx1"/>
                </a:solidFill>
                <a:latin typeface="+mn-lt"/>
                <a:ea typeface="+mn-ea"/>
                <a:cs typeface="+mn-cs"/>
              </a:defRPr>
            </a:lvl6pPr>
            <a:lvl7pPr marL="2971800" indent="-228600" defTabSz="914400">
              <a:spcBef>
                <a:spcPct val="20000"/>
              </a:spcBef>
              <a:buFont typeface="Arial" pitchFamily="34" charset="0"/>
              <a:buChar char="•"/>
              <a:defRPr sz="2000">
                <a:solidFill>
                  <a:schemeClr val="tx1"/>
                </a:solidFill>
                <a:latin typeface="+mn-lt"/>
                <a:ea typeface="+mn-ea"/>
                <a:cs typeface="+mn-cs"/>
              </a:defRPr>
            </a:lvl7pPr>
            <a:lvl8pPr marL="3429000" indent="-228600" defTabSz="914400">
              <a:spcBef>
                <a:spcPct val="20000"/>
              </a:spcBef>
              <a:buFont typeface="Arial" pitchFamily="34" charset="0"/>
              <a:buChar char="•"/>
              <a:defRPr sz="2000">
                <a:solidFill>
                  <a:schemeClr val="tx1"/>
                </a:solidFill>
                <a:latin typeface="+mn-lt"/>
                <a:ea typeface="+mn-ea"/>
                <a:cs typeface="+mn-cs"/>
              </a:defRPr>
            </a:lvl8pPr>
            <a:lvl9pPr marL="3886200" indent="-228600" defTabSz="914400">
              <a:spcBef>
                <a:spcPct val="20000"/>
              </a:spcBef>
              <a:buFont typeface="Arial" pitchFamily="34" charset="0"/>
              <a:buChar char="•"/>
              <a:defRPr sz="2000">
                <a:solidFill>
                  <a:schemeClr val="tx1"/>
                </a:solidFill>
                <a:latin typeface="+mn-lt"/>
                <a:ea typeface="+mn-ea"/>
                <a:cs typeface="+mn-cs"/>
              </a:defRPr>
            </a:lvl9pPr>
          </a:lstStyle>
          <a:p>
            <a:endParaRPr lang="en-GB" dirty="0"/>
          </a:p>
          <a:p>
            <a:r>
              <a:rPr lang="en-GB" dirty="0" smtClean="0"/>
              <a:t> </a:t>
            </a:r>
            <a:endParaRPr lang="en-GB" dirty="0"/>
          </a:p>
          <a:p>
            <a:endParaRPr lang="en-GB" dirty="0"/>
          </a:p>
          <a:p>
            <a:r>
              <a:rPr lang="en-GB" dirty="0"/>
              <a:t> </a:t>
            </a:r>
            <a:endParaRPr lang="en-GB" sz="4400" dirty="0"/>
          </a:p>
          <a:p>
            <a:pPr>
              <a:spcBef>
                <a:spcPts val="1200"/>
              </a:spcBef>
              <a:spcAft>
                <a:spcPts val="1800"/>
              </a:spcAft>
            </a:pPr>
            <a:r>
              <a:rPr lang="en-GB" sz="6200" b="1" dirty="0" smtClean="0"/>
              <a:t>Projekti u sistemima daljinskog grejanja u Srbiji - ReDEWeB</a:t>
            </a:r>
            <a:endParaRPr lang="en-GB" sz="6200" dirty="0"/>
          </a:p>
          <a:p>
            <a:r>
              <a:rPr lang="en-GB" sz="3100" dirty="0"/>
              <a:t>	</a:t>
            </a:r>
          </a:p>
          <a:p>
            <a:r>
              <a:rPr lang="en-GB" sz="5000" b="1" dirty="0" err="1" smtClean="0"/>
              <a:t>Stru</a:t>
            </a:r>
            <a:r>
              <a:rPr lang="sr-Latn-RS" sz="5000" b="1" dirty="0" err="1" smtClean="0"/>
              <a:t>čno</a:t>
            </a:r>
            <a:r>
              <a:rPr lang="sr-Latn-RS" sz="5000" b="1" dirty="0" smtClean="0"/>
              <a:t>-naučna konferencija </a:t>
            </a:r>
            <a:r>
              <a:rPr lang="sr-Latn-RS" sz="5000" dirty="0" smtClean="0"/>
              <a:t>TOPS 2023</a:t>
            </a:r>
          </a:p>
          <a:p>
            <a:endParaRPr lang="en-GB" sz="5000" dirty="0"/>
          </a:p>
          <a:p>
            <a:r>
              <a:rPr lang="sr-Latn-RS" sz="5000" dirty="0" smtClean="0">
                <a:latin typeface="Franklin Gothic Book" panose="020B0503020102020204" pitchFamily="34" charset="0"/>
              </a:rPr>
              <a:t>Maj</a:t>
            </a:r>
            <a:r>
              <a:rPr lang="en-GB" sz="5000" dirty="0" smtClean="0">
                <a:latin typeface="Franklin Gothic Book" panose="020B0503020102020204" pitchFamily="34" charset="0"/>
              </a:rPr>
              <a:t> 202</a:t>
            </a:r>
            <a:r>
              <a:rPr lang="sr-Latn-RS" sz="5000" dirty="0" smtClean="0">
                <a:latin typeface="Franklin Gothic Book" panose="020B0503020102020204" pitchFamily="34" charset="0"/>
              </a:rPr>
              <a:t>3</a:t>
            </a:r>
            <a:endParaRPr lang="en-GB" sz="5000" dirty="0"/>
          </a:p>
        </p:txBody>
      </p:sp>
      <p:pic>
        <p:nvPicPr>
          <p:cNvPr id="5" name="Grafik 4" descr="BL_En_WBF_SECO_CMYK_pos_hoc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95416"/>
            <a:ext cx="1685925" cy="840105"/>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0282" y="18186"/>
            <a:ext cx="2689412" cy="994567"/>
          </a:xfrm>
          <a:prstGeom prst="rect">
            <a:avLst/>
          </a:prstGeom>
        </p:spPr>
      </p:pic>
    </p:spTree>
    <p:extLst>
      <p:ext uri="{BB962C8B-B14F-4D97-AF65-F5344CB8AC3E}">
        <p14:creationId xmlns:p14="http://schemas.microsoft.com/office/powerpoint/2010/main" val="200004096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Potencijal elektrifikacije sistema daljinskog grejanja i primene toplotnih skladišta</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t>28 May, 2023</a:t>
            </a:fld>
            <a:endParaRPr lang="en-GB" dirty="0"/>
          </a:p>
        </p:txBody>
      </p:sp>
      <p:sp>
        <p:nvSpPr>
          <p:cNvPr id="5" name="Slide Number Placeholder 4"/>
          <p:cNvSpPr>
            <a:spLocks noGrp="1"/>
          </p:cNvSpPr>
          <p:nvPr>
            <p:ph type="sldNum" sz="quarter" idx="4"/>
          </p:nvPr>
        </p:nvSpPr>
        <p:spPr/>
        <p:txBody>
          <a:bodyPr/>
          <a:lstStyle/>
          <a:p>
            <a:fld id="{71F9F866-B438-9445-8D9F-1F8FF6608833}" type="slidenum">
              <a:rPr lang="en-GB" smtClean="0"/>
              <a:pPr/>
              <a:t>10</a:t>
            </a:fld>
            <a:endParaRPr lang="en-GB" dirty="0"/>
          </a:p>
        </p:txBody>
      </p:sp>
      <p:sp>
        <p:nvSpPr>
          <p:cNvPr id="6" name="Text Placeholder 5"/>
          <p:cNvSpPr>
            <a:spLocks noGrp="1"/>
          </p:cNvSpPr>
          <p:nvPr>
            <p:ph type="body" sz="quarter" idx="13"/>
          </p:nvPr>
        </p:nvSpPr>
        <p:spPr>
          <a:xfrm>
            <a:off x="380862" y="1680422"/>
            <a:ext cx="2417202" cy="4190026"/>
          </a:xfrm>
        </p:spPr>
        <p:txBody>
          <a:bodyPr>
            <a:normAutofit/>
          </a:bodyPr>
          <a:lstStyle/>
          <a:p>
            <a:pPr marL="342900" indent="-342900">
              <a:buFont typeface="Arial" panose="020B0604020202020204" pitchFamily="34" charset="0"/>
              <a:buChar char="•"/>
            </a:pPr>
            <a:r>
              <a:rPr lang="sr-Latn-RS" dirty="0"/>
              <a:t>Na slici prikazana razmena sa susednim zemljama 2030.godine.</a:t>
            </a:r>
          </a:p>
          <a:p>
            <a:pPr marL="342900" indent="-342900">
              <a:buFont typeface="Arial" panose="020B0604020202020204" pitchFamily="34" charset="0"/>
              <a:buChar char="•"/>
            </a:pPr>
            <a:r>
              <a:rPr lang="sr-Latn-RS" dirty="0"/>
              <a:t>Problem viškovi proizvodnje – prilika za elektrifikaciju grejanja i toplotna skladišta</a:t>
            </a:r>
            <a:endParaRPr lang="en-GB" dirty="0"/>
          </a:p>
        </p:txBody>
      </p:sp>
      <p:pic>
        <p:nvPicPr>
          <p:cNvPr id="16" name="Picture Placeholder 15">
            <a:extLst>
              <a:ext uri="{FF2B5EF4-FFF2-40B4-BE49-F238E27FC236}">
                <a16:creationId xmlns:a16="http://schemas.microsoft.com/office/drawing/2014/main" xmlns="" id="{5D8B36CC-7C74-4E26-987F-64BC8F5BFA9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663085" y="1939754"/>
            <a:ext cx="6387783" cy="3537501"/>
          </a:xfrm>
        </p:spPr>
      </p:pic>
    </p:spTree>
    <p:extLst>
      <p:ext uri="{BB962C8B-B14F-4D97-AF65-F5344CB8AC3E}">
        <p14:creationId xmlns:p14="http://schemas.microsoft.com/office/powerpoint/2010/main" val="2650669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3200" dirty="0" smtClean="0"/>
              <a:t>Kontakt</a:t>
            </a:r>
            <a:endParaRPr lang="en-GB" sz="32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851" t="32222"/>
          <a:stretch/>
        </p:blipFill>
        <p:spPr>
          <a:xfrm>
            <a:off x="4967250" y="1831801"/>
            <a:ext cx="4176750" cy="4648199"/>
          </a:xfrm>
          <a:prstGeom prst="rect">
            <a:avLst/>
          </a:prstGeom>
        </p:spPr>
      </p:pic>
      <p:sp>
        <p:nvSpPr>
          <p:cNvPr id="4" name="Rectangle 3"/>
          <p:cNvSpPr/>
          <p:nvPr/>
        </p:nvSpPr>
        <p:spPr>
          <a:xfrm>
            <a:off x="4629150" y="1504950"/>
            <a:ext cx="4514850" cy="497505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GB" dirty="0" smtClean="0"/>
          </a:p>
        </p:txBody>
      </p:sp>
      <p:sp>
        <p:nvSpPr>
          <p:cNvPr id="8" name="Text Box 4" descr="First level - paragraph text&#10;Second level - bullet 1&#10;Third level - bullet 2&#10;&#10;No more than 100 words per slide"/>
          <p:cNvSpPr txBox="1">
            <a:spLocks noChangeArrowheads="1"/>
          </p:cNvSpPr>
          <p:nvPr/>
        </p:nvSpPr>
        <p:spPr bwMode="auto">
          <a:xfrm>
            <a:off x="376239" y="1203236"/>
            <a:ext cx="4591012" cy="420115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0" indent="0" algn="l" rtl="0" eaLnBrk="1" fontAlgn="base" hangingPunct="1">
              <a:lnSpc>
                <a:spcPct val="100000"/>
              </a:lnSpc>
              <a:spcBef>
                <a:spcPts val="0"/>
              </a:spcBef>
              <a:spcAft>
                <a:spcPts val="1200"/>
              </a:spcAft>
              <a:buClrTx/>
              <a:buFontTx/>
              <a:buNone/>
              <a:defRPr lang="en-US" sz="1600" kern="120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1600" kern="120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1600" kern="120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1600" kern="1200" baseline="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50000"/>
              </a:spcBef>
              <a:spcAft>
                <a:spcPct val="50000"/>
              </a:spcAft>
            </a:pPr>
            <a:r>
              <a:rPr lang="pl-PL" sz="1800" dirty="0">
                <a:latin typeface="Franklin Gothic Book" pitchFamily="34" charset="0"/>
                <a:cs typeface="Arial" charset="0"/>
              </a:rPr>
              <a:t>Za sva dodatna pitanja, kontaktirajte</a:t>
            </a:r>
            <a:r>
              <a:rPr lang="en-GB" sz="1800" dirty="0" smtClean="0">
                <a:latin typeface="Franklin Gothic Book" pitchFamily="34" charset="0"/>
                <a:cs typeface="Arial" charset="0"/>
              </a:rPr>
              <a:t>:</a:t>
            </a:r>
          </a:p>
          <a:p>
            <a:pPr>
              <a:spcAft>
                <a:spcPts val="0"/>
              </a:spcAft>
            </a:pPr>
            <a:endParaRPr lang="en-GB" sz="1800" dirty="0" smtClean="0"/>
          </a:p>
          <a:p>
            <a:pPr>
              <a:spcAft>
                <a:spcPts val="0"/>
              </a:spcAft>
            </a:pPr>
            <a:r>
              <a:rPr lang="en-GB" sz="1800" b="1" dirty="0" err="1"/>
              <a:t>Bojan</a:t>
            </a:r>
            <a:r>
              <a:rPr lang="en-GB" sz="1800" b="1" dirty="0"/>
              <a:t> </a:t>
            </a:r>
            <a:r>
              <a:rPr lang="en-GB" sz="1800" b="1" dirty="0" err="1" smtClean="0"/>
              <a:t>Bogdanovi</a:t>
            </a:r>
            <a:r>
              <a:rPr lang="sr-Latn-RS" sz="1800" b="1" dirty="0" smtClean="0"/>
              <a:t>ć</a:t>
            </a:r>
            <a:endParaRPr lang="en-GB" sz="1800" b="1" dirty="0"/>
          </a:p>
          <a:p>
            <a:pPr>
              <a:spcAft>
                <a:spcPts val="0"/>
              </a:spcAft>
            </a:pPr>
            <a:r>
              <a:rPr lang="sr-Latn-RS" sz="1800" dirty="0" smtClean="0"/>
              <a:t>Principal, Energetska efikasnost i zelene zgrade</a:t>
            </a:r>
            <a:endParaRPr lang="en-GB" sz="1800" dirty="0"/>
          </a:p>
          <a:p>
            <a:pPr>
              <a:spcAft>
                <a:spcPts val="0"/>
              </a:spcAft>
            </a:pPr>
            <a:r>
              <a:rPr lang="en-GB" sz="1800" dirty="0"/>
              <a:t>Tel: </a:t>
            </a:r>
            <a:r>
              <a:rPr lang="en-GB" sz="1800" dirty="0" smtClean="0"/>
              <a:t>+381 63 863 9079 </a:t>
            </a:r>
          </a:p>
          <a:p>
            <a:pPr>
              <a:spcAft>
                <a:spcPts val="0"/>
              </a:spcAft>
            </a:pPr>
            <a:r>
              <a:rPr lang="en-GB" sz="1800" dirty="0" smtClean="0">
                <a:latin typeface="Franklin Gothic Book" pitchFamily="34" charset="0"/>
                <a:cs typeface="Arial" charset="0"/>
              </a:rPr>
              <a:t>Email</a:t>
            </a:r>
            <a:r>
              <a:rPr lang="en-GB" sz="1800" dirty="0">
                <a:latin typeface="Franklin Gothic Book" pitchFamily="34" charset="0"/>
                <a:cs typeface="Arial" charset="0"/>
              </a:rPr>
              <a:t>: </a:t>
            </a:r>
            <a:r>
              <a:rPr lang="en-GB" sz="1800" u="sng" dirty="0">
                <a:solidFill>
                  <a:schemeClr val="accent1"/>
                </a:solidFill>
                <a:latin typeface="Franklin Gothic Book" pitchFamily="34" charset="0"/>
                <a:cs typeface="Arial" charset="0"/>
              </a:rPr>
              <a:t>BogdanoB@ebrd.com</a:t>
            </a:r>
          </a:p>
          <a:p>
            <a:pPr>
              <a:spcAft>
                <a:spcPts val="0"/>
              </a:spcAft>
            </a:pPr>
            <a:endParaRPr lang="en-GB" sz="1800" b="1" dirty="0" smtClean="0"/>
          </a:p>
          <a:p>
            <a:pPr>
              <a:spcAft>
                <a:spcPts val="0"/>
              </a:spcAft>
            </a:pPr>
            <a:endParaRPr lang="en-GB" sz="1400" b="1" dirty="0" smtClean="0">
              <a:latin typeface="Franklin Gothic Book" pitchFamily="34" charset="0"/>
              <a:cs typeface="Arial" charset="0"/>
            </a:endParaRPr>
          </a:p>
          <a:p>
            <a:pPr>
              <a:spcAft>
                <a:spcPts val="0"/>
              </a:spcAft>
            </a:pPr>
            <a:r>
              <a:rPr lang="en-GB" sz="1800" b="1" dirty="0" smtClean="0"/>
              <a:t>EBRD</a:t>
            </a:r>
            <a:r>
              <a:rPr lang="en-GB" sz="1400" b="1" dirty="0">
                <a:latin typeface="Franklin Gothic Book" pitchFamily="34" charset="0"/>
                <a:cs typeface="Arial" charset="0"/>
              </a:rPr>
              <a:t/>
            </a:r>
            <a:br>
              <a:rPr lang="en-GB" sz="1400" b="1" dirty="0">
                <a:latin typeface="Franklin Gothic Book" pitchFamily="34" charset="0"/>
                <a:cs typeface="Arial" charset="0"/>
              </a:rPr>
            </a:br>
            <a:r>
              <a:rPr lang="sr-Latn-RS" sz="1800" dirty="0" smtClean="0"/>
              <a:t>Španskih Boraca 3</a:t>
            </a:r>
            <a:r>
              <a:rPr lang="en-GB" sz="1800" dirty="0"/>
              <a:t/>
            </a:r>
            <a:br>
              <a:rPr lang="en-GB" sz="1800" dirty="0"/>
            </a:br>
            <a:r>
              <a:rPr lang="sr-Latn-RS" sz="1800" dirty="0" smtClean="0"/>
              <a:t>Beograd</a:t>
            </a:r>
            <a:endParaRPr lang="en-GB" sz="1800" dirty="0" smtClean="0"/>
          </a:p>
          <a:p>
            <a:pPr>
              <a:spcAft>
                <a:spcPts val="0"/>
              </a:spcAft>
            </a:pPr>
            <a:r>
              <a:rPr lang="en-GB" sz="1800" u="sng" dirty="0" smtClean="0">
                <a:solidFill>
                  <a:schemeClr val="tx2">
                    <a:lumMod val="75000"/>
                  </a:schemeClr>
                </a:solidFill>
                <a:latin typeface="Franklin Gothic Book" pitchFamily="34" charset="0"/>
                <a:cs typeface="Arial" charset="0"/>
              </a:rPr>
              <a:t>www.ebrd.com</a:t>
            </a:r>
            <a:endParaRPr lang="en-GB" sz="1800" u="sng" dirty="0">
              <a:solidFill>
                <a:schemeClr val="tx2">
                  <a:lumMod val="75000"/>
                </a:schemeClr>
              </a:solidFill>
              <a:latin typeface="Franklin Gothic Book" pitchFamily="34" charset="0"/>
              <a:cs typeface="Arial" charset="0"/>
            </a:endParaRPr>
          </a:p>
          <a:p>
            <a:pPr>
              <a:spcAft>
                <a:spcPts val="0"/>
              </a:spcAft>
            </a:pPr>
            <a:endParaRPr lang="en-GB" sz="1300" dirty="0" smtClean="0"/>
          </a:p>
          <a:p>
            <a:pPr>
              <a:spcAft>
                <a:spcPts val="0"/>
              </a:spcAft>
            </a:pPr>
            <a:endParaRPr lang="en-GB" sz="1300" dirty="0"/>
          </a:p>
          <a:p>
            <a:pPr>
              <a:spcAft>
                <a:spcPts val="0"/>
              </a:spcAft>
            </a:pPr>
            <a:endParaRPr lang="en-GB" sz="1300" dirty="0" smtClean="0"/>
          </a:p>
          <a:p>
            <a:pPr>
              <a:spcAft>
                <a:spcPts val="0"/>
              </a:spcAft>
            </a:pPr>
            <a:endParaRPr lang="en-GB" sz="1300" dirty="0"/>
          </a:p>
        </p:txBody>
      </p:sp>
      <p:sp>
        <p:nvSpPr>
          <p:cNvPr id="10" name="Slide Number Placeholder 4"/>
          <p:cNvSpPr>
            <a:spLocks noGrp="1"/>
          </p:cNvSpPr>
          <p:nvPr>
            <p:ph type="sldNum" sz="quarter" idx="4"/>
          </p:nvPr>
        </p:nvSpPr>
        <p:spPr>
          <a:xfrm>
            <a:off x="8279567" y="6480000"/>
            <a:ext cx="360002" cy="378000"/>
          </a:xfrm>
        </p:spPr>
        <p:txBody>
          <a:bodyPr/>
          <a:lstStyle/>
          <a:p>
            <a:fld id="{71F9F866-B438-9445-8D9F-1F8FF6608833}" type="slidenum">
              <a:rPr lang="en-GB" smtClean="0"/>
              <a:pPr/>
              <a:t>11</a:t>
            </a:fld>
            <a:endParaRPr lang="en-GB" dirty="0"/>
          </a:p>
        </p:txBody>
      </p:sp>
      <p:sp>
        <p:nvSpPr>
          <p:cNvPr id="3" name="Rectangle 2"/>
          <p:cNvSpPr/>
          <p:nvPr/>
        </p:nvSpPr>
        <p:spPr>
          <a:xfrm>
            <a:off x="553520" y="6561278"/>
            <a:ext cx="1101584" cy="215444"/>
          </a:xfrm>
          <a:prstGeom prst="rect">
            <a:avLst/>
          </a:prstGeom>
        </p:spPr>
        <p:txBody>
          <a:bodyPr wrap="none">
            <a:spAutoFit/>
          </a:bodyPr>
          <a:lstStyle/>
          <a:p>
            <a:fld id="{4AC23DB2-FB1A-4E43-8F6F-8E1E5CEC6EBA}" type="datetime3">
              <a:rPr lang="en-GB" sz="800">
                <a:solidFill>
                  <a:schemeClr val="accent1"/>
                </a:solidFill>
                <a:latin typeface="Franklin Gothic Book"/>
                <a:cs typeface="Franklin Gothic Book"/>
              </a:rPr>
              <a:pPr/>
              <a:t>28 May, 2023</a:t>
            </a:fld>
            <a:endParaRPr lang="en-GB" sz="800" dirty="0">
              <a:solidFill>
                <a:schemeClr val="accent1"/>
              </a:solidFill>
              <a:latin typeface="Franklin Gothic Book"/>
              <a:cs typeface="Franklin Gothic Book"/>
            </a:endParaRPr>
          </a:p>
        </p:txBody>
      </p:sp>
      <p:pic>
        <p:nvPicPr>
          <p:cNvPr id="9" name="Grafik 4" descr="BL_En_WBF_SECO_CMYK_pos_hoc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95416"/>
            <a:ext cx="1685925" cy="840105"/>
          </a:xfrm>
          <a:prstGeom prst="rect">
            <a:avLst/>
          </a:prstGeom>
          <a:noFill/>
          <a:ln>
            <a:no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0282" y="18186"/>
            <a:ext cx="2689412" cy="994567"/>
          </a:xfrm>
          <a:prstGeom prst="rect">
            <a:avLst/>
          </a:prstGeom>
        </p:spPr>
      </p:pic>
    </p:spTree>
    <p:extLst>
      <p:ext uri="{BB962C8B-B14F-4D97-AF65-F5344CB8AC3E}">
        <p14:creationId xmlns:p14="http://schemas.microsoft.com/office/powerpoint/2010/main" val="171729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t>Energetska sanacija stambenih, više-porodičnih zgrada  priključenih na sistem daljinskog grejanja – Javni ESCO </a:t>
            </a:r>
            <a:r>
              <a:rPr lang="sr-Latn-RS" dirty="0" smtClean="0"/>
              <a:t>Projekat</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t>28 May, 2023</a:t>
            </a:fld>
            <a:endParaRPr lang="en-GB" dirty="0"/>
          </a:p>
        </p:txBody>
      </p:sp>
      <p:sp>
        <p:nvSpPr>
          <p:cNvPr id="4" name="Footer Placeholder 3"/>
          <p:cNvSpPr>
            <a:spLocks noGrp="1"/>
          </p:cNvSpPr>
          <p:nvPr>
            <p:ph type="ftr" sz="quarter" idx="3"/>
          </p:nvPr>
        </p:nvSpPr>
        <p:spPr/>
        <p:txBody>
          <a:bodyPr/>
          <a:lstStyle/>
          <a:p>
            <a:r>
              <a:rPr lang="en-GB" smtClean="0"/>
              <a:t>OFFICIAL USE</a:t>
            </a:r>
            <a:r>
              <a:rPr lang="en-GB" smtClean="0">
                <a:solidFill>
                  <a:srgbClr val="000000"/>
                </a:solidFill>
              </a:rPr>
              <a:t> </a:t>
            </a:r>
            <a:endParaRPr lang="en-GB">
              <a:solidFill>
                <a:srgbClr val="000000"/>
              </a:solidFill>
            </a:endParaRPr>
          </a:p>
        </p:txBody>
      </p:sp>
      <p:sp>
        <p:nvSpPr>
          <p:cNvPr id="5" name="Slide Number Placeholder 4"/>
          <p:cNvSpPr>
            <a:spLocks noGrp="1"/>
          </p:cNvSpPr>
          <p:nvPr>
            <p:ph type="sldNum" sz="quarter" idx="4"/>
          </p:nvPr>
        </p:nvSpPr>
        <p:spPr/>
        <p:txBody>
          <a:bodyPr/>
          <a:lstStyle/>
          <a:p>
            <a:fld id="{71F9F866-B438-9445-8D9F-1F8FF6608833}" type="slidenum">
              <a:rPr lang="en-GB" smtClean="0"/>
              <a:pPr/>
              <a:t>2</a:t>
            </a:fld>
            <a:endParaRPr lang="en-GB" dirty="0"/>
          </a:p>
        </p:txBody>
      </p:sp>
      <p:sp>
        <p:nvSpPr>
          <p:cNvPr id="9" name="Text Placeholder 5"/>
          <p:cNvSpPr>
            <a:spLocks noGrp="1"/>
          </p:cNvSpPr>
          <p:nvPr>
            <p:ph type="body" sz="quarter" idx="4294967295"/>
          </p:nvPr>
        </p:nvSpPr>
        <p:spPr>
          <a:xfrm>
            <a:off x="132081" y="1146258"/>
            <a:ext cx="4561839" cy="5400002"/>
          </a:xfrm>
          <a:prstGeom prst="rect">
            <a:avLst/>
          </a:prstGeom>
        </p:spPr>
        <p:txBody>
          <a:bodyPr/>
          <a:lstStyle/>
          <a:p>
            <a:pPr marL="285750" lvl="0" indent="-285750">
              <a:buFont typeface="Arial" panose="020B0604020202020204" pitchFamily="34" charset="0"/>
              <a:buChar char="•"/>
            </a:pPr>
            <a:r>
              <a:rPr lang="sr-Latn-RS" sz="1800" dirty="0" smtClean="0"/>
              <a:t>Projekat se realizuje u saradnji sa Ministarstvom rudarstva i energetike i 20 lokalnih samouprava i toplana.</a:t>
            </a:r>
          </a:p>
          <a:p>
            <a:pPr marL="285750" lvl="0" indent="-285750">
              <a:buFont typeface="Arial" panose="020B0604020202020204" pitchFamily="34" charset="0"/>
              <a:buChar char="•"/>
            </a:pPr>
            <a:r>
              <a:rPr lang="sr-Latn-RS" sz="1800" dirty="0" smtClean="0"/>
              <a:t>U </a:t>
            </a:r>
            <a:r>
              <a:rPr lang="sr-Latn-RS" sz="1800" dirty="0"/>
              <a:t>Budžetu republike Srbije za </a:t>
            </a:r>
            <a:r>
              <a:rPr lang="sr-Latn-RS" sz="1800" dirty="0" smtClean="0"/>
              <a:t>2023. </a:t>
            </a:r>
            <a:r>
              <a:rPr lang="sr-Latn-RS" sz="1800" dirty="0"/>
              <a:t>godinu je rezervisano </a:t>
            </a:r>
            <a:r>
              <a:rPr lang="sr-Latn-RS" sz="1800" dirty="0" smtClean="0"/>
              <a:t>50 </a:t>
            </a:r>
            <a:r>
              <a:rPr lang="sr-Latn-RS" sz="1800" dirty="0"/>
              <a:t>miliona </a:t>
            </a:r>
            <a:r>
              <a:rPr lang="sr-Latn-RS" sz="1800" dirty="0" smtClean="0"/>
              <a:t>evra. EBRD planira da obezbedi preko 15 miliona evra bespovratnih sredstava u saradnji sa EU i SECO.</a:t>
            </a:r>
          </a:p>
          <a:p>
            <a:pPr marL="285750" lvl="0" indent="-285750">
              <a:buFont typeface="Arial" panose="020B0604020202020204" pitchFamily="34" charset="0"/>
              <a:buChar char="•"/>
            </a:pPr>
            <a:r>
              <a:rPr lang="sr-Latn-RS" sz="1800" dirty="0"/>
              <a:t>Projekat će </a:t>
            </a:r>
            <a:r>
              <a:rPr lang="sr-Latn-RS" sz="1800" dirty="0" smtClean="0"/>
              <a:t>pomoći prelazak </a:t>
            </a:r>
            <a:r>
              <a:rPr lang="sr-Latn-RS" sz="1800" dirty="0"/>
              <a:t>na naplatu po potrošnji (NPP) </a:t>
            </a:r>
            <a:r>
              <a:rPr lang="sr-Latn-RS" sz="1800" dirty="0" smtClean="0"/>
              <a:t>tamo gde se stambeni prostor naplaćuje po </a:t>
            </a:r>
            <a:r>
              <a:rPr lang="sr-Latn-RS" sz="1800" dirty="0"/>
              <a:t>paušalnom </a:t>
            </a:r>
            <a:r>
              <a:rPr lang="sr-Latn-RS" sz="1800" dirty="0" smtClean="0"/>
              <a:t>sistemu.</a:t>
            </a:r>
          </a:p>
          <a:p>
            <a:pPr marL="285750" lvl="0" indent="-285750">
              <a:buFont typeface="Arial" panose="020B0604020202020204" pitchFamily="34" charset="0"/>
              <a:buChar char="•"/>
            </a:pPr>
            <a:r>
              <a:rPr lang="sr-Latn-RS" sz="1800" dirty="0" smtClean="0"/>
              <a:t>Radna grupa Vlade za sistemsko rešavanje pitanja zaštite vazduha u RS je označila projekat kao prioritet.</a:t>
            </a:r>
          </a:p>
          <a:p>
            <a:pPr marL="285750" lvl="0" indent="-285750">
              <a:buFont typeface="Arial" panose="020B0604020202020204" pitchFamily="34" charset="0"/>
              <a:buChar char="•"/>
            </a:pPr>
            <a:r>
              <a:rPr lang="sr-Latn-RS" sz="1800" dirty="0" smtClean="0"/>
              <a:t>Naredni korak – raspisivanje javnih poziva za stambene zajednice.</a:t>
            </a:r>
            <a:endParaRPr lang="sr-Latn-RS" sz="1800" dirty="0"/>
          </a:p>
          <a:p>
            <a:pPr lvl="0"/>
            <a:endParaRPr lang="sr-Latn-RS" sz="2000" b="1" dirty="0">
              <a:solidFill>
                <a:srgbClr val="000000"/>
              </a:solidFill>
              <a:latin typeface="Franklin Gothic Book" panose="020B05030201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983620853"/>
              </p:ext>
            </p:extLst>
          </p:nvPr>
        </p:nvGraphicFramePr>
        <p:xfrm>
          <a:off x="4805363" y="1146258"/>
          <a:ext cx="4155757" cy="5152941"/>
        </p:xfrm>
        <a:graphic>
          <a:graphicData uri="http://schemas.openxmlformats.org/drawingml/2006/table">
            <a:tbl>
              <a:tblPr firstRow="1" firstCol="1" bandRow="1">
                <a:tableStyleId>{8EC20E35-A176-4012-BC5E-935CFFF8708E}</a:tableStyleId>
              </a:tblPr>
              <a:tblGrid>
                <a:gridCol w="482603">
                  <a:extLst>
                    <a:ext uri="{9D8B030D-6E8A-4147-A177-3AD203B41FA5}">
                      <a16:colId xmlns:a16="http://schemas.microsoft.com/office/drawing/2014/main" xmlns="" val="2826465548"/>
                    </a:ext>
                  </a:extLst>
                </a:gridCol>
                <a:gridCol w="1040060">
                  <a:extLst>
                    <a:ext uri="{9D8B030D-6E8A-4147-A177-3AD203B41FA5}">
                      <a16:colId xmlns:a16="http://schemas.microsoft.com/office/drawing/2014/main" xmlns="" val="706366796"/>
                    </a:ext>
                  </a:extLst>
                </a:gridCol>
                <a:gridCol w="657769">
                  <a:extLst>
                    <a:ext uri="{9D8B030D-6E8A-4147-A177-3AD203B41FA5}">
                      <a16:colId xmlns:a16="http://schemas.microsoft.com/office/drawing/2014/main" xmlns="" val="974974492"/>
                    </a:ext>
                  </a:extLst>
                </a:gridCol>
                <a:gridCol w="979645">
                  <a:extLst>
                    <a:ext uri="{9D8B030D-6E8A-4147-A177-3AD203B41FA5}">
                      <a16:colId xmlns:a16="http://schemas.microsoft.com/office/drawing/2014/main" xmlns="" val="3550715338"/>
                    </a:ext>
                  </a:extLst>
                </a:gridCol>
                <a:gridCol w="995680">
                  <a:extLst>
                    <a:ext uri="{9D8B030D-6E8A-4147-A177-3AD203B41FA5}">
                      <a16:colId xmlns:a16="http://schemas.microsoft.com/office/drawing/2014/main" xmlns="" val="45848722"/>
                    </a:ext>
                  </a:extLst>
                </a:gridCol>
              </a:tblGrid>
              <a:tr h="932877">
                <a:tc>
                  <a:txBody>
                    <a:bodyPr/>
                    <a:lstStyle/>
                    <a:p>
                      <a:pPr marL="0" marR="0" algn="ctr">
                        <a:lnSpc>
                          <a:spcPct val="107000"/>
                        </a:lnSpc>
                        <a:spcBef>
                          <a:spcPts val="0"/>
                        </a:spcBef>
                        <a:spcAft>
                          <a:spcPts val="0"/>
                        </a:spcAft>
                      </a:pPr>
                      <a:r>
                        <a:rPr lang="sr-Latn-RS" sz="1000" dirty="0">
                          <a:effectLst/>
                        </a:rPr>
                        <a:t>RB</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ctr">
                        <a:lnSpc>
                          <a:spcPct val="107000"/>
                        </a:lnSpc>
                        <a:spcBef>
                          <a:spcPts val="0"/>
                        </a:spcBef>
                        <a:spcAft>
                          <a:spcPts val="0"/>
                        </a:spcAft>
                      </a:pPr>
                      <a:r>
                        <a:rPr lang="sr-Latn-RS" sz="1000">
                          <a:effectLst/>
                        </a:rPr>
                        <a:t>Jedinica lokalne samouprave</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ctr">
                        <a:lnSpc>
                          <a:spcPct val="107000"/>
                        </a:lnSpc>
                        <a:spcBef>
                          <a:spcPts val="0"/>
                        </a:spcBef>
                        <a:spcAft>
                          <a:spcPts val="0"/>
                        </a:spcAft>
                      </a:pPr>
                      <a:r>
                        <a:rPr lang="sr-Latn-RS" sz="1000">
                          <a:effectLst/>
                        </a:rPr>
                        <a:t>Broj kandidovanih zgrada</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ctr">
                        <a:lnSpc>
                          <a:spcPct val="107000"/>
                        </a:lnSpc>
                        <a:spcBef>
                          <a:spcPts val="0"/>
                        </a:spcBef>
                        <a:spcAft>
                          <a:spcPts val="0"/>
                        </a:spcAft>
                      </a:pPr>
                      <a:r>
                        <a:rPr lang="sr-Latn-RS" sz="1000">
                          <a:effectLst/>
                        </a:rPr>
                        <a:t>Kandidovana kvadratura zgrada</a:t>
                      </a:r>
                      <a:br>
                        <a:rPr lang="sr-Latn-RS" sz="1000">
                          <a:effectLst/>
                        </a:rPr>
                      </a:br>
                      <a:r>
                        <a:rPr lang="sr-Latn-RS" sz="1000">
                          <a:effectLst/>
                        </a:rPr>
                        <a:t>(m2)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ctr">
                        <a:lnSpc>
                          <a:spcPct val="107000"/>
                        </a:lnSpc>
                        <a:spcBef>
                          <a:spcPts val="0"/>
                        </a:spcBef>
                        <a:spcAft>
                          <a:spcPts val="0"/>
                        </a:spcAft>
                      </a:pPr>
                      <a:r>
                        <a:rPr lang="sr-Latn-RS" sz="1000">
                          <a:effectLst/>
                        </a:rPr>
                        <a:t>Indikativni Budžet (EUR)</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840899674"/>
                  </a:ext>
                </a:extLst>
              </a:tr>
              <a:tr h="189168">
                <a:tc>
                  <a:txBody>
                    <a:bodyPr/>
                    <a:lstStyle/>
                    <a:p>
                      <a:pPr marL="0" marR="0" algn="ctr">
                        <a:lnSpc>
                          <a:spcPct val="107000"/>
                        </a:lnSpc>
                        <a:spcBef>
                          <a:spcPts val="0"/>
                        </a:spcBef>
                        <a:spcAft>
                          <a:spcPts val="0"/>
                        </a:spcAft>
                      </a:pPr>
                      <a:r>
                        <a:rPr lang="sr-Latn-RS" sz="1000">
                          <a:effectLst/>
                        </a:rPr>
                        <a:t>1</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Beograd</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972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999,338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49,966,900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1231643607"/>
                  </a:ext>
                </a:extLst>
              </a:tr>
              <a:tr h="189168">
                <a:tc>
                  <a:txBody>
                    <a:bodyPr/>
                    <a:lstStyle/>
                    <a:p>
                      <a:pPr marL="0" marR="0" algn="ctr">
                        <a:lnSpc>
                          <a:spcPct val="107000"/>
                        </a:lnSpc>
                        <a:spcBef>
                          <a:spcPts val="0"/>
                        </a:spcBef>
                        <a:spcAft>
                          <a:spcPts val="0"/>
                        </a:spcAft>
                      </a:pPr>
                      <a:r>
                        <a:rPr lang="sr-Latn-RS" sz="1000">
                          <a:effectLst/>
                        </a:rPr>
                        <a:t>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Čačak</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66,575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3,328,750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1782982048"/>
                  </a:ext>
                </a:extLst>
              </a:tr>
              <a:tr h="189168">
                <a:tc>
                  <a:txBody>
                    <a:bodyPr/>
                    <a:lstStyle/>
                    <a:p>
                      <a:pPr marL="0" marR="0" algn="ctr">
                        <a:lnSpc>
                          <a:spcPct val="107000"/>
                        </a:lnSpc>
                        <a:spcBef>
                          <a:spcPts val="0"/>
                        </a:spcBef>
                        <a:spcAft>
                          <a:spcPts val="0"/>
                        </a:spcAft>
                      </a:pPr>
                      <a:r>
                        <a:rPr lang="sr-Latn-RS" sz="1000">
                          <a:effectLst/>
                        </a:rPr>
                        <a:t>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Jagodina</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11</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14,612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730,600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3600516154"/>
                  </a:ext>
                </a:extLst>
              </a:tr>
              <a:tr h="189168">
                <a:tc>
                  <a:txBody>
                    <a:bodyPr/>
                    <a:lstStyle/>
                    <a:p>
                      <a:pPr marL="0" marR="0" algn="ctr">
                        <a:lnSpc>
                          <a:spcPct val="107000"/>
                        </a:lnSpc>
                        <a:spcBef>
                          <a:spcPts val="0"/>
                        </a:spcBef>
                        <a:spcAft>
                          <a:spcPts val="0"/>
                        </a:spcAft>
                      </a:pPr>
                      <a:r>
                        <a:rPr lang="sr-Latn-RS" sz="1000">
                          <a:effectLst/>
                        </a:rPr>
                        <a:t>4</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Kladovo</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45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60,202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3,010,100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3938962302"/>
                  </a:ext>
                </a:extLst>
              </a:tr>
              <a:tr h="189168">
                <a:tc>
                  <a:txBody>
                    <a:bodyPr/>
                    <a:lstStyle/>
                    <a:p>
                      <a:pPr marL="0" marR="0" algn="ctr">
                        <a:lnSpc>
                          <a:spcPct val="107000"/>
                        </a:lnSpc>
                        <a:spcBef>
                          <a:spcPts val="0"/>
                        </a:spcBef>
                        <a:spcAft>
                          <a:spcPts val="0"/>
                        </a:spcAft>
                      </a:pPr>
                      <a:r>
                        <a:rPr lang="sr-Latn-RS" sz="1000">
                          <a:effectLst/>
                        </a:rPr>
                        <a:t>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Kragujevac</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583,260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29,163,000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305103832"/>
                  </a:ext>
                </a:extLst>
              </a:tr>
              <a:tr h="189168">
                <a:tc>
                  <a:txBody>
                    <a:bodyPr/>
                    <a:lstStyle/>
                    <a:p>
                      <a:pPr marL="0" marR="0" algn="ctr">
                        <a:lnSpc>
                          <a:spcPct val="107000"/>
                        </a:lnSpc>
                        <a:spcBef>
                          <a:spcPts val="0"/>
                        </a:spcBef>
                        <a:spcAft>
                          <a:spcPts val="0"/>
                        </a:spcAft>
                      </a:pPr>
                      <a:r>
                        <a:rPr lang="sr-Latn-RS" sz="1000">
                          <a:effectLst/>
                        </a:rPr>
                        <a:t>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Kraljevo</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65,586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3,279,300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1758305657"/>
                  </a:ext>
                </a:extLst>
              </a:tr>
              <a:tr h="189168">
                <a:tc>
                  <a:txBody>
                    <a:bodyPr/>
                    <a:lstStyle/>
                    <a:p>
                      <a:pPr marL="0" marR="0" algn="ctr">
                        <a:lnSpc>
                          <a:spcPct val="107000"/>
                        </a:lnSpc>
                        <a:spcBef>
                          <a:spcPts val="0"/>
                        </a:spcBef>
                        <a:spcAft>
                          <a:spcPts val="0"/>
                        </a:spcAft>
                      </a:pPr>
                      <a:r>
                        <a:rPr lang="sr-Latn-RS" sz="1000">
                          <a:effectLst/>
                        </a:rPr>
                        <a:t>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Leskovac</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40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148,597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7,429,850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4141402769"/>
                  </a:ext>
                </a:extLst>
              </a:tr>
              <a:tr h="189168">
                <a:tc>
                  <a:txBody>
                    <a:bodyPr/>
                    <a:lstStyle/>
                    <a:p>
                      <a:pPr marL="0" marR="0" algn="ctr">
                        <a:lnSpc>
                          <a:spcPct val="107000"/>
                        </a:lnSpc>
                        <a:spcBef>
                          <a:spcPts val="0"/>
                        </a:spcBef>
                        <a:spcAft>
                          <a:spcPts val="0"/>
                        </a:spcAft>
                      </a:pPr>
                      <a:r>
                        <a:rPr lang="sr-Latn-RS" sz="1000">
                          <a:effectLst/>
                        </a:rPr>
                        <a:t>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Negotin</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15,166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758,300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2541378472"/>
                  </a:ext>
                </a:extLst>
              </a:tr>
              <a:tr h="189168">
                <a:tc>
                  <a:txBody>
                    <a:bodyPr/>
                    <a:lstStyle/>
                    <a:p>
                      <a:pPr marL="0" marR="0" algn="ctr">
                        <a:lnSpc>
                          <a:spcPct val="107000"/>
                        </a:lnSpc>
                        <a:spcBef>
                          <a:spcPts val="0"/>
                        </a:spcBef>
                        <a:spcAft>
                          <a:spcPts val="0"/>
                        </a:spcAft>
                      </a:pPr>
                      <a:r>
                        <a:rPr lang="sr-Latn-RS" sz="1000">
                          <a:effectLst/>
                        </a:rPr>
                        <a:t>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Niš</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239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572,466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28,623,300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570929734"/>
                  </a:ext>
                </a:extLst>
              </a:tr>
              <a:tr h="189168">
                <a:tc>
                  <a:txBody>
                    <a:bodyPr/>
                    <a:lstStyle/>
                    <a:p>
                      <a:pPr marL="0" marR="0" algn="ctr">
                        <a:lnSpc>
                          <a:spcPct val="107000"/>
                        </a:lnSpc>
                        <a:spcBef>
                          <a:spcPts val="0"/>
                        </a:spcBef>
                        <a:spcAft>
                          <a:spcPts val="0"/>
                        </a:spcAft>
                      </a:pPr>
                      <a:r>
                        <a:rPr lang="sr-Latn-RS" sz="1000">
                          <a:effectLst/>
                        </a:rPr>
                        <a:t>10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Novi Pazar</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23,311</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1,165,550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1440891169"/>
                  </a:ext>
                </a:extLst>
              </a:tr>
              <a:tr h="189168">
                <a:tc>
                  <a:txBody>
                    <a:bodyPr/>
                    <a:lstStyle/>
                    <a:p>
                      <a:pPr marL="0" marR="0" algn="ctr">
                        <a:lnSpc>
                          <a:spcPct val="107000"/>
                        </a:lnSpc>
                        <a:spcBef>
                          <a:spcPts val="0"/>
                        </a:spcBef>
                        <a:spcAft>
                          <a:spcPts val="0"/>
                        </a:spcAft>
                      </a:pPr>
                      <a:r>
                        <a:rPr lang="sr-Latn-RS" sz="1000">
                          <a:effectLst/>
                        </a:rPr>
                        <a:t>11</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Novi Sad</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122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417,000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20,850,000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4192682277"/>
                  </a:ext>
                </a:extLst>
              </a:tr>
              <a:tr h="189168">
                <a:tc>
                  <a:txBody>
                    <a:bodyPr/>
                    <a:lstStyle/>
                    <a:p>
                      <a:pPr marL="0" marR="0" algn="ctr">
                        <a:lnSpc>
                          <a:spcPct val="107000"/>
                        </a:lnSpc>
                        <a:spcBef>
                          <a:spcPts val="0"/>
                        </a:spcBef>
                        <a:spcAft>
                          <a:spcPts val="0"/>
                        </a:spcAft>
                      </a:pPr>
                      <a:r>
                        <a:rPr lang="sr-Latn-RS" sz="1000">
                          <a:effectLst/>
                        </a:rPr>
                        <a:t>12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Pančevo</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187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539,926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26,996,300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298907371"/>
                  </a:ext>
                </a:extLst>
              </a:tr>
              <a:tr h="189168">
                <a:tc>
                  <a:txBody>
                    <a:bodyPr/>
                    <a:lstStyle/>
                    <a:p>
                      <a:pPr marL="0" marR="0" algn="ctr">
                        <a:lnSpc>
                          <a:spcPct val="107000"/>
                        </a:lnSpc>
                        <a:spcBef>
                          <a:spcPts val="0"/>
                        </a:spcBef>
                        <a:spcAft>
                          <a:spcPts val="0"/>
                        </a:spcAft>
                      </a:pPr>
                      <a:r>
                        <a:rPr lang="sr-Latn-RS" sz="1000">
                          <a:effectLst/>
                        </a:rPr>
                        <a:t>13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Pirot</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93,947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4,697,350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1295454864"/>
                  </a:ext>
                </a:extLst>
              </a:tr>
              <a:tr h="189168">
                <a:tc>
                  <a:txBody>
                    <a:bodyPr/>
                    <a:lstStyle/>
                    <a:p>
                      <a:pPr marL="0" marR="0" algn="ctr">
                        <a:lnSpc>
                          <a:spcPct val="107000"/>
                        </a:lnSpc>
                        <a:spcBef>
                          <a:spcPts val="0"/>
                        </a:spcBef>
                        <a:spcAft>
                          <a:spcPts val="0"/>
                        </a:spcAft>
                      </a:pPr>
                      <a:r>
                        <a:rPr lang="sr-Latn-RS" sz="1000">
                          <a:effectLst/>
                        </a:rPr>
                        <a:t>14</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S. Pazova</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23,203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1,160,150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1513761306"/>
                  </a:ext>
                </a:extLst>
              </a:tr>
              <a:tr h="189168">
                <a:tc>
                  <a:txBody>
                    <a:bodyPr/>
                    <a:lstStyle/>
                    <a:p>
                      <a:pPr marL="0" marR="0" algn="ctr">
                        <a:lnSpc>
                          <a:spcPct val="107000"/>
                        </a:lnSpc>
                        <a:spcBef>
                          <a:spcPts val="0"/>
                        </a:spcBef>
                        <a:spcAft>
                          <a:spcPts val="0"/>
                        </a:spcAft>
                      </a:pPr>
                      <a:r>
                        <a:rPr lang="sr-Latn-RS" sz="1000">
                          <a:effectLst/>
                        </a:rPr>
                        <a:t>15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Subotica</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58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103,207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5,160,350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3988188159"/>
                  </a:ext>
                </a:extLst>
              </a:tr>
              <a:tr h="189168">
                <a:tc>
                  <a:txBody>
                    <a:bodyPr/>
                    <a:lstStyle/>
                    <a:p>
                      <a:pPr marL="0" marR="0" algn="ctr">
                        <a:lnSpc>
                          <a:spcPct val="107000"/>
                        </a:lnSpc>
                        <a:spcBef>
                          <a:spcPts val="0"/>
                        </a:spcBef>
                        <a:spcAft>
                          <a:spcPts val="0"/>
                        </a:spcAft>
                      </a:pPr>
                      <a:r>
                        <a:rPr lang="sr-Latn-RS" sz="1000">
                          <a:effectLst/>
                        </a:rPr>
                        <a:t>16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Trstenik</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5,194</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259,700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345191896"/>
                  </a:ext>
                </a:extLst>
              </a:tr>
              <a:tr h="189168">
                <a:tc>
                  <a:txBody>
                    <a:bodyPr/>
                    <a:lstStyle/>
                    <a:p>
                      <a:pPr marL="0" marR="0" algn="ctr">
                        <a:lnSpc>
                          <a:spcPct val="107000"/>
                        </a:lnSpc>
                        <a:spcBef>
                          <a:spcPts val="0"/>
                        </a:spcBef>
                        <a:spcAft>
                          <a:spcPts val="0"/>
                        </a:spcAft>
                      </a:pPr>
                      <a:r>
                        <a:rPr lang="sr-Latn-RS" sz="1000">
                          <a:effectLst/>
                        </a:rPr>
                        <a:t>17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Užice</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61,531</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3,076,550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643624999"/>
                  </a:ext>
                </a:extLst>
              </a:tr>
              <a:tr h="189168">
                <a:tc>
                  <a:txBody>
                    <a:bodyPr/>
                    <a:lstStyle/>
                    <a:p>
                      <a:pPr marL="0" marR="0" algn="ctr">
                        <a:lnSpc>
                          <a:spcPct val="107000"/>
                        </a:lnSpc>
                        <a:spcBef>
                          <a:spcPts val="0"/>
                        </a:spcBef>
                        <a:spcAft>
                          <a:spcPts val="0"/>
                        </a:spcAft>
                      </a:pPr>
                      <a:r>
                        <a:rPr lang="sr-Latn-RS" sz="1000">
                          <a:effectLst/>
                        </a:rPr>
                        <a:t>18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Valjevo</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50,000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2,500,000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935848254"/>
                  </a:ext>
                </a:extLst>
              </a:tr>
              <a:tr h="189168">
                <a:tc>
                  <a:txBody>
                    <a:bodyPr/>
                    <a:lstStyle/>
                    <a:p>
                      <a:pPr marL="0" marR="0" algn="ctr">
                        <a:lnSpc>
                          <a:spcPct val="107000"/>
                        </a:lnSpc>
                        <a:spcBef>
                          <a:spcPts val="0"/>
                        </a:spcBef>
                        <a:spcAft>
                          <a:spcPts val="0"/>
                        </a:spcAft>
                      </a:pPr>
                      <a:r>
                        <a:rPr lang="sr-Latn-RS" sz="1000">
                          <a:effectLst/>
                        </a:rPr>
                        <a:t>19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Vranje</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11</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12,883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644,150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1227137126"/>
                  </a:ext>
                </a:extLst>
              </a:tr>
              <a:tr h="243984">
                <a:tc>
                  <a:txBody>
                    <a:bodyPr/>
                    <a:lstStyle/>
                    <a:p>
                      <a:pPr marL="0" marR="0" algn="ctr">
                        <a:lnSpc>
                          <a:spcPct val="107000"/>
                        </a:lnSpc>
                        <a:spcBef>
                          <a:spcPts val="0"/>
                        </a:spcBef>
                        <a:spcAft>
                          <a:spcPts val="0"/>
                        </a:spcAft>
                      </a:pPr>
                      <a:r>
                        <a:rPr lang="sr-Latn-RS" sz="1000">
                          <a:effectLst/>
                        </a:rPr>
                        <a:t>20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just">
                        <a:lnSpc>
                          <a:spcPct val="107000"/>
                        </a:lnSpc>
                        <a:spcBef>
                          <a:spcPts val="0"/>
                        </a:spcBef>
                        <a:spcAft>
                          <a:spcPts val="0"/>
                        </a:spcAft>
                      </a:pPr>
                      <a:r>
                        <a:rPr lang="sr-Latn-RS" sz="1000">
                          <a:effectLst/>
                        </a:rPr>
                        <a:t>Zrenjanin</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33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29,000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000">
                          <a:effectLst/>
                        </a:rPr>
                        <a:t>1,450,000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2060704491"/>
                  </a:ext>
                </a:extLst>
              </a:tr>
              <a:tr h="381888">
                <a:tc gridSpan="2">
                  <a:txBody>
                    <a:bodyPr/>
                    <a:lstStyle/>
                    <a:p>
                      <a:pPr marL="0" marR="0" algn="just">
                        <a:lnSpc>
                          <a:spcPct val="107000"/>
                        </a:lnSpc>
                        <a:spcBef>
                          <a:spcPts val="0"/>
                        </a:spcBef>
                        <a:spcAft>
                          <a:spcPts val="0"/>
                        </a:spcAft>
                      </a:pPr>
                      <a:r>
                        <a:rPr lang="sr-Latn-RS" sz="1100">
                          <a:effectLst/>
                        </a:rPr>
                        <a:t>UKUPNO</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hMerge="1">
                  <a:txBody>
                    <a:bodyPr/>
                    <a:lstStyle/>
                    <a:p>
                      <a:endParaRPr lang="en-GB"/>
                    </a:p>
                  </a:txBody>
                  <a:tcPr/>
                </a:tc>
                <a:tc>
                  <a:txBody>
                    <a:bodyPr/>
                    <a:lstStyle/>
                    <a:p>
                      <a:pPr marL="0" marR="0" algn="r">
                        <a:lnSpc>
                          <a:spcPct val="107000"/>
                        </a:lnSpc>
                        <a:spcBef>
                          <a:spcPts val="0"/>
                        </a:spcBef>
                        <a:spcAft>
                          <a:spcPts val="0"/>
                        </a:spcAft>
                      </a:pPr>
                      <a:r>
                        <a:rPr lang="sr-Latn-RS" sz="1100">
                          <a:effectLst/>
                        </a:rPr>
                        <a:t>2,056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100">
                          <a:effectLst/>
                        </a:rPr>
                        <a:t>3,885,005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tc>
                  <a:txBody>
                    <a:bodyPr/>
                    <a:lstStyle/>
                    <a:p>
                      <a:pPr marL="0" marR="0" algn="r">
                        <a:lnSpc>
                          <a:spcPct val="107000"/>
                        </a:lnSpc>
                        <a:spcBef>
                          <a:spcPts val="0"/>
                        </a:spcBef>
                        <a:spcAft>
                          <a:spcPts val="0"/>
                        </a:spcAft>
                      </a:pPr>
                      <a:r>
                        <a:rPr lang="sr-Latn-RS" sz="1100" dirty="0">
                          <a:effectLst/>
                        </a:rPr>
                        <a:t>194,250,200</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39" marR="65839" marT="0" marB="0" anchor="ctr"/>
                </a:tc>
                <a:extLst>
                  <a:ext uri="{0D108BD9-81ED-4DB2-BD59-A6C34878D82A}">
                    <a16:rowId xmlns:a16="http://schemas.microsoft.com/office/drawing/2014/main" xmlns="" val="4015155499"/>
                  </a:ext>
                </a:extLst>
              </a:tr>
            </a:tbl>
          </a:graphicData>
        </a:graphic>
      </p:graphicFrame>
    </p:spTree>
    <p:extLst>
      <p:ext uri="{BB962C8B-B14F-4D97-AF65-F5344CB8AC3E}">
        <p14:creationId xmlns:p14="http://schemas.microsoft.com/office/powerpoint/2010/main" val="3678703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dirty="0"/>
              <a:t>Obnovljivi izvori energije u daljinskoj energetici Srbije – ReDE Serbia Projekat </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t>28 May, 2023</a:t>
            </a:fld>
            <a:endParaRPr lang="en-GB" dirty="0"/>
          </a:p>
        </p:txBody>
      </p:sp>
      <p:sp>
        <p:nvSpPr>
          <p:cNvPr id="4" name="Footer Placeholder 3"/>
          <p:cNvSpPr>
            <a:spLocks noGrp="1"/>
          </p:cNvSpPr>
          <p:nvPr>
            <p:ph type="ftr" sz="quarter" idx="3"/>
          </p:nvPr>
        </p:nvSpPr>
        <p:spPr/>
        <p:txBody>
          <a:bodyPr/>
          <a:lstStyle/>
          <a:p>
            <a:r>
              <a:rPr lang="en-GB" smtClean="0"/>
              <a:t>OFFICIAL USE</a:t>
            </a:r>
            <a:r>
              <a:rPr lang="en-GB" smtClean="0">
                <a:solidFill>
                  <a:srgbClr val="000000"/>
                </a:solidFill>
              </a:rPr>
              <a:t> </a:t>
            </a:r>
            <a:endParaRPr lang="en-GB">
              <a:solidFill>
                <a:srgbClr val="000000"/>
              </a:solidFill>
            </a:endParaRPr>
          </a:p>
        </p:txBody>
      </p:sp>
      <p:sp>
        <p:nvSpPr>
          <p:cNvPr id="5" name="Slide Number Placeholder 4"/>
          <p:cNvSpPr>
            <a:spLocks noGrp="1"/>
          </p:cNvSpPr>
          <p:nvPr>
            <p:ph type="sldNum" sz="quarter" idx="4"/>
          </p:nvPr>
        </p:nvSpPr>
        <p:spPr/>
        <p:txBody>
          <a:bodyPr/>
          <a:lstStyle/>
          <a:p>
            <a:fld id="{71F9F866-B438-9445-8D9F-1F8FF6608833}" type="slidenum">
              <a:rPr lang="en-GB" smtClean="0"/>
              <a:pPr/>
              <a:t>3</a:t>
            </a:fld>
            <a:endParaRPr lang="en-GB" dirty="0"/>
          </a:p>
        </p:txBody>
      </p:sp>
      <p:sp>
        <p:nvSpPr>
          <p:cNvPr id="9" name="Text Placeholder 5"/>
          <p:cNvSpPr>
            <a:spLocks noGrp="1"/>
          </p:cNvSpPr>
          <p:nvPr>
            <p:ph type="body" sz="quarter" idx="4294967295"/>
          </p:nvPr>
        </p:nvSpPr>
        <p:spPr>
          <a:xfrm>
            <a:off x="66041" y="1079998"/>
            <a:ext cx="3101196" cy="5400002"/>
          </a:xfrm>
          <a:prstGeom prst="rect">
            <a:avLst/>
          </a:prstGeom>
        </p:spPr>
        <p:txBody>
          <a:bodyPr/>
          <a:lstStyle/>
          <a:p>
            <a:pPr marL="285750" lvl="0" indent="-285750">
              <a:buFont typeface="Arial" panose="020B0604020202020204" pitchFamily="34" charset="0"/>
              <a:buChar char="•"/>
            </a:pPr>
            <a:r>
              <a:rPr lang="sr-Latn-RS" sz="1800" dirty="0" smtClean="0"/>
              <a:t>Projekat se realizuje u saradnji sa Ministarstvom rudarstva i energetike i </a:t>
            </a:r>
            <a:r>
              <a:rPr lang="sr-Cyrl-RS" sz="1800" dirty="0" smtClean="0"/>
              <a:t>11</a:t>
            </a:r>
            <a:r>
              <a:rPr lang="sr-Latn-RS" sz="1800" dirty="0" smtClean="0"/>
              <a:t> lokalnih samouprava i toplana.</a:t>
            </a:r>
          </a:p>
          <a:p>
            <a:pPr marL="285750" lvl="0" indent="-285750">
              <a:buFont typeface="Arial" panose="020B0604020202020204" pitchFamily="34" charset="0"/>
              <a:buChar char="•"/>
            </a:pPr>
            <a:r>
              <a:rPr lang="sr-Latn-RS" sz="1800" dirty="0" smtClean="0"/>
              <a:t>U </a:t>
            </a:r>
            <a:r>
              <a:rPr lang="sr-Latn-RS" sz="1800" dirty="0"/>
              <a:t>Budžetu republike Srbije za </a:t>
            </a:r>
            <a:r>
              <a:rPr lang="sr-Latn-RS" sz="1800" dirty="0" smtClean="0"/>
              <a:t>2023. </a:t>
            </a:r>
            <a:r>
              <a:rPr lang="sr-Latn-RS" sz="1800" dirty="0"/>
              <a:t>godinu je rezervisano </a:t>
            </a:r>
            <a:r>
              <a:rPr lang="sr-Cyrl-RS" sz="1800" dirty="0" smtClean="0"/>
              <a:t>3</a:t>
            </a:r>
            <a:r>
              <a:rPr lang="sr-Latn-RS" sz="1800" dirty="0" smtClean="0"/>
              <a:t>0 </a:t>
            </a:r>
            <a:r>
              <a:rPr lang="sr-Latn-RS" sz="1800" dirty="0"/>
              <a:t>miliona </a:t>
            </a:r>
            <a:r>
              <a:rPr lang="sr-Latn-RS" sz="1800" dirty="0" smtClean="0"/>
              <a:t>evra. EBRD planira da obezbedi preko 1</a:t>
            </a:r>
            <a:r>
              <a:rPr lang="sr-Cyrl-RS" sz="1800" dirty="0" smtClean="0"/>
              <a:t>0</a:t>
            </a:r>
            <a:r>
              <a:rPr lang="sr-Latn-RS" sz="1800" dirty="0" smtClean="0"/>
              <a:t> miliona evra bespovratnih sredstava u saradnji sa EU i SECO.</a:t>
            </a:r>
          </a:p>
          <a:p>
            <a:pPr marL="285750" lvl="0" indent="-285750">
              <a:buFont typeface="Arial" panose="020B0604020202020204" pitchFamily="34" charset="0"/>
              <a:buChar char="•"/>
            </a:pPr>
            <a:r>
              <a:rPr lang="sr-Latn-RS" sz="1800" dirty="0" smtClean="0"/>
              <a:t>Pored smanjenja emisija CO2 postiže se i smanjenje zagađenja vazduha, smanje cene proizvodnje energije i povećanje sigurnosti isporuke kroz diversifikaciju izvora toplote.</a:t>
            </a:r>
          </a:p>
          <a:p>
            <a:pPr marL="285750" lvl="0" indent="-285750">
              <a:buFont typeface="Arial" panose="020B0604020202020204" pitchFamily="34" charset="0"/>
              <a:buChar char="•"/>
            </a:pPr>
            <a:endParaRPr lang="sr-Latn-RS" sz="1800" dirty="0" smtClean="0"/>
          </a:p>
          <a:p>
            <a:pPr lvl="0"/>
            <a:endParaRPr lang="sr-Latn-RS" sz="2000" b="1" dirty="0">
              <a:solidFill>
                <a:srgbClr val="000000"/>
              </a:solidFill>
              <a:latin typeface="Franklin Gothic Book" panose="020B05030201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18760155"/>
              </p:ext>
            </p:extLst>
          </p:nvPr>
        </p:nvGraphicFramePr>
        <p:xfrm>
          <a:off x="3167237" y="1079999"/>
          <a:ext cx="5881347" cy="5484811"/>
        </p:xfrm>
        <a:graphic>
          <a:graphicData uri="http://schemas.openxmlformats.org/drawingml/2006/table">
            <a:tbl>
              <a:tblPr firstRow="1" firstCol="1" bandRow="1">
                <a:tableStyleId>{8EC20E35-A176-4012-BC5E-935CFFF8708E}</a:tableStyleId>
              </a:tblPr>
              <a:tblGrid>
                <a:gridCol w="458338">
                  <a:extLst>
                    <a:ext uri="{9D8B030D-6E8A-4147-A177-3AD203B41FA5}">
                      <a16:colId xmlns:a16="http://schemas.microsoft.com/office/drawing/2014/main" xmlns="" val="3023086933"/>
                    </a:ext>
                  </a:extLst>
                </a:gridCol>
                <a:gridCol w="594360">
                  <a:extLst>
                    <a:ext uri="{9D8B030D-6E8A-4147-A177-3AD203B41FA5}">
                      <a16:colId xmlns:a16="http://schemas.microsoft.com/office/drawing/2014/main" xmlns="" val="358220338"/>
                    </a:ext>
                  </a:extLst>
                </a:gridCol>
                <a:gridCol w="2687082">
                  <a:extLst>
                    <a:ext uri="{9D8B030D-6E8A-4147-A177-3AD203B41FA5}">
                      <a16:colId xmlns:a16="http://schemas.microsoft.com/office/drawing/2014/main" xmlns="" val="115527422"/>
                    </a:ext>
                  </a:extLst>
                </a:gridCol>
                <a:gridCol w="628153">
                  <a:extLst>
                    <a:ext uri="{9D8B030D-6E8A-4147-A177-3AD203B41FA5}">
                      <a16:colId xmlns:a16="http://schemas.microsoft.com/office/drawing/2014/main" xmlns="" val="146007278"/>
                    </a:ext>
                  </a:extLst>
                </a:gridCol>
                <a:gridCol w="869359">
                  <a:extLst>
                    <a:ext uri="{9D8B030D-6E8A-4147-A177-3AD203B41FA5}">
                      <a16:colId xmlns:a16="http://schemas.microsoft.com/office/drawing/2014/main" xmlns="" val="642568064"/>
                    </a:ext>
                  </a:extLst>
                </a:gridCol>
                <a:gridCol w="644055">
                  <a:extLst>
                    <a:ext uri="{9D8B030D-6E8A-4147-A177-3AD203B41FA5}">
                      <a16:colId xmlns:a16="http://schemas.microsoft.com/office/drawing/2014/main" xmlns="" val="3766699978"/>
                    </a:ext>
                  </a:extLst>
                </a:gridCol>
              </a:tblGrid>
              <a:tr h="428761">
                <a:tc>
                  <a:txBody>
                    <a:bodyPr/>
                    <a:lstStyle/>
                    <a:p>
                      <a:pPr marL="0" marR="0" algn="ctr">
                        <a:lnSpc>
                          <a:spcPct val="107000"/>
                        </a:lnSpc>
                        <a:spcBef>
                          <a:spcPts val="0"/>
                        </a:spcBef>
                        <a:spcAft>
                          <a:spcPts val="0"/>
                        </a:spcAft>
                      </a:pPr>
                      <a:r>
                        <a:rPr lang="en-GB" sz="800" dirty="0" err="1">
                          <a:effectLst/>
                        </a:rPr>
                        <a:t>Р.бр</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a:effectLst/>
                        </a:rPr>
                        <a:t>Град</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dirty="0" err="1">
                          <a:effectLst/>
                        </a:rPr>
                        <a:t>Технологија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dirty="0" err="1" smtClean="0">
                          <a:effectLst/>
                        </a:rPr>
                        <a:t>Инс</a:t>
                      </a:r>
                      <a:r>
                        <a:rPr lang="sr-Cyrl-RS" sz="800" dirty="0" smtClean="0">
                          <a:effectLst/>
                        </a:rPr>
                        <a:t>. </a:t>
                      </a:r>
                      <a:r>
                        <a:rPr lang="sr-Cyrl-RS" sz="800" dirty="0" err="1" smtClean="0">
                          <a:effectLst/>
                        </a:rPr>
                        <a:t>обнобљ</a:t>
                      </a:r>
                      <a:r>
                        <a:rPr lang="en-GB" sz="800" dirty="0" smtClean="0">
                          <a:effectLst/>
                        </a:rPr>
                        <a:t> </a:t>
                      </a:r>
                      <a:r>
                        <a:rPr lang="en-GB" sz="800" dirty="0">
                          <a:effectLst/>
                        </a:rPr>
                        <a:t>[MW]</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dirty="0" err="1" smtClean="0">
                          <a:effectLst/>
                        </a:rPr>
                        <a:t>Произв</a:t>
                      </a:r>
                      <a:r>
                        <a:rPr lang="sr-Cyrl-RS" sz="800" dirty="0" smtClean="0">
                          <a:effectLst/>
                        </a:rPr>
                        <a:t>. </a:t>
                      </a:r>
                      <a:r>
                        <a:rPr lang="sr-Cyrl-RS" sz="800" dirty="0" err="1" smtClean="0">
                          <a:effectLst/>
                        </a:rPr>
                        <a:t>обновљва</a:t>
                      </a:r>
                      <a:r>
                        <a:rPr lang="en-GB" sz="800" dirty="0" smtClean="0">
                          <a:effectLst/>
                        </a:rPr>
                        <a:t> [</a:t>
                      </a:r>
                      <a:r>
                        <a:rPr lang="en-GB" sz="800" dirty="0">
                          <a:effectLst/>
                        </a:rPr>
                        <a:t>MWh]</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dirty="0" err="1">
                          <a:effectLst/>
                        </a:rPr>
                        <a:t>Уштеде</a:t>
                      </a:r>
                      <a:r>
                        <a:rPr lang="en-GB" sz="800" dirty="0">
                          <a:effectLst/>
                        </a:rPr>
                        <a:t> </a:t>
                      </a:r>
                      <a:r>
                        <a:rPr lang="sr-Cyrl-RS" sz="800" dirty="0" smtClean="0">
                          <a:effectLst/>
                        </a:rPr>
                        <a:t>м</a:t>
                      </a:r>
                      <a:r>
                        <a:rPr lang="en-GB" sz="800" dirty="0" err="1" smtClean="0">
                          <a:effectLst/>
                        </a:rPr>
                        <a:t>ере</a:t>
                      </a:r>
                      <a:r>
                        <a:rPr lang="en-GB" sz="800" dirty="0" smtClean="0">
                          <a:effectLst/>
                        </a:rPr>
                        <a:t> </a:t>
                      </a:r>
                      <a:r>
                        <a:rPr lang="en-GB" sz="800" dirty="0">
                          <a:effectLst/>
                        </a:rPr>
                        <a:t>ЕЕ [MWh]</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980715588"/>
                  </a:ext>
                </a:extLst>
              </a:tr>
              <a:tr h="164592">
                <a:tc rowSpan="2">
                  <a:txBody>
                    <a:bodyPr/>
                    <a:lstStyle/>
                    <a:p>
                      <a:pPr marL="0" marR="0" algn="ctr">
                        <a:lnSpc>
                          <a:spcPct val="107000"/>
                        </a:lnSpc>
                        <a:spcBef>
                          <a:spcPts val="0"/>
                        </a:spcBef>
                        <a:spcAft>
                          <a:spcPts val="0"/>
                        </a:spcAft>
                      </a:pPr>
                      <a:r>
                        <a:rPr lang="en-GB" sz="800" dirty="0">
                          <a:effectLst/>
                        </a:rPr>
                        <a:t>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rowSpan="2">
                  <a:txBody>
                    <a:bodyPr/>
                    <a:lstStyle/>
                    <a:p>
                      <a:pPr marL="0" marR="0" algn="ctr">
                        <a:lnSpc>
                          <a:spcPct val="107000"/>
                        </a:lnSpc>
                        <a:spcBef>
                          <a:spcPts val="0"/>
                        </a:spcBef>
                        <a:spcAft>
                          <a:spcPts val="0"/>
                        </a:spcAft>
                      </a:pPr>
                      <a:r>
                        <a:rPr lang="en-GB" sz="800" dirty="0" err="1">
                          <a:effectLst/>
                        </a:rPr>
                        <a:t>Ниш</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Солар</a:t>
                      </a:r>
                      <a:r>
                        <a:rPr lang="en-GB" sz="800" dirty="0">
                          <a:effectLst/>
                        </a:rPr>
                        <a:t> </a:t>
                      </a:r>
                      <a:r>
                        <a:rPr lang="en-GB" sz="800" dirty="0" err="1">
                          <a:effectLst/>
                        </a:rPr>
                        <a:t>термал</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0.6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500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237580790"/>
                  </a:ext>
                </a:extLst>
              </a:tr>
              <a:tr h="182880">
                <a:tc vMerge="1">
                  <a:txBody>
                    <a:bodyPr/>
                    <a:lstStyle/>
                    <a:p>
                      <a:endParaRPr lang="en-GB"/>
                    </a:p>
                  </a:txBody>
                  <a:tcPr/>
                </a:tc>
                <a:tc vMerge="1">
                  <a:txBody>
                    <a:bodyPr/>
                    <a:lstStyle/>
                    <a:p>
                      <a:endParaRPr lang="en-GB"/>
                    </a:p>
                  </a:txBody>
                  <a:tcPr/>
                </a:tc>
                <a:tc>
                  <a:txBody>
                    <a:bodyPr/>
                    <a:lstStyle/>
                    <a:p>
                      <a:pPr marL="0" marR="0">
                        <a:lnSpc>
                          <a:spcPct val="107000"/>
                        </a:lnSpc>
                        <a:spcBef>
                          <a:spcPts val="0"/>
                        </a:spcBef>
                        <a:spcAft>
                          <a:spcPts val="0"/>
                        </a:spcAft>
                      </a:pPr>
                      <a:r>
                        <a:rPr lang="en-GB" sz="800" dirty="0" err="1">
                          <a:effectLst/>
                        </a:rPr>
                        <a:t>Топлотна</a:t>
                      </a:r>
                      <a:r>
                        <a:rPr lang="en-GB" sz="800" dirty="0">
                          <a:effectLst/>
                        </a:rPr>
                        <a:t> </a:t>
                      </a:r>
                      <a:r>
                        <a:rPr lang="en-GB" sz="800" dirty="0" err="1">
                          <a:effectLst/>
                        </a:rPr>
                        <a:t>пумпа</a:t>
                      </a:r>
                      <a:r>
                        <a:rPr lang="en-GB" sz="800" dirty="0">
                          <a:effectLst/>
                        </a:rPr>
                        <a:t> </a:t>
                      </a:r>
                      <a:r>
                        <a:rPr lang="en-GB" sz="800" dirty="0" err="1">
                          <a:effectLst/>
                        </a:rPr>
                        <a:t>која</a:t>
                      </a:r>
                      <a:r>
                        <a:rPr lang="en-GB" sz="800" dirty="0">
                          <a:effectLst/>
                        </a:rPr>
                        <a:t> </a:t>
                      </a:r>
                      <a:r>
                        <a:rPr lang="en-GB" sz="800" dirty="0" err="1">
                          <a:effectLst/>
                        </a:rPr>
                        <a:t>користи</a:t>
                      </a:r>
                      <a:r>
                        <a:rPr lang="en-GB" sz="800" dirty="0">
                          <a:effectLst/>
                        </a:rPr>
                        <a:t> </a:t>
                      </a:r>
                      <a:r>
                        <a:rPr lang="en-GB" sz="800" dirty="0" err="1">
                          <a:effectLst/>
                        </a:rPr>
                        <a:t>воду</a:t>
                      </a:r>
                      <a:r>
                        <a:rPr lang="en-GB" sz="800" dirty="0">
                          <a:effectLst/>
                        </a:rPr>
                        <a:t> </a:t>
                      </a:r>
                      <a:r>
                        <a:rPr lang="en-GB" sz="800" dirty="0" err="1">
                          <a:effectLst/>
                        </a:rPr>
                        <a:t>реке</a:t>
                      </a:r>
                      <a:r>
                        <a:rPr lang="en-GB" sz="800" dirty="0">
                          <a:effectLst/>
                        </a:rPr>
                        <a:t> </a:t>
                      </a:r>
                      <a:r>
                        <a:rPr lang="en-GB" sz="800" dirty="0" err="1">
                          <a:effectLst/>
                        </a:rPr>
                        <a:t>Нишаве</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15.0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67,000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4089504566"/>
                  </a:ext>
                </a:extLst>
              </a:tr>
              <a:tr h="318775">
                <a:tc rowSpan="2">
                  <a:txBody>
                    <a:bodyPr/>
                    <a:lstStyle/>
                    <a:p>
                      <a:pPr marL="0" marR="0" algn="ctr">
                        <a:lnSpc>
                          <a:spcPct val="107000"/>
                        </a:lnSpc>
                        <a:spcBef>
                          <a:spcPts val="0"/>
                        </a:spcBef>
                        <a:spcAft>
                          <a:spcPts val="0"/>
                        </a:spcAft>
                      </a:pPr>
                      <a:r>
                        <a:rPr lang="en-GB" sz="800">
                          <a:effectLst/>
                        </a:rPr>
                        <a:t>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rowSpan="2">
                  <a:txBody>
                    <a:bodyPr/>
                    <a:lstStyle/>
                    <a:p>
                      <a:pPr marL="0" marR="0" algn="ctr">
                        <a:lnSpc>
                          <a:spcPct val="107000"/>
                        </a:lnSpc>
                        <a:spcBef>
                          <a:spcPts val="0"/>
                        </a:spcBef>
                        <a:spcAft>
                          <a:spcPts val="0"/>
                        </a:spcAft>
                      </a:pPr>
                      <a:r>
                        <a:rPr lang="en-GB" sz="800" dirty="0" err="1">
                          <a:effectLst/>
                        </a:rPr>
                        <a:t>Крагујевац</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Топлотна</a:t>
                      </a:r>
                      <a:r>
                        <a:rPr lang="en-GB" sz="800" dirty="0">
                          <a:effectLst/>
                        </a:rPr>
                        <a:t> </a:t>
                      </a:r>
                      <a:r>
                        <a:rPr lang="en-GB" sz="800" dirty="0" err="1">
                          <a:effectLst/>
                        </a:rPr>
                        <a:t>пумпа</a:t>
                      </a:r>
                      <a:r>
                        <a:rPr lang="en-GB" sz="800" dirty="0">
                          <a:effectLst/>
                        </a:rPr>
                        <a:t> </a:t>
                      </a:r>
                      <a:r>
                        <a:rPr lang="en-GB" sz="800" dirty="0" err="1">
                          <a:effectLst/>
                        </a:rPr>
                        <a:t>која</a:t>
                      </a:r>
                      <a:r>
                        <a:rPr lang="en-GB" sz="800" dirty="0">
                          <a:effectLst/>
                        </a:rPr>
                        <a:t> </a:t>
                      </a:r>
                      <a:r>
                        <a:rPr lang="en-GB" sz="800" dirty="0" err="1">
                          <a:effectLst/>
                        </a:rPr>
                        <a:t>користи</a:t>
                      </a:r>
                      <a:r>
                        <a:rPr lang="en-GB" sz="800" dirty="0">
                          <a:effectLst/>
                        </a:rPr>
                        <a:t> </a:t>
                      </a:r>
                      <a:r>
                        <a:rPr lang="en-GB" sz="800" dirty="0" err="1">
                          <a:effectLst/>
                        </a:rPr>
                        <a:t>отпадну</a:t>
                      </a:r>
                      <a:r>
                        <a:rPr lang="en-GB" sz="800" dirty="0">
                          <a:effectLst/>
                        </a:rPr>
                        <a:t> </a:t>
                      </a:r>
                      <a:r>
                        <a:rPr lang="en-GB" sz="800" dirty="0" err="1">
                          <a:effectLst/>
                        </a:rPr>
                        <a:t>топлоту</a:t>
                      </a:r>
                      <a:r>
                        <a:rPr lang="en-GB" sz="800" dirty="0">
                          <a:effectLst/>
                        </a:rPr>
                        <a:t> </a:t>
                      </a:r>
                      <a:r>
                        <a:rPr lang="en-GB" sz="800" dirty="0" err="1">
                          <a:effectLst/>
                        </a:rPr>
                        <a:t>Државног</a:t>
                      </a:r>
                      <a:r>
                        <a:rPr lang="en-GB" sz="800" dirty="0">
                          <a:effectLst/>
                        </a:rPr>
                        <a:t> </a:t>
                      </a:r>
                      <a:r>
                        <a:rPr lang="en-GB" sz="800" dirty="0" err="1">
                          <a:effectLst/>
                        </a:rPr>
                        <a:t>Дата</a:t>
                      </a:r>
                      <a:r>
                        <a:rPr lang="en-GB" sz="800" dirty="0">
                          <a:effectLst/>
                        </a:rPr>
                        <a:t> </a:t>
                      </a:r>
                      <a:r>
                        <a:rPr lang="en-GB" sz="800" dirty="0" err="1">
                          <a:effectLst/>
                        </a:rPr>
                        <a:t>Центра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6.0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28,500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3632208446"/>
                  </a:ext>
                </a:extLst>
              </a:tr>
              <a:tr h="163371">
                <a:tc vMerge="1">
                  <a:txBody>
                    <a:bodyPr/>
                    <a:lstStyle/>
                    <a:p>
                      <a:endParaRPr lang="en-GB"/>
                    </a:p>
                  </a:txBody>
                  <a:tcPr/>
                </a:tc>
                <a:tc vMerge="1">
                  <a:txBody>
                    <a:bodyPr/>
                    <a:lstStyle/>
                    <a:p>
                      <a:endParaRPr lang="en-GB"/>
                    </a:p>
                  </a:txBody>
                  <a:tcPr/>
                </a:tc>
                <a:tc>
                  <a:txBody>
                    <a:bodyPr/>
                    <a:lstStyle/>
                    <a:p>
                      <a:pPr marL="0" marR="0">
                        <a:lnSpc>
                          <a:spcPct val="107000"/>
                        </a:lnSpc>
                        <a:spcBef>
                          <a:spcPts val="0"/>
                        </a:spcBef>
                        <a:spcAft>
                          <a:spcPts val="0"/>
                        </a:spcAft>
                      </a:pPr>
                      <a:r>
                        <a:rPr lang="en-GB" sz="800" dirty="0" err="1">
                          <a:effectLst/>
                        </a:rPr>
                        <a:t>Аутоматизација</a:t>
                      </a:r>
                      <a:r>
                        <a:rPr lang="en-GB" sz="800" dirty="0">
                          <a:effectLst/>
                        </a:rPr>
                        <a:t> </a:t>
                      </a:r>
                      <a:r>
                        <a:rPr lang="en-GB" sz="800" dirty="0" err="1">
                          <a:effectLst/>
                        </a:rPr>
                        <a:t>топлотних</a:t>
                      </a:r>
                      <a:r>
                        <a:rPr lang="en-GB" sz="800" dirty="0">
                          <a:effectLst/>
                        </a:rPr>
                        <a:t> </a:t>
                      </a:r>
                      <a:r>
                        <a:rPr lang="en-GB" sz="800" dirty="0" err="1">
                          <a:effectLst/>
                        </a:rPr>
                        <a:t>подстаница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15,412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867847729"/>
                  </a:ext>
                </a:extLst>
              </a:tr>
              <a:tr h="163371">
                <a:tc rowSpan="3">
                  <a:txBody>
                    <a:bodyPr/>
                    <a:lstStyle/>
                    <a:p>
                      <a:pPr marL="0" marR="0" algn="ctr">
                        <a:lnSpc>
                          <a:spcPct val="107000"/>
                        </a:lnSpc>
                        <a:spcBef>
                          <a:spcPts val="0"/>
                        </a:spcBef>
                        <a:spcAft>
                          <a:spcPts val="0"/>
                        </a:spcAft>
                      </a:pPr>
                      <a:r>
                        <a:rPr lang="en-GB" sz="800">
                          <a:effectLst/>
                        </a:rPr>
                        <a:t>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rowSpan="3">
                  <a:txBody>
                    <a:bodyPr/>
                    <a:lstStyle/>
                    <a:p>
                      <a:pPr marL="0" marR="0" algn="ctr">
                        <a:lnSpc>
                          <a:spcPct val="107000"/>
                        </a:lnSpc>
                        <a:spcBef>
                          <a:spcPts val="0"/>
                        </a:spcBef>
                        <a:spcAft>
                          <a:spcPts val="0"/>
                        </a:spcAft>
                      </a:pPr>
                      <a:r>
                        <a:rPr lang="en-GB" sz="800">
                          <a:effectLst/>
                        </a:rPr>
                        <a:t>Бечеј</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just">
                        <a:lnSpc>
                          <a:spcPct val="107000"/>
                        </a:lnSpc>
                        <a:spcBef>
                          <a:spcPts val="0"/>
                        </a:spcBef>
                        <a:spcAft>
                          <a:spcPts val="0"/>
                        </a:spcAft>
                      </a:pPr>
                      <a:r>
                        <a:rPr lang="en-GB" sz="800" dirty="0" err="1">
                          <a:effectLst/>
                        </a:rPr>
                        <a:t>Геотермална</a:t>
                      </a:r>
                      <a:r>
                        <a:rPr lang="en-GB" sz="800" dirty="0">
                          <a:effectLst/>
                        </a:rPr>
                        <a:t> </a:t>
                      </a:r>
                      <a:r>
                        <a:rPr lang="en-GB" sz="800" dirty="0" err="1">
                          <a:effectLst/>
                        </a:rPr>
                        <a:t>топлана</a:t>
                      </a:r>
                      <a:r>
                        <a:rPr lang="en-GB" sz="800" dirty="0">
                          <a:effectLst/>
                        </a:rPr>
                        <a:t> </a:t>
                      </a:r>
                      <a:r>
                        <a:rPr lang="en-GB" sz="800" dirty="0" err="1">
                          <a:effectLst/>
                        </a:rPr>
                        <a:t>са</a:t>
                      </a:r>
                      <a:r>
                        <a:rPr lang="en-GB" sz="800" dirty="0">
                          <a:effectLst/>
                        </a:rPr>
                        <a:t> </a:t>
                      </a:r>
                      <a:r>
                        <a:rPr lang="en-GB" sz="800" dirty="0" err="1">
                          <a:effectLst/>
                        </a:rPr>
                        <a:t>топлотном</a:t>
                      </a:r>
                      <a:r>
                        <a:rPr lang="en-GB" sz="800" dirty="0">
                          <a:effectLst/>
                        </a:rPr>
                        <a:t> </a:t>
                      </a:r>
                      <a:r>
                        <a:rPr lang="en-GB" sz="800" dirty="0" err="1">
                          <a:effectLst/>
                        </a:rPr>
                        <a:t>пумпом</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4.2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9,630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13,682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1557796409"/>
                  </a:ext>
                </a:extLst>
              </a:tr>
              <a:tr h="163371">
                <a:tc vMerge="1">
                  <a:txBody>
                    <a:bodyPr/>
                    <a:lstStyle/>
                    <a:p>
                      <a:endParaRPr lang="en-GB"/>
                    </a:p>
                  </a:txBody>
                  <a:tcPr/>
                </a:tc>
                <a:tc vMerge="1">
                  <a:txBody>
                    <a:bodyPr/>
                    <a:lstStyle/>
                    <a:p>
                      <a:endParaRPr lang="en-GB"/>
                    </a:p>
                  </a:txBody>
                  <a:tcPr/>
                </a:tc>
                <a:tc>
                  <a:txBody>
                    <a:bodyPr/>
                    <a:lstStyle/>
                    <a:p>
                      <a:pPr marL="0" marR="0" algn="just">
                        <a:lnSpc>
                          <a:spcPct val="107000"/>
                        </a:lnSpc>
                        <a:spcBef>
                          <a:spcPts val="0"/>
                        </a:spcBef>
                        <a:spcAft>
                          <a:spcPts val="0"/>
                        </a:spcAft>
                      </a:pPr>
                      <a:r>
                        <a:rPr lang="en-GB" sz="800" dirty="0" err="1">
                          <a:effectLst/>
                        </a:rPr>
                        <a:t>Реконструкција</a:t>
                      </a:r>
                      <a:r>
                        <a:rPr lang="en-GB" sz="800" dirty="0">
                          <a:effectLst/>
                        </a:rPr>
                        <a:t> топловодне </a:t>
                      </a:r>
                      <a:r>
                        <a:rPr lang="en-GB" sz="800" dirty="0" err="1">
                          <a:effectLst/>
                        </a:rPr>
                        <a:t>мреже</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2,910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450608372"/>
                  </a:ext>
                </a:extLst>
              </a:tr>
              <a:tr h="163371">
                <a:tc vMerge="1">
                  <a:txBody>
                    <a:bodyPr/>
                    <a:lstStyle/>
                    <a:p>
                      <a:endParaRPr lang="en-GB"/>
                    </a:p>
                  </a:txBody>
                  <a:tcPr/>
                </a:tc>
                <a:tc vMerge="1">
                  <a:txBody>
                    <a:bodyPr/>
                    <a:lstStyle/>
                    <a:p>
                      <a:endParaRPr lang="en-GB"/>
                    </a:p>
                  </a:txBody>
                  <a:tcPr/>
                </a:tc>
                <a:tc>
                  <a:txBody>
                    <a:bodyPr/>
                    <a:lstStyle/>
                    <a:p>
                      <a:pPr marL="0" marR="0" algn="just">
                        <a:lnSpc>
                          <a:spcPct val="107000"/>
                        </a:lnSpc>
                        <a:spcBef>
                          <a:spcPts val="0"/>
                        </a:spcBef>
                        <a:spcAft>
                          <a:spcPts val="0"/>
                        </a:spcAft>
                      </a:pPr>
                      <a:r>
                        <a:rPr lang="en-GB" sz="800" dirty="0" err="1">
                          <a:effectLst/>
                        </a:rPr>
                        <a:t>Аутоматизација</a:t>
                      </a:r>
                      <a:r>
                        <a:rPr lang="en-GB" sz="800" dirty="0">
                          <a:effectLst/>
                        </a:rPr>
                        <a:t> </a:t>
                      </a:r>
                      <a:r>
                        <a:rPr lang="en-GB" sz="800" dirty="0" err="1">
                          <a:effectLst/>
                        </a:rPr>
                        <a:t>топлотних</a:t>
                      </a:r>
                      <a:r>
                        <a:rPr lang="en-GB" sz="800" dirty="0">
                          <a:effectLst/>
                        </a:rPr>
                        <a:t> </a:t>
                      </a:r>
                      <a:r>
                        <a:rPr lang="en-GB" sz="800" dirty="0" err="1">
                          <a:effectLst/>
                        </a:rPr>
                        <a:t>подстаница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700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3878355444"/>
                  </a:ext>
                </a:extLst>
              </a:tr>
              <a:tr h="163371">
                <a:tc rowSpan="2">
                  <a:txBody>
                    <a:bodyPr/>
                    <a:lstStyle/>
                    <a:p>
                      <a:pPr marL="0" marR="0" algn="ctr">
                        <a:lnSpc>
                          <a:spcPct val="107000"/>
                        </a:lnSpc>
                        <a:spcBef>
                          <a:spcPts val="0"/>
                        </a:spcBef>
                        <a:spcAft>
                          <a:spcPts val="0"/>
                        </a:spcAft>
                      </a:pPr>
                      <a:r>
                        <a:rPr lang="en-GB" sz="800">
                          <a:effectLst/>
                        </a:rPr>
                        <a:t>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rowSpan="2">
                  <a:txBody>
                    <a:bodyPr/>
                    <a:lstStyle/>
                    <a:p>
                      <a:pPr marL="0" marR="0" algn="ctr">
                        <a:lnSpc>
                          <a:spcPct val="107000"/>
                        </a:lnSpc>
                        <a:spcBef>
                          <a:spcPts val="0"/>
                        </a:spcBef>
                        <a:spcAft>
                          <a:spcPts val="0"/>
                        </a:spcAft>
                      </a:pPr>
                      <a:r>
                        <a:rPr lang="en-GB" sz="800">
                          <a:effectLst/>
                        </a:rPr>
                        <a:t>Панчево</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Реконструкција</a:t>
                      </a:r>
                      <a:r>
                        <a:rPr lang="en-GB" sz="800" dirty="0">
                          <a:effectLst/>
                        </a:rPr>
                        <a:t> топловодне </a:t>
                      </a:r>
                      <a:r>
                        <a:rPr lang="en-GB" sz="800" dirty="0" err="1">
                          <a:effectLst/>
                        </a:rPr>
                        <a:t>мреже</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6,190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78845264"/>
                  </a:ext>
                </a:extLst>
              </a:tr>
              <a:tr h="245057">
                <a:tc vMerge="1">
                  <a:txBody>
                    <a:bodyPr/>
                    <a:lstStyle/>
                    <a:p>
                      <a:endParaRPr lang="en-GB"/>
                    </a:p>
                  </a:txBody>
                  <a:tcPr/>
                </a:tc>
                <a:tc vMerge="1">
                  <a:txBody>
                    <a:bodyPr/>
                    <a:lstStyle/>
                    <a:p>
                      <a:endParaRPr lang="en-GB"/>
                    </a:p>
                  </a:txBody>
                  <a:tcPr/>
                </a:tc>
                <a:tc>
                  <a:txBody>
                    <a:bodyPr/>
                    <a:lstStyle/>
                    <a:p>
                      <a:pPr marL="0" marR="0" algn="just">
                        <a:lnSpc>
                          <a:spcPct val="107000"/>
                        </a:lnSpc>
                        <a:spcBef>
                          <a:spcPts val="0"/>
                        </a:spcBef>
                        <a:spcAft>
                          <a:spcPts val="0"/>
                        </a:spcAft>
                      </a:pPr>
                      <a:r>
                        <a:rPr lang="en-GB" sz="800" dirty="0" err="1">
                          <a:effectLst/>
                        </a:rPr>
                        <a:t>Геотермална</a:t>
                      </a:r>
                      <a:r>
                        <a:rPr lang="en-GB" sz="800" dirty="0">
                          <a:effectLst/>
                        </a:rPr>
                        <a:t> </a:t>
                      </a:r>
                      <a:r>
                        <a:rPr lang="en-GB" sz="800" dirty="0" err="1">
                          <a:effectLst/>
                        </a:rPr>
                        <a:t>топлана</a:t>
                      </a:r>
                      <a:r>
                        <a:rPr lang="en-GB" sz="800" dirty="0">
                          <a:effectLst/>
                        </a:rPr>
                        <a:t> </a:t>
                      </a:r>
                      <a:r>
                        <a:rPr lang="en-GB" sz="800" dirty="0" err="1">
                          <a:effectLst/>
                        </a:rPr>
                        <a:t>са</a:t>
                      </a:r>
                      <a:r>
                        <a:rPr lang="en-GB" sz="800" dirty="0">
                          <a:effectLst/>
                        </a:rPr>
                        <a:t> </a:t>
                      </a:r>
                      <a:r>
                        <a:rPr lang="en-GB" sz="800" dirty="0" err="1">
                          <a:effectLst/>
                        </a:rPr>
                        <a:t>топлотном</a:t>
                      </a:r>
                      <a:r>
                        <a:rPr lang="en-GB" sz="800" dirty="0">
                          <a:effectLst/>
                        </a:rPr>
                        <a:t> </a:t>
                      </a:r>
                      <a:r>
                        <a:rPr lang="en-GB" sz="800" dirty="0" err="1">
                          <a:effectLst/>
                        </a:rPr>
                        <a:t>пумпом</a:t>
                      </a:r>
                      <a:r>
                        <a:rPr lang="en-GB" sz="800" dirty="0">
                          <a:effectLst/>
                        </a:rPr>
                        <a:t> </a:t>
                      </a:r>
                      <a:r>
                        <a:rPr lang="en-GB" sz="800" dirty="0" err="1">
                          <a:effectLst/>
                        </a:rPr>
                        <a:t>или</a:t>
                      </a:r>
                      <a:r>
                        <a:rPr lang="en-GB" sz="800" dirty="0">
                          <a:effectLst/>
                        </a:rPr>
                        <a:t> </a:t>
                      </a:r>
                      <a:r>
                        <a:rPr lang="en-GB" sz="800" dirty="0" err="1">
                          <a:effectLst/>
                        </a:rPr>
                        <a:t>солар</a:t>
                      </a:r>
                      <a:r>
                        <a:rPr lang="en-GB" sz="800" dirty="0">
                          <a:effectLst/>
                        </a:rPr>
                        <a:t> </a:t>
                      </a:r>
                      <a:r>
                        <a:rPr lang="en-GB" sz="800" dirty="0" err="1">
                          <a:effectLst/>
                        </a:rPr>
                        <a:t>термал</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3.5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15,700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3895249564"/>
                  </a:ext>
                </a:extLst>
              </a:tr>
              <a:tr h="326741">
                <a:tc rowSpan="2">
                  <a:txBody>
                    <a:bodyPr/>
                    <a:lstStyle/>
                    <a:p>
                      <a:pPr marL="0" marR="0" algn="ctr">
                        <a:lnSpc>
                          <a:spcPct val="107000"/>
                        </a:lnSpc>
                        <a:spcBef>
                          <a:spcPts val="0"/>
                        </a:spcBef>
                        <a:spcAft>
                          <a:spcPts val="0"/>
                        </a:spcAft>
                      </a:pPr>
                      <a:r>
                        <a:rPr lang="en-GB" sz="800">
                          <a:effectLst/>
                        </a:rPr>
                        <a:t>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rowSpan="2">
                  <a:txBody>
                    <a:bodyPr/>
                    <a:lstStyle/>
                    <a:p>
                      <a:pPr marL="0" marR="0" algn="ctr">
                        <a:lnSpc>
                          <a:spcPct val="107000"/>
                        </a:lnSpc>
                        <a:spcBef>
                          <a:spcPts val="0"/>
                        </a:spcBef>
                        <a:spcAft>
                          <a:spcPts val="0"/>
                        </a:spcAft>
                      </a:pPr>
                      <a:r>
                        <a:rPr lang="en-GB" sz="800">
                          <a:effectLst/>
                        </a:rPr>
                        <a:t>Вршац</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dirty="0" err="1">
                          <a:effectLst/>
                        </a:rPr>
                        <a:t>Топлотна</a:t>
                      </a:r>
                      <a:r>
                        <a:rPr lang="en-GB" sz="800" dirty="0">
                          <a:effectLst/>
                        </a:rPr>
                        <a:t> </a:t>
                      </a:r>
                      <a:r>
                        <a:rPr lang="en-GB" sz="800" dirty="0" err="1">
                          <a:effectLst/>
                        </a:rPr>
                        <a:t>пумпа</a:t>
                      </a:r>
                      <a:r>
                        <a:rPr lang="en-GB" sz="800" dirty="0">
                          <a:effectLst/>
                        </a:rPr>
                        <a:t> </a:t>
                      </a:r>
                      <a:r>
                        <a:rPr lang="en-GB" sz="800" dirty="0" err="1">
                          <a:effectLst/>
                        </a:rPr>
                        <a:t>која</a:t>
                      </a:r>
                      <a:r>
                        <a:rPr lang="en-GB" sz="800" dirty="0">
                          <a:effectLst/>
                        </a:rPr>
                        <a:t> </a:t>
                      </a:r>
                      <a:r>
                        <a:rPr lang="en-GB" sz="800" dirty="0" err="1">
                          <a:effectLst/>
                        </a:rPr>
                        <a:t>користи</a:t>
                      </a:r>
                      <a:r>
                        <a:rPr lang="en-GB" sz="800" dirty="0">
                          <a:effectLst/>
                        </a:rPr>
                        <a:t> </a:t>
                      </a:r>
                      <a:r>
                        <a:rPr lang="en-GB" sz="800" dirty="0" err="1">
                          <a:effectLst/>
                        </a:rPr>
                        <a:t>топлоту</a:t>
                      </a:r>
                      <a:r>
                        <a:rPr lang="en-GB" sz="800" dirty="0">
                          <a:effectLst/>
                        </a:rPr>
                        <a:t> </a:t>
                      </a:r>
                      <a:r>
                        <a:rPr lang="en-GB" sz="800" dirty="0" err="1">
                          <a:effectLst/>
                        </a:rPr>
                        <a:t>пречишћених</a:t>
                      </a:r>
                      <a:r>
                        <a:rPr lang="en-GB" sz="800" dirty="0">
                          <a:effectLst/>
                        </a:rPr>
                        <a:t> </a:t>
                      </a:r>
                      <a:r>
                        <a:rPr lang="en-GB" sz="800" dirty="0" err="1">
                          <a:effectLst/>
                        </a:rPr>
                        <a:t>отпадних</a:t>
                      </a:r>
                      <a:r>
                        <a:rPr lang="en-GB" sz="800" dirty="0">
                          <a:effectLst/>
                        </a:rPr>
                        <a:t> </a:t>
                      </a:r>
                      <a:r>
                        <a:rPr lang="en-GB" sz="800" dirty="0" err="1">
                          <a:effectLst/>
                        </a:rPr>
                        <a:t>вода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4.0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15,552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26,931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2721600031"/>
                  </a:ext>
                </a:extLst>
              </a:tr>
              <a:tr h="163371">
                <a:tc vMerge="1">
                  <a:txBody>
                    <a:bodyPr/>
                    <a:lstStyle/>
                    <a:p>
                      <a:endParaRPr lang="en-GB"/>
                    </a:p>
                  </a:txBody>
                  <a:tcPr/>
                </a:tc>
                <a:tc vMerge="1">
                  <a:txBody>
                    <a:bodyPr/>
                    <a:lstStyle/>
                    <a:p>
                      <a:endParaRPr lang="en-GB"/>
                    </a:p>
                  </a:txBody>
                  <a:tcPr/>
                </a:tc>
                <a:tc>
                  <a:txBody>
                    <a:bodyPr/>
                    <a:lstStyle/>
                    <a:p>
                      <a:pPr marL="0" marR="0" algn="just">
                        <a:lnSpc>
                          <a:spcPct val="107000"/>
                        </a:lnSpc>
                        <a:spcBef>
                          <a:spcPts val="0"/>
                        </a:spcBef>
                        <a:spcAft>
                          <a:spcPts val="0"/>
                        </a:spcAft>
                      </a:pPr>
                      <a:r>
                        <a:rPr lang="en-GB" sz="800" dirty="0" err="1">
                          <a:effectLst/>
                        </a:rPr>
                        <a:t>Аутоматизација</a:t>
                      </a:r>
                      <a:r>
                        <a:rPr lang="en-GB" sz="800" dirty="0">
                          <a:effectLst/>
                        </a:rPr>
                        <a:t> </a:t>
                      </a:r>
                      <a:r>
                        <a:rPr lang="en-GB" sz="800" dirty="0" err="1">
                          <a:effectLst/>
                        </a:rPr>
                        <a:t>топлотних</a:t>
                      </a:r>
                      <a:r>
                        <a:rPr lang="en-GB" sz="800" dirty="0">
                          <a:effectLst/>
                        </a:rPr>
                        <a:t> </a:t>
                      </a:r>
                      <a:r>
                        <a:rPr lang="en-GB" sz="800" dirty="0" err="1">
                          <a:effectLst/>
                        </a:rPr>
                        <a:t>подстаница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2,074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1931348896"/>
                  </a:ext>
                </a:extLst>
              </a:tr>
              <a:tr h="326741">
                <a:tc rowSpan="3">
                  <a:txBody>
                    <a:bodyPr/>
                    <a:lstStyle/>
                    <a:p>
                      <a:pPr marL="0" marR="0" algn="ctr">
                        <a:lnSpc>
                          <a:spcPct val="107000"/>
                        </a:lnSpc>
                        <a:spcBef>
                          <a:spcPts val="0"/>
                        </a:spcBef>
                        <a:spcAft>
                          <a:spcPts val="0"/>
                        </a:spcAft>
                      </a:pPr>
                      <a:r>
                        <a:rPr lang="en-GB" sz="800">
                          <a:effectLst/>
                        </a:rPr>
                        <a:t>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rowSpan="3">
                  <a:txBody>
                    <a:bodyPr/>
                    <a:lstStyle/>
                    <a:p>
                      <a:pPr marL="0" marR="0" algn="ctr">
                        <a:lnSpc>
                          <a:spcPct val="107000"/>
                        </a:lnSpc>
                        <a:spcBef>
                          <a:spcPts val="0"/>
                        </a:spcBef>
                        <a:spcAft>
                          <a:spcPts val="0"/>
                        </a:spcAft>
                      </a:pPr>
                      <a:r>
                        <a:rPr lang="en-GB" sz="800" dirty="0" err="1">
                          <a:effectLst/>
                        </a:rPr>
                        <a:t>Крушевац</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Топлотна</a:t>
                      </a:r>
                      <a:r>
                        <a:rPr lang="en-GB" sz="800" dirty="0">
                          <a:effectLst/>
                        </a:rPr>
                        <a:t> </a:t>
                      </a:r>
                      <a:r>
                        <a:rPr lang="en-GB" sz="800" dirty="0" err="1">
                          <a:effectLst/>
                        </a:rPr>
                        <a:t>пумпа</a:t>
                      </a:r>
                      <a:r>
                        <a:rPr lang="en-GB" sz="800" dirty="0">
                          <a:effectLst/>
                        </a:rPr>
                        <a:t> </a:t>
                      </a:r>
                      <a:r>
                        <a:rPr lang="en-GB" sz="800" dirty="0" err="1">
                          <a:effectLst/>
                        </a:rPr>
                        <a:t>која</a:t>
                      </a:r>
                      <a:r>
                        <a:rPr lang="en-GB" sz="800" dirty="0">
                          <a:effectLst/>
                        </a:rPr>
                        <a:t> </a:t>
                      </a:r>
                      <a:r>
                        <a:rPr lang="en-GB" sz="800" dirty="0" err="1">
                          <a:effectLst/>
                        </a:rPr>
                        <a:t>користи</a:t>
                      </a:r>
                      <a:r>
                        <a:rPr lang="en-GB" sz="800" dirty="0">
                          <a:effectLst/>
                        </a:rPr>
                        <a:t> </a:t>
                      </a:r>
                      <a:r>
                        <a:rPr lang="en-GB" sz="800" dirty="0" err="1">
                          <a:effectLst/>
                        </a:rPr>
                        <a:t>топлоту</a:t>
                      </a:r>
                      <a:r>
                        <a:rPr lang="en-GB" sz="800" dirty="0">
                          <a:effectLst/>
                        </a:rPr>
                        <a:t> </a:t>
                      </a:r>
                      <a:r>
                        <a:rPr lang="en-GB" sz="800" dirty="0" err="1">
                          <a:effectLst/>
                        </a:rPr>
                        <a:t>пречишћених</a:t>
                      </a:r>
                      <a:r>
                        <a:rPr lang="en-GB" sz="800" dirty="0">
                          <a:effectLst/>
                        </a:rPr>
                        <a:t> </a:t>
                      </a:r>
                      <a:r>
                        <a:rPr lang="en-GB" sz="800" dirty="0" err="1">
                          <a:effectLst/>
                        </a:rPr>
                        <a:t>отпадних</a:t>
                      </a:r>
                      <a:r>
                        <a:rPr lang="en-GB" sz="800" dirty="0">
                          <a:effectLst/>
                        </a:rPr>
                        <a:t> </a:t>
                      </a:r>
                      <a:r>
                        <a:rPr lang="en-GB" sz="800" dirty="0" err="1">
                          <a:effectLst/>
                        </a:rPr>
                        <a:t>вода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5.8</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25,800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833818566"/>
                  </a:ext>
                </a:extLst>
              </a:tr>
              <a:tr h="163371">
                <a:tc vMerge="1">
                  <a:txBody>
                    <a:bodyPr/>
                    <a:lstStyle/>
                    <a:p>
                      <a:endParaRPr lang="en-GB"/>
                    </a:p>
                  </a:txBody>
                  <a:tcPr/>
                </a:tc>
                <a:tc vMerge="1">
                  <a:txBody>
                    <a:bodyPr/>
                    <a:lstStyle/>
                    <a:p>
                      <a:endParaRPr lang="en-GB"/>
                    </a:p>
                  </a:txBody>
                  <a:tcPr/>
                </a:tc>
                <a:tc>
                  <a:txBody>
                    <a:bodyPr/>
                    <a:lstStyle/>
                    <a:p>
                      <a:pPr marL="0" marR="0">
                        <a:lnSpc>
                          <a:spcPct val="107000"/>
                        </a:lnSpc>
                        <a:spcBef>
                          <a:spcPts val="0"/>
                        </a:spcBef>
                        <a:spcAft>
                          <a:spcPts val="0"/>
                        </a:spcAft>
                      </a:pPr>
                      <a:r>
                        <a:rPr lang="en-GB" sz="800" dirty="0" err="1">
                          <a:effectLst/>
                        </a:rPr>
                        <a:t>Реконструкција</a:t>
                      </a:r>
                      <a:r>
                        <a:rPr lang="en-GB" sz="800" dirty="0">
                          <a:effectLst/>
                        </a:rPr>
                        <a:t> топловодне </a:t>
                      </a:r>
                      <a:r>
                        <a:rPr lang="en-GB" sz="800" dirty="0" err="1">
                          <a:effectLst/>
                        </a:rPr>
                        <a:t>мреже</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809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4005395262"/>
                  </a:ext>
                </a:extLst>
              </a:tr>
              <a:tr h="163371">
                <a:tc vMerge="1">
                  <a:txBody>
                    <a:bodyPr/>
                    <a:lstStyle/>
                    <a:p>
                      <a:endParaRPr lang="en-GB"/>
                    </a:p>
                  </a:txBody>
                  <a:tcPr/>
                </a:tc>
                <a:tc vMerge="1">
                  <a:txBody>
                    <a:bodyPr/>
                    <a:lstStyle/>
                    <a:p>
                      <a:endParaRPr lang="en-GB"/>
                    </a:p>
                  </a:txBody>
                  <a:tcPr/>
                </a:tc>
                <a:tc>
                  <a:txBody>
                    <a:bodyPr/>
                    <a:lstStyle/>
                    <a:p>
                      <a:pPr marL="0" marR="0">
                        <a:lnSpc>
                          <a:spcPct val="107000"/>
                        </a:lnSpc>
                        <a:spcBef>
                          <a:spcPts val="0"/>
                        </a:spcBef>
                        <a:spcAft>
                          <a:spcPts val="0"/>
                        </a:spcAft>
                      </a:pPr>
                      <a:r>
                        <a:rPr lang="en-GB" sz="800" dirty="0" err="1">
                          <a:effectLst/>
                        </a:rPr>
                        <a:t>Аутоматизација</a:t>
                      </a:r>
                      <a:r>
                        <a:rPr lang="en-GB" sz="800" dirty="0">
                          <a:effectLst/>
                        </a:rPr>
                        <a:t> </a:t>
                      </a:r>
                      <a:r>
                        <a:rPr lang="en-GB" sz="800" dirty="0" err="1">
                          <a:effectLst/>
                        </a:rPr>
                        <a:t>топлотних</a:t>
                      </a:r>
                      <a:r>
                        <a:rPr lang="en-GB" sz="800" dirty="0">
                          <a:effectLst/>
                        </a:rPr>
                        <a:t> </a:t>
                      </a:r>
                      <a:r>
                        <a:rPr lang="en-GB" sz="800" dirty="0" err="1">
                          <a:effectLst/>
                        </a:rPr>
                        <a:t>подстаница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6,102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780444990"/>
                  </a:ext>
                </a:extLst>
              </a:tr>
              <a:tr h="163371">
                <a:tc rowSpan="2">
                  <a:txBody>
                    <a:bodyPr/>
                    <a:lstStyle/>
                    <a:p>
                      <a:pPr marL="0" marR="0" algn="ctr">
                        <a:lnSpc>
                          <a:spcPct val="107000"/>
                        </a:lnSpc>
                        <a:spcBef>
                          <a:spcPts val="0"/>
                        </a:spcBef>
                        <a:spcAft>
                          <a:spcPts val="0"/>
                        </a:spcAft>
                      </a:pPr>
                      <a:r>
                        <a:rPr lang="en-GB" sz="800">
                          <a:effectLst/>
                        </a:rPr>
                        <a:t>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rowSpan="2">
                  <a:txBody>
                    <a:bodyPr/>
                    <a:lstStyle/>
                    <a:p>
                      <a:pPr marL="0" marR="0" algn="ctr">
                        <a:lnSpc>
                          <a:spcPct val="107000"/>
                        </a:lnSpc>
                        <a:spcBef>
                          <a:spcPts val="0"/>
                        </a:spcBef>
                        <a:spcAft>
                          <a:spcPts val="0"/>
                        </a:spcAft>
                      </a:pPr>
                      <a:r>
                        <a:rPr lang="en-GB" sz="800">
                          <a:effectLst/>
                        </a:rPr>
                        <a:t>Врбас</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Геотермална</a:t>
                      </a:r>
                      <a:r>
                        <a:rPr lang="en-GB" sz="800" dirty="0">
                          <a:effectLst/>
                        </a:rPr>
                        <a:t> </a:t>
                      </a:r>
                      <a:r>
                        <a:rPr lang="en-GB" sz="800" dirty="0" err="1">
                          <a:effectLst/>
                        </a:rPr>
                        <a:t>топлана</a:t>
                      </a:r>
                      <a:r>
                        <a:rPr lang="en-GB" sz="800" dirty="0">
                          <a:effectLst/>
                        </a:rPr>
                        <a:t> </a:t>
                      </a:r>
                      <a:r>
                        <a:rPr lang="en-GB" sz="800" dirty="0" err="1">
                          <a:effectLst/>
                        </a:rPr>
                        <a:t>са</a:t>
                      </a:r>
                      <a:r>
                        <a:rPr lang="en-GB" sz="800" dirty="0">
                          <a:effectLst/>
                        </a:rPr>
                        <a:t> </a:t>
                      </a:r>
                      <a:r>
                        <a:rPr lang="en-GB" sz="800" dirty="0" err="1">
                          <a:effectLst/>
                        </a:rPr>
                        <a:t>топлотном</a:t>
                      </a:r>
                      <a:r>
                        <a:rPr lang="en-GB" sz="800" dirty="0">
                          <a:effectLst/>
                        </a:rPr>
                        <a:t> </a:t>
                      </a:r>
                      <a:r>
                        <a:rPr lang="en-GB" sz="800" dirty="0" err="1">
                          <a:effectLst/>
                        </a:rPr>
                        <a:t>пумпом</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1.6</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2,200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2,337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1774516831"/>
                  </a:ext>
                </a:extLst>
              </a:tr>
              <a:tr h="163371">
                <a:tc vMerge="1">
                  <a:txBody>
                    <a:bodyPr/>
                    <a:lstStyle/>
                    <a:p>
                      <a:endParaRPr lang="en-GB"/>
                    </a:p>
                  </a:txBody>
                  <a:tcPr/>
                </a:tc>
                <a:tc vMerge="1">
                  <a:txBody>
                    <a:bodyPr/>
                    <a:lstStyle/>
                    <a:p>
                      <a:endParaRPr lang="en-GB"/>
                    </a:p>
                  </a:txBody>
                  <a:tcPr/>
                </a:tc>
                <a:tc>
                  <a:txBody>
                    <a:bodyPr/>
                    <a:lstStyle/>
                    <a:p>
                      <a:pPr marL="0" marR="0" algn="just">
                        <a:lnSpc>
                          <a:spcPct val="107000"/>
                        </a:lnSpc>
                        <a:spcBef>
                          <a:spcPts val="0"/>
                        </a:spcBef>
                        <a:spcAft>
                          <a:spcPts val="0"/>
                        </a:spcAft>
                      </a:pPr>
                      <a:r>
                        <a:rPr lang="en-GB" sz="800" dirty="0" err="1">
                          <a:effectLst/>
                        </a:rPr>
                        <a:t>Реконструкција</a:t>
                      </a:r>
                      <a:r>
                        <a:rPr lang="en-GB" sz="800" dirty="0">
                          <a:effectLst/>
                        </a:rPr>
                        <a:t> топловодне </a:t>
                      </a:r>
                      <a:r>
                        <a:rPr lang="en-GB" sz="800" dirty="0" err="1">
                          <a:effectLst/>
                        </a:rPr>
                        <a:t>мреже</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1,037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2210442954"/>
                  </a:ext>
                </a:extLst>
              </a:tr>
              <a:tr h="326741">
                <a:tc>
                  <a:txBody>
                    <a:bodyPr/>
                    <a:lstStyle/>
                    <a:p>
                      <a:pPr marL="0" marR="0" algn="ctr">
                        <a:lnSpc>
                          <a:spcPct val="107000"/>
                        </a:lnSpc>
                        <a:spcBef>
                          <a:spcPts val="0"/>
                        </a:spcBef>
                        <a:spcAft>
                          <a:spcPts val="0"/>
                        </a:spcAft>
                      </a:pPr>
                      <a:r>
                        <a:rPr lang="en-GB" sz="800">
                          <a:effectLst/>
                        </a:rPr>
                        <a:t>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a:effectLst/>
                        </a:rPr>
                        <a:t>Богатић</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Прикључење</a:t>
                      </a:r>
                      <a:r>
                        <a:rPr lang="en-GB" sz="800" dirty="0">
                          <a:effectLst/>
                        </a:rPr>
                        <a:t> </a:t>
                      </a:r>
                      <a:r>
                        <a:rPr lang="en-GB" sz="800" dirty="0" err="1">
                          <a:effectLst/>
                        </a:rPr>
                        <a:t>додатних</a:t>
                      </a:r>
                      <a:r>
                        <a:rPr lang="en-GB" sz="800" dirty="0">
                          <a:effectLst/>
                        </a:rPr>
                        <a:t> </a:t>
                      </a:r>
                      <a:r>
                        <a:rPr lang="en-GB" sz="800" dirty="0" err="1">
                          <a:effectLst/>
                        </a:rPr>
                        <a:t>корисника</a:t>
                      </a:r>
                      <a:r>
                        <a:rPr lang="en-GB" sz="800" dirty="0">
                          <a:effectLst/>
                        </a:rPr>
                        <a:t> </a:t>
                      </a:r>
                      <a:r>
                        <a:rPr lang="en-GB" sz="800" dirty="0" err="1">
                          <a:effectLst/>
                        </a:rPr>
                        <a:t>на</a:t>
                      </a:r>
                      <a:r>
                        <a:rPr lang="en-GB" sz="800" dirty="0">
                          <a:effectLst/>
                        </a:rPr>
                        <a:t> </a:t>
                      </a:r>
                      <a:r>
                        <a:rPr lang="en-GB" sz="800" dirty="0" err="1">
                          <a:effectLst/>
                        </a:rPr>
                        <a:t>постојећу</a:t>
                      </a:r>
                      <a:r>
                        <a:rPr lang="en-GB" sz="800" dirty="0">
                          <a:effectLst/>
                        </a:rPr>
                        <a:t> </a:t>
                      </a:r>
                      <a:r>
                        <a:rPr lang="en-GB" sz="800" dirty="0" err="1">
                          <a:effectLst/>
                        </a:rPr>
                        <a:t>мрежу</a:t>
                      </a:r>
                      <a:r>
                        <a:rPr lang="en-GB" sz="800" dirty="0">
                          <a:effectLst/>
                        </a:rPr>
                        <a:t> </a:t>
                      </a:r>
                      <a:r>
                        <a:rPr lang="en-GB" sz="800" dirty="0" err="1">
                          <a:effectLst/>
                        </a:rPr>
                        <a:t>геотермалног</a:t>
                      </a:r>
                      <a:r>
                        <a:rPr lang="en-GB" sz="800" dirty="0">
                          <a:effectLst/>
                        </a:rPr>
                        <a:t> </a:t>
                      </a:r>
                      <a:r>
                        <a:rPr lang="en-GB" sz="800" dirty="0" err="1">
                          <a:effectLst/>
                        </a:rPr>
                        <a:t>даљинског</a:t>
                      </a:r>
                      <a:r>
                        <a:rPr lang="en-GB" sz="800" dirty="0">
                          <a:effectLst/>
                        </a:rPr>
                        <a:t> </a:t>
                      </a:r>
                      <a:r>
                        <a:rPr lang="en-GB" sz="800" dirty="0" err="1">
                          <a:effectLst/>
                        </a:rPr>
                        <a:t>грејања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0.9</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702</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1,067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561474178"/>
                  </a:ext>
                </a:extLst>
              </a:tr>
              <a:tr h="245057">
                <a:tc>
                  <a:txBody>
                    <a:bodyPr/>
                    <a:lstStyle/>
                    <a:p>
                      <a:pPr marL="0" marR="0" algn="ctr">
                        <a:lnSpc>
                          <a:spcPct val="107000"/>
                        </a:lnSpc>
                        <a:spcBef>
                          <a:spcPts val="0"/>
                        </a:spcBef>
                        <a:spcAft>
                          <a:spcPts val="0"/>
                        </a:spcAft>
                      </a:pPr>
                      <a:r>
                        <a:rPr lang="en-GB" sz="800">
                          <a:effectLst/>
                        </a:rPr>
                        <a:t>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a:effectLst/>
                        </a:rPr>
                        <a:t>Краљево</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Топлотна</a:t>
                      </a:r>
                      <a:r>
                        <a:rPr lang="en-GB" sz="800" dirty="0">
                          <a:effectLst/>
                        </a:rPr>
                        <a:t> </a:t>
                      </a:r>
                      <a:r>
                        <a:rPr lang="en-GB" sz="800" dirty="0" err="1">
                          <a:effectLst/>
                        </a:rPr>
                        <a:t>пумпа</a:t>
                      </a:r>
                      <a:r>
                        <a:rPr lang="en-GB" sz="800" dirty="0">
                          <a:effectLst/>
                        </a:rPr>
                        <a:t> </a:t>
                      </a:r>
                      <a:r>
                        <a:rPr lang="en-GB" sz="800" dirty="0" err="1">
                          <a:effectLst/>
                        </a:rPr>
                        <a:t>која</a:t>
                      </a:r>
                      <a:r>
                        <a:rPr lang="en-GB" sz="800" dirty="0">
                          <a:effectLst/>
                        </a:rPr>
                        <a:t> </a:t>
                      </a:r>
                      <a:r>
                        <a:rPr lang="en-GB" sz="800" dirty="0" err="1">
                          <a:effectLst/>
                        </a:rPr>
                        <a:t>користи</a:t>
                      </a:r>
                      <a:r>
                        <a:rPr lang="en-GB" sz="800" dirty="0">
                          <a:effectLst/>
                        </a:rPr>
                        <a:t> </a:t>
                      </a:r>
                      <a:r>
                        <a:rPr lang="en-GB" sz="800" dirty="0" err="1">
                          <a:effectLst/>
                        </a:rPr>
                        <a:t>отпадну</a:t>
                      </a:r>
                      <a:r>
                        <a:rPr lang="en-GB" sz="800" dirty="0">
                          <a:effectLst/>
                        </a:rPr>
                        <a:t> </a:t>
                      </a:r>
                      <a:r>
                        <a:rPr lang="en-GB" sz="800" dirty="0" err="1">
                          <a:effectLst/>
                        </a:rPr>
                        <a:t>топлоту</a:t>
                      </a:r>
                      <a:r>
                        <a:rPr lang="en-GB" sz="800" dirty="0">
                          <a:effectLst/>
                        </a:rPr>
                        <a:t> </a:t>
                      </a:r>
                      <a:r>
                        <a:rPr lang="en-GB" sz="800" dirty="0" err="1">
                          <a:effectLst/>
                        </a:rPr>
                        <a:t>димних</a:t>
                      </a:r>
                      <a:r>
                        <a:rPr lang="en-GB" sz="800" dirty="0">
                          <a:effectLst/>
                        </a:rPr>
                        <a:t> </a:t>
                      </a:r>
                      <a:r>
                        <a:rPr lang="en-GB" sz="800" dirty="0" err="1">
                          <a:effectLst/>
                        </a:rPr>
                        <a:t>гасова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2.2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5,500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4181453953"/>
                  </a:ext>
                </a:extLst>
              </a:tr>
              <a:tr h="167708">
                <a:tc>
                  <a:txBody>
                    <a:bodyPr/>
                    <a:lstStyle/>
                    <a:p>
                      <a:pPr marL="0" marR="0" algn="ctr">
                        <a:lnSpc>
                          <a:spcPct val="107000"/>
                        </a:lnSpc>
                        <a:spcBef>
                          <a:spcPts val="0"/>
                        </a:spcBef>
                        <a:spcAft>
                          <a:spcPts val="0"/>
                        </a:spcAft>
                      </a:pPr>
                      <a:r>
                        <a:rPr lang="en-GB" sz="800">
                          <a:effectLst/>
                        </a:rPr>
                        <a:t>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dirty="0" err="1">
                          <a:effectLst/>
                        </a:rPr>
                        <a:t>Нови</a:t>
                      </a:r>
                      <a:r>
                        <a:rPr lang="en-GB" sz="800" dirty="0">
                          <a:effectLst/>
                        </a:rPr>
                        <a:t> </a:t>
                      </a:r>
                      <a:r>
                        <a:rPr lang="en-GB" sz="800" dirty="0" err="1">
                          <a:effectLst/>
                        </a:rPr>
                        <a:t>Пазар</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Топлотна</a:t>
                      </a:r>
                      <a:r>
                        <a:rPr lang="en-GB" sz="800" dirty="0">
                          <a:effectLst/>
                        </a:rPr>
                        <a:t> </a:t>
                      </a:r>
                      <a:r>
                        <a:rPr lang="en-GB" sz="800" dirty="0" err="1">
                          <a:effectLst/>
                        </a:rPr>
                        <a:t>пумпа</a:t>
                      </a:r>
                      <a:r>
                        <a:rPr lang="en-GB" sz="800" dirty="0">
                          <a:effectLst/>
                        </a:rPr>
                        <a:t> у </a:t>
                      </a:r>
                      <a:r>
                        <a:rPr lang="en-GB" sz="800" dirty="0" err="1">
                          <a:effectLst/>
                        </a:rPr>
                        <a:t>котларници</a:t>
                      </a:r>
                      <a:r>
                        <a:rPr lang="en-GB" sz="800" dirty="0">
                          <a:effectLst/>
                        </a:rPr>
                        <a:t> „</a:t>
                      </a:r>
                      <a:r>
                        <a:rPr lang="en-GB" sz="800" dirty="0" err="1">
                          <a:effectLst/>
                        </a:rPr>
                        <a:t>Луг</a:t>
                      </a:r>
                      <a:r>
                        <a:rPr lang="en-GB" sz="800" dirty="0">
                          <a:effectLst/>
                        </a:rPr>
                        <a: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0.7</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1,250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3420062708"/>
                  </a:ext>
                </a:extLst>
              </a:tr>
              <a:tr h="306070">
                <a:tc>
                  <a:txBody>
                    <a:bodyPr/>
                    <a:lstStyle/>
                    <a:p>
                      <a:pPr marL="0" marR="0" algn="ctr">
                        <a:lnSpc>
                          <a:spcPct val="107000"/>
                        </a:lnSpc>
                        <a:spcBef>
                          <a:spcPts val="0"/>
                        </a:spcBef>
                        <a:spcAft>
                          <a:spcPts val="0"/>
                        </a:spcAft>
                      </a:pPr>
                      <a:r>
                        <a:rPr lang="en-GB" sz="800">
                          <a:effectLst/>
                        </a:rPr>
                        <a:t>11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ctr">
                        <a:lnSpc>
                          <a:spcPct val="107000"/>
                        </a:lnSpc>
                        <a:spcBef>
                          <a:spcPts val="0"/>
                        </a:spcBef>
                        <a:spcAft>
                          <a:spcPts val="0"/>
                        </a:spcAft>
                      </a:pPr>
                      <a:r>
                        <a:rPr lang="en-GB" sz="800" dirty="0" err="1">
                          <a:effectLst/>
                        </a:rPr>
                        <a:t>Параћин</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nSpc>
                          <a:spcPct val="107000"/>
                        </a:lnSpc>
                        <a:spcBef>
                          <a:spcPts val="0"/>
                        </a:spcBef>
                        <a:spcAft>
                          <a:spcPts val="0"/>
                        </a:spcAft>
                      </a:pPr>
                      <a:r>
                        <a:rPr lang="en-GB" sz="800" dirty="0" err="1">
                          <a:effectLst/>
                        </a:rPr>
                        <a:t>Геотермална</a:t>
                      </a:r>
                      <a:r>
                        <a:rPr lang="en-GB" sz="800" dirty="0">
                          <a:effectLst/>
                        </a:rPr>
                        <a:t> </a:t>
                      </a:r>
                      <a:r>
                        <a:rPr lang="en-GB" sz="800" dirty="0" err="1">
                          <a:effectLst/>
                        </a:rPr>
                        <a:t>топлана</a:t>
                      </a:r>
                      <a:r>
                        <a:rPr lang="en-GB" sz="800" dirty="0">
                          <a:effectLst/>
                        </a:rPr>
                        <a:t> </a:t>
                      </a:r>
                      <a:r>
                        <a:rPr lang="en-GB" sz="800" dirty="0" err="1">
                          <a:effectLst/>
                        </a:rPr>
                        <a:t>са</a:t>
                      </a:r>
                      <a:r>
                        <a:rPr lang="en-GB" sz="800" dirty="0">
                          <a:effectLst/>
                        </a:rPr>
                        <a:t> </a:t>
                      </a:r>
                      <a:r>
                        <a:rPr lang="en-GB" sz="800" dirty="0" err="1">
                          <a:effectLst/>
                        </a:rPr>
                        <a:t>топлотном</a:t>
                      </a:r>
                      <a:r>
                        <a:rPr lang="en-GB" sz="800" dirty="0">
                          <a:effectLst/>
                        </a:rPr>
                        <a:t> </a:t>
                      </a:r>
                      <a:r>
                        <a:rPr lang="en-GB" sz="800" dirty="0" err="1">
                          <a:effectLst/>
                        </a:rPr>
                        <a:t>пумпом</a:t>
                      </a:r>
                      <a:r>
                        <a:rPr lang="en-GB" sz="800" dirty="0">
                          <a:effectLst/>
                        </a:rPr>
                        <a:t> и </a:t>
                      </a:r>
                      <a:r>
                        <a:rPr lang="en-GB" sz="800" dirty="0" err="1">
                          <a:effectLst/>
                        </a:rPr>
                        <a:t>изградњом</a:t>
                      </a:r>
                      <a:r>
                        <a:rPr lang="en-GB" sz="800" dirty="0">
                          <a:effectLst/>
                        </a:rPr>
                        <a:t> </a:t>
                      </a:r>
                      <a:r>
                        <a:rPr lang="en-GB" sz="800" dirty="0" err="1">
                          <a:effectLst/>
                        </a:rPr>
                        <a:t>новог</a:t>
                      </a:r>
                      <a:r>
                        <a:rPr lang="en-GB" sz="800" dirty="0">
                          <a:effectLst/>
                        </a:rPr>
                        <a:t> </a:t>
                      </a:r>
                      <a:r>
                        <a:rPr lang="en-GB" sz="800" dirty="0" smtClean="0">
                          <a:effectLst/>
                        </a:rPr>
                        <a:t>топловода</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1.8</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6,300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extLst>
                  <a:ext uri="{0D108BD9-81ED-4DB2-BD59-A6C34878D82A}">
                    <a16:rowId xmlns:a16="http://schemas.microsoft.com/office/drawing/2014/main" xmlns="" val="1663824892"/>
                  </a:ext>
                </a:extLst>
              </a:tr>
              <a:tr h="297278">
                <a:tc gridSpan="3">
                  <a:txBody>
                    <a:bodyPr/>
                    <a:lstStyle/>
                    <a:p>
                      <a:pPr marL="0" marR="0" algn="ctr">
                        <a:lnSpc>
                          <a:spcPct val="107000"/>
                        </a:lnSpc>
                        <a:spcBef>
                          <a:spcPts val="0"/>
                        </a:spcBef>
                        <a:spcAft>
                          <a:spcPts val="0"/>
                        </a:spcAft>
                      </a:pPr>
                      <a:r>
                        <a:rPr lang="en-GB" sz="800" dirty="0">
                          <a:effectLst/>
                        </a:rPr>
                        <a:t>УКУПНО</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hMerge="1">
                  <a:txBody>
                    <a:bodyPr/>
                    <a:lstStyle/>
                    <a:p>
                      <a:endParaRPr lang="en-GB"/>
                    </a:p>
                  </a:txBody>
                  <a:tcPr/>
                </a:tc>
                <a:tc hMerge="1">
                  <a:txBody>
                    <a:bodyPr/>
                    <a:lstStyle/>
                    <a:p>
                      <a:endParaRPr lang="en-GB"/>
                    </a:p>
                  </a:txBody>
                  <a:tcPr/>
                </a:tc>
                <a:tc>
                  <a:txBody>
                    <a:bodyPr/>
                    <a:lstStyle/>
                    <a:p>
                      <a:pPr marL="0" marR="0" algn="r">
                        <a:lnSpc>
                          <a:spcPct val="107000"/>
                        </a:lnSpc>
                        <a:spcBef>
                          <a:spcPts val="0"/>
                        </a:spcBef>
                        <a:spcAft>
                          <a:spcPts val="0"/>
                        </a:spcAft>
                      </a:pPr>
                      <a:r>
                        <a:rPr lang="en-GB" sz="800">
                          <a:effectLst/>
                        </a:rPr>
                        <a:t>56.8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en-GB" sz="800" dirty="0" smtClean="0">
                          <a:effectLst/>
                        </a:rPr>
                        <a:t>215</a:t>
                      </a:r>
                      <a:r>
                        <a:rPr lang="sr-Cyrl-RS" sz="800" dirty="0" smtClean="0">
                          <a:effectLst/>
                        </a:rPr>
                        <a:t>.</a:t>
                      </a:r>
                      <a:r>
                        <a:rPr lang="en-GB" sz="800" dirty="0" smtClean="0">
                          <a:effectLst/>
                        </a:rPr>
                        <a:t>134</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5237" marR="25237" marT="0" marB="0" anchor="ctr"/>
                </a:tc>
                <a:tc>
                  <a:txBody>
                    <a:bodyPr/>
                    <a:lstStyle/>
                    <a:p>
                      <a:pPr marL="0" marR="0" algn="r">
                        <a:lnSpc>
                          <a:spcPct val="107000"/>
                        </a:lnSpc>
                        <a:spcBef>
                          <a:spcPts val="0"/>
                        </a:spcBef>
                        <a:spcAft>
                          <a:spcPts val="0"/>
                        </a:spcAft>
                      </a:pPr>
                      <a:r>
                        <a:rPr lang="sr-Latn-RS" sz="800" kern="1200" dirty="0" smtClean="0">
                          <a:solidFill>
                            <a:schemeClr val="dk1"/>
                          </a:solidFill>
                          <a:effectLst/>
                          <a:latin typeface="+mn-lt"/>
                          <a:ea typeface="+mn-ea"/>
                          <a:cs typeface="+mn-cs"/>
                        </a:rPr>
                        <a:t>79.250</a:t>
                      </a:r>
                      <a:endParaRPr lang="en-GB" sz="800" kern="1200" dirty="0">
                        <a:solidFill>
                          <a:schemeClr val="dk1"/>
                        </a:solidFill>
                        <a:effectLst/>
                        <a:latin typeface="+mn-lt"/>
                        <a:ea typeface="+mn-ea"/>
                        <a:cs typeface="+mn-cs"/>
                      </a:endParaRPr>
                    </a:p>
                  </a:txBody>
                  <a:tcPr marL="25237" marR="25237" marT="0" marB="0" anchor="ctr"/>
                </a:tc>
                <a:extLst>
                  <a:ext uri="{0D108BD9-81ED-4DB2-BD59-A6C34878D82A}">
                    <a16:rowId xmlns:a16="http://schemas.microsoft.com/office/drawing/2014/main" xmlns="" val="2613146595"/>
                  </a:ext>
                </a:extLst>
              </a:tr>
            </a:tbl>
          </a:graphicData>
        </a:graphic>
      </p:graphicFrame>
    </p:spTree>
    <p:extLst>
      <p:ext uri="{BB962C8B-B14F-4D97-AF65-F5344CB8AC3E}">
        <p14:creationId xmlns:p14="http://schemas.microsoft.com/office/powerpoint/2010/main" val="852503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dirty="0" smtClean="0"/>
              <a:t>Solar termal Novi Sad</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t>28 May, 2023</a:t>
            </a:fld>
            <a:endParaRPr lang="en-GB" dirty="0"/>
          </a:p>
        </p:txBody>
      </p:sp>
      <p:sp>
        <p:nvSpPr>
          <p:cNvPr id="4" name="Footer Placeholder 3"/>
          <p:cNvSpPr>
            <a:spLocks noGrp="1"/>
          </p:cNvSpPr>
          <p:nvPr>
            <p:ph type="ftr" sz="quarter" idx="3"/>
          </p:nvPr>
        </p:nvSpPr>
        <p:spPr/>
        <p:txBody>
          <a:bodyPr/>
          <a:lstStyle/>
          <a:p>
            <a:r>
              <a:rPr lang="en-GB" smtClean="0"/>
              <a:t>OFFICIAL USE</a:t>
            </a:r>
            <a:r>
              <a:rPr lang="en-GB" smtClean="0">
                <a:solidFill>
                  <a:srgbClr val="000000"/>
                </a:solidFill>
              </a:rPr>
              <a:t> </a:t>
            </a:r>
            <a:endParaRPr lang="en-GB">
              <a:solidFill>
                <a:srgbClr val="000000"/>
              </a:solidFill>
            </a:endParaRPr>
          </a:p>
        </p:txBody>
      </p:sp>
      <p:sp>
        <p:nvSpPr>
          <p:cNvPr id="5" name="Slide Number Placeholder 4"/>
          <p:cNvSpPr>
            <a:spLocks noGrp="1"/>
          </p:cNvSpPr>
          <p:nvPr>
            <p:ph type="sldNum" sz="quarter" idx="4"/>
          </p:nvPr>
        </p:nvSpPr>
        <p:spPr/>
        <p:txBody>
          <a:bodyPr/>
          <a:lstStyle/>
          <a:p>
            <a:fld id="{71F9F866-B438-9445-8D9F-1F8FF6608833}" type="slidenum">
              <a:rPr lang="en-GB" smtClean="0"/>
              <a:pPr/>
              <a:t>4</a:t>
            </a:fld>
            <a:endParaRPr lang="en-GB" dirty="0"/>
          </a:p>
        </p:txBody>
      </p:sp>
      <p:sp>
        <p:nvSpPr>
          <p:cNvPr id="9" name="Text Placeholder 5"/>
          <p:cNvSpPr>
            <a:spLocks noGrp="1"/>
          </p:cNvSpPr>
          <p:nvPr>
            <p:ph type="body" sz="quarter" idx="4294967295"/>
          </p:nvPr>
        </p:nvSpPr>
        <p:spPr>
          <a:xfrm>
            <a:off x="132081" y="1146258"/>
            <a:ext cx="3648934" cy="5400002"/>
          </a:xfrm>
          <a:prstGeom prst="rect">
            <a:avLst/>
          </a:prstGeom>
        </p:spPr>
        <p:txBody>
          <a:bodyPr/>
          <a:lstStyle/>
          <a:p>
            <a:pPr marL="285750" lvl="0" indent="-285750">
              <a:buFont typeface="Arial" panose="020B0604020202020204" pitchFamily="34" charset="0"/>
              <a:buChar char="•"/>
            </a:pPr>
            <a:r>
              <a:rPr lang="sr-Latn-RS" sz="1800" dirty="0" smtClean="0"/>
              <a:t>Projekat se realizuje u saradnji sa Ministarstvom rudarstva i energetike, Novosadskom toplanom i EPS.</a:t>
            </a:r>
          </a:p>
          <a:p>
            <a:pPr marL="285750" lvl="0" indent="-285750">
              <a:buFont typeface="Arial" panose="020B0604020202020204" pitchFamily="34" charset="0"/>
              <a:buChar char="•"/>
            </a:pPr>
            <a:r>
              <a:rPr lang="sr-Latn-RS" sz="1800" dirty="0" smtClean="0"/>
              <a:t>Obezbeđena je donacija EU od 705.000 evra za izradu detaljne studije, </a:t>
            </a:r>
            <a:r>
              <a:rPr lang="sr-Latn-RS" sz="1800" dirty="0" err="1" smtClean="0"/>
              <a:t>geomehaničkih</a:t>
            </a:r>
            <a:r>
              <a:rPr lang="sr-Latn-RS" sz="1800" dirty="0" smtClean="0"/>
              <a:t> istraživanja i idejnog rešenja.</a:t>
            </a:r>
          </a:p>
          <a:p>
            <a:pPr marL="285750" lvl="0" indent="-285750">
              <a:buFont typeface="Arial" panose="020B0604020202020204" pitchFamily="34" charset="0"/>
              <a:buChar char="•"/>
            </a:pPr>
            <a:r>
              <a:rPr lang="sr-Latn-RS" sz="1800" dirty="0" smtClean="0"/>
              <a:t>EPS je zainteresovan za korišćenje toplotnih skladišta za balansiranje i bilansiranje proizvodnje toplotne i električne energije.</a:t>
            </a:r>
          </a:p>
          <a:p>
            <a:pPr marL="285750" lvl="0" indent="-285750">
              <a:buFont typeface="Arial" panose="020B0604020202020204" pitchFamily="34" charset="0"/>
              <a:buChar char="•"/>
            </a:pPr>
            <a:r>
              <a:rPr lang="sr-Latn-RS" sz="1800" dirty="0" smtClean="0"/>
              <a:t>Toplotno skladište će se koristiti za preuzimanje viškova toplote i električne energije čime se </a:t>
            </a:r>
            <a:r>
              <a:rPr lang="sr-Latn-RS" sz="1800" dirty="0" err="1" smtClean="0"/>
              <a:t>dekabonizuje</a:t>
            </a:r>
            <a:r>
              <a:rPr lang="sr-Latn-RS" sz="1800" dirty="0" smtClean="0"/>
              <a:t> grejanje uz smanjenje cena toplotne energije.</a:t>
            </a:r>
          </a:p>
          <a:p>
            <a:pPr marL="285750" lvl="0" indent="-285750">
              <a:buFont typeface="Arial" panose="020B0604020202020204" pitchFamily="34" charset="0"/>
              <a:buChar char="•"/>
            </a:pPr>
            <a:endParaRPr lang="sr-Latn-RS" sz="1800" dirty="0" smtClean="0"/>
          </a:p>
          <a:p>
            <a:pPr lvl="0"/>
            <a:endParaRPr lang="sr-Latn-RS" sz="2000" b="1" dirty="0">
              <a:solidFill>
                <a:srgbClr val="000000"/>
              </a:solidFill>
              <a:latin typeface="Franklin Gothic Book" panose="020B0503020102020204"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781015" y="1146258"/>
            <a:ext cx="5355746" cy="2854960"/>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6492073" y="4001218"/>
            <a:ext cx="2651927" cy="1978958"/>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3870591" y="4001218"/>
            <a:ext cx="2531906" cy="1978958"/>
          </a:xfrm>
          <a:prstGeom prst="rect">
            <a:avLst/>
          </a:prstGeom>
        </p:spPr>
      </p:pic>
    </p:spTree>
    <p:extLst>
      <p:ext uri="{BB962C8B-B14F-4D97-AF65-F5344CB8AC3E}">
        <p14:creationId xmlns:p14="http://schemas.microsoft.com/office/powerpoint/2010/main" val="2911314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Toplotna pumpa koja koristi otpadnu toplotu data centra u Kragujevcu</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t>28 May, 2023</a:t>
            </a:fld>
            <a:endParaRPr lang="en-GB" dirty="0"/>
          </a:p>
        </p:txBody>
      </p:sp>
      <p:sp>
        <p:nvSpPr>
          <p:cNvPr id="5" name="Slide Number Placeholder 4"/>
          <p:cNvSpPr>
            <a:spLocks noGrp="1"/>
          </p:cNvSpPr>
          <p:nvPr>
            <p:ph type="sldNum" sz="quarter" idx="4"/>
          </p:nvPr>
        </p:nvSpPr>
        <p:spPr/>
        <p:txBody>
          <a:bodyPr/>
          <a:lstStyle/>
          <a:p>
            <a:fld id="{71F9F866-B438-9445-8D9F-1F8FF6608833}" type="slidenum">
              <a:rPr lang="en-GB" smtClean="0"/>
              <a:pPr/>
              <a:t>5</a:t>
            </a:fld>
            <a:endParaRPr lang="en-GB" dirty="0"/>
          </a:p>
        </p:txBody>
      </p:sp>
      <p:graphicFrame>
        <p:nvGraphicFramePr>
          <p:cNvPr id="10" name="Table 9">
            <a:extLst>
              <a:ext uri="{FF2B5EF4-FFF2-40B4-BE49-F238E27FC236}">
                <a16:creationId xmlns:a16="http://schemas.microsoft.com/office/drawing/2014/main" xmlns="" id="{81CC4870-86E5-412B-8895-626C6329244B}"/>
              </a:ext>
            </a:extLst>
          </p:cNvPr>
          <p:cNvGraphicFramePr>
            <a:graphicFrameLocks noGrp="1"/>
          </p:cNvGraphicFramePr>
          <p:nvPr>
            <p:extLst>
              <p:ext uri="{D42A27DB-BD31-4B8C-83A1-F6EECF244321}">
                <p14:modId xmlns:p14="http://schemas.microsoft.com/office/powerpoint/2010/main" val="2966511299"/>
              </p:ext>
            </p:extLst>
          </p:nvPr>
        </p:nvGraphicFramePr>
        <p:xfrm>
          <a:off x="719136" y="1212528"/>
          <a:ext cx="7775640" cy="5005389"/>
        </p:xfrm>
        <a:graphic>
          <a:graphicData uri="http://schemas.openxmlformats.org/drawingml/2006/table">
            <a:tbl>
              <a:tblPr firstRow="1" firstCol="1" bandRow="1"/>
              <a:tblGrid>
                <a:gridCol w="4808223">
                  <a:extLst>
                    <a:ext uri="{9D8B030D-6E8A-4147-A177-3AD203B41FA5}">
                      <a16:colId xmlns:a16="http://schemas.microsoft.com/office/drawing/2014/main" xmlns="" val="2507472169"/>
                    </a:ext>
                  </a:extLst>
                </a:gridCol>
                <a:gridCol w="1399633">
                  <a:extLst>
                    <a:ext uri="{9D8B030D-6E8A-4147-A177-3AD203B41FA5}">
                      <a16:colId xmlns:a16="http://schemas.microsoft.com/office/drawing/2014/main" xmlns="" val="1651744525"/>
                    </a:ext>
                  </a:extLst>
                </a:gridCol>
                <a:gridCol w="1567784">
                  <a:extLst>
                    <a:ext uri="{9D8B030D-6E8A-4147-A177-3AD203B41FA5}">
                      <a16:colId xmlns:a16="http://schemas.microsoft.com/office/drawing/2014/main" xmlns="" val="2537687719"/>
                    </a:ext>
                  </a:extLst>
                </a:gridCol>
              </a:tblGrid>
              <a:tr h="230705">
                <a:tc>
                  <a:txBody>
                    <a:bodyPr/>
                    <a:lstStyle/>
                    <a:p>
                      <a:pPr algn="ctr" fontAlgn="ctr">
                        <a:lnSpc>
                          <a:spcPts val="1200"/>
                        </a:lnSpc>
                        <a:spcBef>
                          <a:spcPts val="0"/>
                        </a:spcBef>
                        <a:spcAft>
                          <a:spcPts val="1300"/>
                        </a:spcAft>
                      </a:pPr>
                      <a:r>
                        <a:rPr lang="en-GB" sz="1400" b="1" i="0" u="none" strike="noStrike" dirty="0" err="1">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Parametri</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t">
                        <a:lnSpc>
                          <a:spcPts val="1200"/>
                        </a:lnSpc>
                        <a:spcBef>
                          <a:spcPts val="0"/>
                        </a:spcBef>
                        <a:spcAft>
                          <a:spcPts val="1300"/>
                        </a:spcAft>
                      </a:pPr>
                      <a:r>
                        <a:rPr lang="en-GB" sz="1400" b="1"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Jedinica</a:t>
                      </a:r>
                      <a:endParaRPr lang="en-GB" sz="1400" b="0" i="0" u="none" strike="noStrike">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lnSpc>
                          <a:spcPts val="1200"/>
                        </a:lnSpc>
                        <a:spcBef>
                          <a:spcPts val="0"/>
                        </a:spcBef>
                        <a:spcAft>
                          <a:spcPts val="1300"/>
                        </a:spcAft>
                      </a:pPr>
                      <a:r>
                        <a:rPr lang="en-GB" sz="1400" b="1"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Vrednost</a:t>
                      </a:r>
                      <a:endParaRPr lang="en-GB" sz="1400" b="0" i="0" u="none" strike="noStrike">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3793168065"/>
                  </a:ext>
                </a:extLst>
              </a:tr>
              <a:tr h="272667">
                <a:tc gridSpan="3">
                  <a:txBody>
                    <a:bodyPr/>
                    <a:lstStyle/>
                    <a:p>
                      <a:pPr algn="ctr" fontAlgn="b">
                        <a:lnSpc>
                          <a:spcPts val="1200"/>
                        </a:lnSpc>
                        <a:spcBef>
                          <a:spcPts val="0"/>
                        </a:spcBef>
                        <a:spcAft>
                          <a:spcPts val="1300"/>
                        </a:spcAft>
                      </a:pPr>
                      <a:r>
                        <a:rPr lang="en-GB" sz="1400" b="1" i="0" u="none" strike="noStrike" dirty="0" err="1">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Osnovni</a:t>
                      </a:r>
                      <a:r>
                        <a:rPr lang="en-GB" sz="1400" b="1"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scenario</a:t>
                      </a:r>
                      <a:endParaRPr lang="en-GB" sz="1400" b="0" i="0" u="none" strike="noStrike" dirty="0">
                        <a:solidFill>
                          <a:srgbClr val="000000"/>
                        </a:solidFill>
                        <a:effectLst/>
                        <a:latin typeface="Arial" panose="020B0604020202020204" pitchFamily="34" charset="0"/>
                      </a:endParaRPr>
                    </a:p>
                  </a:txBody>
                  <a:tcPr marL="87515" marR="87515" marT="43758" marB="437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48270873"/>
                  </a:ext>
                </a:extLst>
              </a:tr>
              <a:tr h="390583">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Proizvodnja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toplotne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energije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u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kotlarnici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sr-Latn-R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Aerodrom i Klinički centar</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[MWh/god]</a:t>
                      </a:r>
                      <a:endParaRPr lang="en-GB" sz="1400" b="0" i="0" u="none" strike="noStrike">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53,778</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6100239"/>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Specifični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troškovi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proizvodnje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toplote</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[EUR/MWh]</a:t>
                      </a:r>
                      <a:endParaRPr lang="en-GB" sz="1400" b="0" i="0" u="none" strike="noStrike">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56.0</a:t>
                      </a:r>
                      <a:endParaRPr lang="en-GB" sz="1400" b="0" i="0" u="none" strike="noStrike">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0871007"/>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Godišnji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trošak</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energije</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[EUR]</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3,011,440</a:t>
                      </a:r>
                      <a:endParaRPr lang="en-GB" sz="1400" b="0" i="0" u="none" strike="noStrike">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03344442"/>
                  </a:ext>
                </a:extLst>
              </a:tr>
              <a:tr h="272667">
                <a:tc gridSpan="3">
                  <a:txBody>
                    <a:bodyPr/>
                    <a:lstStyle/>
                    <a:p>
                      <a:pPr algn="ctr" fontAlgn="b">
                        <a:lnSpc>
                          <a:spcPts val="1200"/>
                        </a:lnSpc>
                        <a:spcBef>
                          <a:spcPts val="0"/>
                        </a:spcBef>
                        <a:spcAft>
                          <a:spcPts val="1300"/>
                        </a:spcAft>
                      </a:pPr>
                      <a:r>
                        <a:rPr lang="en-GB" sz="1400" b="1" i="0" u="none" strike="noStrike" dirty="0" err="1">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Projektni</a:t>
                      </a:r>
                      <a:r>
                        <a:rPr lang="en-GB" sz="1400" b="1"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scenario</a:t>
                      </a:r>
                      <a:endParaRPr lang="en-GB" sz="1400" b="0" i="0" u="none" strike="noStrike" dirty="0">
                        <a:solidFill>
                          <a:srgbClr val="000000"/>
                        </a:solidFill>
                        <a:effectLst/>
                        <a:latin typeface="Arial" panose="020B0604020202020204" pitchFamily="34" charset="0"/>
                      </a:endParaRPr>
                    </a:p>
                  </a:txBody>
                  <a:tcPr marL="87515" marR="87515" marT="43758" marB="437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440317222"/>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Instalisani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kapacitet</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toplotne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pumpe</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[MW]</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6.0</a:t>
                      </a:r>
                      <a:endParaRPr lang="en-GB" sz="1400" b="0" i="0" u="none" strike="noStrike">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90024967"/>
                  </a:ext>
                </a:extLst>
              </a:tr>
              <a:tr h="230705">
                <a:tc>
                  <a:txBody>
                    <a:bodyPr/>
                    <a:lstStyle/>
                    <a:p>
                      <a:pPr algn="l"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COP</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3.10</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91414580"/>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Proizvodnja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toplote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iz</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toplotne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pumpe</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[MWh/god]</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28,500</a:t>
                      </a:r>
                      <a:endParaRPr lang="en-GB" sz="1400" b="0" i="0" u="none" strike="noStrike">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6737804"/>
                  </a:ext>
                </a:extLst>
              </a:tr>
              <a:tr h="230705">
                <a:tc>
                  <a:txBody>
                    <a:bodyPr/>
                    <a:lstStyle/>
                    <a:p>
                      <a:pPr algn="l" fontAlgn="t">
                        <a:lnSpc>
                          <a:spcPts val="1200"/>
                        </a:lnSpc>
                        <a:spcBef>
                          <a:spcPts val="0"/>
                        </a:spcBef>
                        <a:spcAft>
                          <a:spcPts val="1300"/>
                        </a:spcAft>
                      </a:pPr>
                      <a:r>
                        <a:rPr lang="pl-PL"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Potrošnja</a:t>
                      </a:r>
                      <a:r>
                        <a:rPr lang="pl-PL"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pl-PL"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električne</a:t>
                      </a:r>
                      <a:r>
                        <a:rPr lang="pl-PL"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pl-PL"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energije</a:t>
                      </a:r>
                      <a:r>
                        <a:rPr lang="pl-PL"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za TP i </a:t>
                      </a:r>
                      <a:r>
                        <a:rPr lang="pl-PL"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pumpanje</a:t>
                      </a:r>
                      <a:endParaRPr lang="pl-PL"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[MWh/god]</a:t>
                      </a:r>
                      <a:endParaRPr lang="en-GB" sz="1400" b="0" i="0" u="none" strike="noStrike">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4,801</a:t>
                      </a:r>
                      <a:endParaRPr lang="en-GB" sz="1400" b="0" i="0" u="none" strike="noStrike">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9167281"/>
                  </a:ext>
                </a:extLst>
              </a:tr>
              <a:tr h="356769">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Procenat</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energije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koji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će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obezbediti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toplotna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pumpa</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a:t>
                      </a:r>
                      <a:endParaRPr lang="en-GB" sz="1400" b="0" i="0" u="none" strike="noStrike">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53.00</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99789204"/>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Ukupna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godišnja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ušteda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troškova</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[EUR]</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1,139,839</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5201278"/>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Godišnje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smanjenje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emisije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CO2</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[tCO2]</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3,077</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5570019"/>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Kumulativna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ušteda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za 20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godina</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[EUR]</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22,796,780</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5180520"/>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Procenjena</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vrednost</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investicije</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[EUR]</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4,499,350</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30717500"/>
                  </a:ext>
                </a:extLst>
              </a:tr>
              <a:tr h="356769">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Jedini</a:t>
                      </a:r>
                      <a:r>
                        <a:rPr lang="sr-Latn-R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čna cena proizvodnje toplote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 </a:t>
                      </a:r>
                      <a:r>
                        <a:rPr lang="sr-Latn-R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Trenutno </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a:t>
                      </a:r>
                      <a:r>
                        <a:rPr lang="sr-Latn-R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tanje</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Verdana" panose="020B0604030504040204" pitchFamily="34" charset="0"/>
                        </a:rPr>
                        <a:t>[EUR/MWh]</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56</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2323151"/>
                  </a:ext>
                </a:extLst>
              </a:tr>
              <a:tr h="356769">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Jedini</a:t>
                      </a:r>
                      <a:r>
                        <a:rPr lang="sr-Latn-RS"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čna cena proizvodnje toplote</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Projektni</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scenario</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Verdana" panose="020B0604030504040204" pitchFamily="34" charset="0"/>
                        </a:rPr>
                        <a:t>[EUR/MWh]</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nl-NL"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23.8</a:t>
                      </a:r>
                      <a:endParaRPr lang="nl-NL"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2392535"/>
                  </a:ext>
                </a:extLst>
              </a:tr>
              <a:tr h="230705">
                <a:tc>
                  <a:txBody>
                    <a:bodyPr/>
                    <a:lstStyle/>
                    <a:p>
                      <a:pPr algn="l" fontAlgn="t">
                        <a:lnSpc>
                          <a:spcPts val="1200"/>
                        </a:lnSpc>
                        <a:spcBef>
                          <a:spcPts val="0"/>
                        </a:spcBef>
                        <a:spcAft>
                          <a:spcPts val="1300"/>
                        </a:spcAft>
                      </a:pP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Jednostavan</a:t>
                      </a:r>
                      <a:r>
                        <a:rPr lang="en-GB" sz="1400" b="0" i="0" u="none" strike="noStrike"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period </a:t>
                      </a:r>
                      <a:r>
                        <a:rPr lang="en-GB" sz="1400" b="0" i="0" u="none" strike="noStrike"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otplate</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a:t>
                      </a:r>
                      <a:r>
                        <a:rPr lang="en-GB" sz="1400" b="0" i="0" u="none" strike="noStrike" dirty="0" err="1">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godina</a:t>
                      </a: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a:t>
                      </a:r>
                      <a:endParaRPr lang="en-GB" sz="1400" b="0" i="0" u="none" strike="noStrike" dirty="0">
                        <a:solidFill>
                          <a:srgbClr val="000000"/>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3.9</a:t>
                      </a:r>
                      <a:endParaRPr lang="en-GB" sz="1400" b="0" i="0" u="none" strike="noStrike" dirty="0">
                        <a:solidFill>
                          <a:srgbClr val="000000"/>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05038860"/>
                  </a:ext>
                </a:extLst>
              </a:tr>
              <a:tr h="230705">
                <a:tc>
                  <a:txBody>
                    <a:bodyPr/>
                    <a:lstStyle/>
                    <a:p>
                      <a:pPr algn="l" fontAlgn="t">
                        <a:lnSpc>
                          <a:spcPts val="1200"/>
                        </a:lnSpc>
                        <a:spcBef>
                          <a:spcPts val="0"/>
                        </a:spcBef>
                        <a:spcAft>
                          <a:spcPts val="1300"/>
                        </a:spcAft>
                      </a:pPr>
                      <a:r>
                        <a:rPr lang="en-GB" sz="1400" b="0" i="0" u="none" strike="noStrike" dirty="0" err="1">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Jednostavan</a:t>
                      </a:r>
                      <a:r>
                        <a:rPr lang="en-GB" sz="1400" b="0" i="0" u="none" strike="noStrike"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 period </a:t>
                      </a:r>
                      <a:r>
                        <a:rPr lang="en-GB" sz="1400" b="0" i="0" u="none" strike="noStrike" dirty="0" err="1">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otplate</a:t>
                      </a:r>
                      <a:r>
                        <a:rPr lang="en-GB" sz="1400" b="0" i="0" u="none" strike="noStrike" dirty="0">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 – 20% </a:t>
                      </a:r>
                      <a:r>
                        <a:rPr lang="en-GB" sz="1400" b="0" i="0" u="none" strike="noStrike" dirty="0" err="1">
                          <a:solidFill>
                            <a:schemeClr val="tx2"/>
                          </a:solidFill>
                          <a:effectLst/>
                          <a:latin typeface="Verdana" panose="020B0604030504040204" pitchFamily="34" charset="0"/>
                          <a:ea typeface="Verdana" panose="020B0604030504040204" pitchFamily="34" charset="0"/>
                          <a:cs typeface="Times New Roman" panose="02020603050405020304" pitchFamily="18" charset="0"/>
                        </a:rPr>
                        <a:t>granta</a:t>
                      </a:r>
                      <a:endParaRPr lang="en-GB" sz="1400" b="0" i="0" u="none" strike="noStrike" dirty="0">
                        <a:solidFill>
                          <a:schemeClr val="tx2"/>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ts val="1200"/>
                        </a:lnSpc>
                        <a:spcBef>
                          <a:spcPts val="0"/>
                        </a:spcBef>
                        <a:spcAft>
                          <a:spcPts val="1300"/>
                        </a:spcAft>
                      </a:pPr>
                      <a:r>
                        <a:rPr lang="en-GB" sz="1400" b="0" i="0" u="none" strike="noStrike"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a:t>
                      </a:r>
                      <a:r>
                        <a:rPr lang="en-GB" sz="1400" b="0" i="0" u="none" strike="noStrike" dirty="0" err="1">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godina</a:t>
                      </a:r>
                      <a:r>
                        <a:rPr lang="en-GB" sz="1400" b="0" i="0" u="none" strike="noStrike"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a:t>
                      </a:r>
                      <a:endParaRPr lang="en-GB" sz="1400" b="0" i="0" u="none" strike="noStrike" dirty="0">
                        <a:solidFill>
                          <a:schemeClr val="tx2"/>
                        </a:solidFill>
                        <a:effectLst/>
                        <a:latin typeface="Arial" panose="020B0604020202020204" pitchFamily="34" charset="0"/>
                      </a:endParaRPr>
                    </a:p>
                  </a:txBody>
                  <a:tcPr marL="65637" marR="65637" marT="91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lnSpc>
                          <a:spcPts val="1200"/>
                        </a:lnSpc>
                        <a:spcBef>
                          <a:spcPts val="0"/>
                        </a:spcBef>
                        <a:spcAft>
                          <a:spcPts val="1300"/>
                        </a:spcAft>
                      </a:pPr>
                      <a:r>
                        <a:rPr lang="en-GB" sz="1400" b="0" i="0" u="none" strike="noStrike" dirty="0">
                          <a:solidFill>
                            <a:schemeClr val="tx2"/>
                          </a:solidFill>
                          <a:effectLst/>
                          <a:latin typeface="Verdana" panose="020B0604030504040204" pitchFamily="34" charset="0"/>
                          <a:ea typeface="Times New Roman" panose="02020603050405020304" pitchFamily="18" charset="0"/>
                          <a:cs typeface="Calibri" panose="020F0502020204030204" pitchFamily="34" charset="0"/>
                        </a:rPr>
                        <a:t>3.2</a:t>
                      </a:r>
                      <a:endParaRPr lang="en-GB" sz="1400" b="0" i="0" u="none" strike="noStrike" dirty="0">
                        <a:solidFill>
                          <a:schemeClr val="tx2"/>
                        </a:solidFill>
                        <a:effectLst/>
                        <a:latin typeface="Arial" panose="020B0604020202020204" pitchFamily="34" charset="0"/>
                      </a:endParaRPr>
                    </a:p>
                  </a:txBody>
                  <a:tcPr marL="65637" marR="65637" marT="91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6640520"/>
                  </a:ext>
                </a:extLst>
              </a:tr>
            </a:tbl>
          </a:graphicData>
        </a:graphic>
      </p:graphicFrame>
    </p:spTree>
    <p:extLst>
      <p:ext uri="{BB962C8B-B14F-4D97-AF65-F5344CB8AC3E}">
        <p14:creationId xmlns:p14="http://schemas.microsoft.com/office/powerpoint/2010/main" val="2754487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Toplotna pumpa koja koristi otpadnu toplotu data centra u Kragujevcu</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t>28 May, 2023</a:t>
            </a:fld>
            <a:endParaRPr lang="en-GB" dirty="0"/>
          </a:p>
        </p:txBody>
      </p:sp>
      <p:sp>
        <p:nvSpPr>
          <p:cNvPr id="5" name="Slide Number Placeholder 4"/>
          <p:cNvSpPr>
            <a:spLocks noGrp="1"/>
          </p:cNvSpPr>
          <p:nvPr>
            <p:ph type="sldNum" sz="quarter" idx="4"/>
          </p:nvPr>
        </p:nvSpPr>
        <p:spPr/>
        <p:txBody>
          <a:bodyPr/>
          <a:lstStyle/>
          <a:p>
            <a:fld id="{71F9F866-B438-9445-8D9F-1F8FF6608833}" type="slidenum">
              <a:rPr lang="en-GB" smtClean="0"/>
              <a:pPr/>
              <a:t>6</a:t>
            </a:fld>
            <a:endParaRPr lang="en-GB" dirty="0"/>
          </a:p>
        </p:txBody>
      </p:sp>
      <p:pic>
        <p:nvPicPr>
          <p:cNvPr id="8" name="Picture 7"/>
          <p:cNvPicPr/>
          <p:nvPr/>
        </p:nvPicPr>
        <p:blipFill>
          <a:blip r:embed="rId3"/>
          <a:stretch>
            <a:fillRect/>
          </a:stretch>
        </p:blipFill>
        <p:spPr>
          <a:xfrm>
            <a:off x="91440" y="1144007"/>
            <a:ext cx="7756873" cy="3556009"/>
          </a:xfrm>
          <a:prstGeom prst="rect">
            <a:avLst/>
          </a:prstGeom>
        </p:spPr>
      </p:pic>
      <p:pic>
        <p:nvPicPr>
          <p:cNvPr id="9" name="Picture 8">
            <a:extLst>
              <a:ext uri="{FF2B5EF4-FFF2-40B4-BE49-F238E27FC236}">
                <a16:creationId xmlns:a16="http://schemas.microsoft.com/office/drawing/2014/main" xmlns="" id="{A6CAC9AF-E2E4-42FB-89DF-3E09B13285B9}"/>
              </a:ext>
            </a:extLst>
          </p:cNvPr>
          <p:cNvPicPr/>
          <p:nvPr/>
        </p:nvPicPr>
        <p:blipFill>
          <a:blip r:embed="rId4"/>
          <a:stretch>
            <a:fillRect/>
          </a:stretch>
        </p:blipFill>
        <p:spPr>
          <a:xfrm>
            <a:off x="5170229" y="3843584"/>
            <a:ext cx="3973771" cy="2636416"/>
          </a:xfrm>
          <a:prstGeom prst="rect">
            <a:avLst/>
          </a:prstGeom>
        </p:spPr>
      </p:pic>
    </p:spTree>
    <p:extLst>
      <p:ext uri="{BB962C8B-B14F-4D97-AF65-F5344CB8AC3E}">
        <p14:creationId xmlns:p14="http://schemas.microsoft.com/office/powerpoint/2010/main" val="3511693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Cena</a:t>
            </a:r>
            <a:r>
              <a:rPr lang="en-US" dirty="0"/>
              <a:t> </a:t>
            </a:r>
            <a:r>
              <a:rPr lang="en-US" dirty="0" err="1"/>
              <a:t>toplotne</a:t>
            </a:r>
            <a:r>
              <a:rPr lang="en-US" dirty="0"/>
              <a:t> </a:t>
            </a:r>
            <a:r>
              <a:rPr lang="en-US" dirty="0" err="1"/>
              <a:t>energije</a:t>
            </a:r>
            <a:r>
              <a:rPr lang="en-US" dirty="0"/>
              <a:t> </a:t>
            </a:r>
            <a:r>
              <a:rPr lang="en-US" dirty="0" err="1"/>
              <a:t>iz</a:t>
            </a:r>
            <a:r>
              <a:rPr lang="en-US" dirty="0"/>
              <a:t> </a:t>
            </a:r>
            <a:r>
              <a:rPr lang="en-US" dirty="0" err="1"/>
              <a:t>fosilnih</a:t>
            </a:r>
            <a:r>
              <a:rPr lang="en-US" dirty="0"/>
              <a:t> </a:t>
            </a:r>
            <a:r>
              <a:rPr lang="en-US" dirty="0" err="1"/>
              <a:t>goriva</a:t>
            </a:r>
            <a:r>
              <a:rPr lang="en-US" dirty="0"/>
              <a:t> </a:t>
            </a:r>
            <a:r>
              <a:rPr lang="en-US" dirty="0" err="1"/>
              <a:t>i</a:t>
            </a:r>
            <a:r>
              <a:rPr lang="en-US" dirty="0"/>
              <a:t> </a:t>
            </a:r>
            <a:r>
              <a:rPr lang="en-US" dirty="0" err="1"/>
              <a:t>obnovljivih</a:t>
            </a:r>
            <a:r>
              <a:rPr lang="en-US" dirty="0"/>
              <a:t> </a:t>
            </a:r>
            <a:r>
              <a:rPr lang="en-US" dirty="0" err="1"/>
              <a:t>izvora</a:t>
            </a:r>
            <a:r>
              <a:rPr lang="en-US" dirty="0"/>
              <a:t> u </a:t>
            </a:r>
            <a:r>
              <a:rPr lang="en-US" dirty="0" err="1"/>
              <a:t>daljinskom</a:t>
            </a:r>
            <a:r>
              <a:rPr lang="en-US" dirty="0"/>
              <a:t> </a:t>
            </a:r>
            <a:r>
              <a:rPr lang="en-US" dirty="0" err="1"/>
              <a:t>grejanju</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solidFill>
                  <a:srgbClr val="00539B"/>
                </a:solidFill>
              </a:rPr>
              <a:pPr/>
              <a:t>28 May, 2023</a:t>
            </a:fld>
            <a:endParaRPr lang="en-GB" dirty="0">
              <a:solidFill>
                <a:srgbClr val="00539B"/>
              </a:solidFill>
            </a:endParaRPr>
          </a:p>
        </p:txBody>
      </p:sp>
      <p:sp>
        <p:nvSpPr>
          <p:cNvPr id="4" name="Footer Placeholder 3"/>
          <p:cNvSpPr>
            <a:spLocks noGrp="1"/>
          </p:cNvSpPr>
          <p:nvPr>
            <p:ph type="ftr" sz="quarter" idx="3"/>
          </p:nvPr>
        </p:nvSpPr>
        <p:spPr/>
        <p:txBody>
          <a:bodyPr/>
          <a:lstStyle/>
          <a:p>
            <a:endParaRPr lang="en-GB" b="1" dirty="0"/>
          </a:p>
        </p:txBody>
      </p:sp>
      <p:sp>
        <p:nvSpPr>
          <p:cNvPr id="5" name="Slide Number Placeholder 4"/>
          <p:cNvSpPr>
            <a:spLocks noGrp="1"/>
          </p:cNvSpPr>
          <p:nvPr>
            <p:ph type="sldNum" sz="quarter" idx="4"/>
          </p:nvPr>
        </p:nvSpPr>
        <p:spPr/>
        <p:txBody>
          <a:bodyPr/>
          <a:lstStyle/>
          <a:p>
            <a:fld id="{71F9F866-B438-9445-8D9F-1F8FF6608833}" type="slidenum">
              <a:rPr lang="en-GB" smtClean="0">
                <a:solidFill>
                  <a:srgbClr val="00539B"/>
                </a:solidFill>
              </a:rPr>
              <a:pPr/>
              <a:t>7</a:t>
            </a:fld>
            <a:endParaRPr lang="en-GB" dirty="0">
              <a:solidFill>
                <a:srgbClr val="00539B"/>
              </a:solidFill>
            </a:endParaRPr>
          </a:p>
        </p:txBody>
      </p:sp>
      <p:sp>
        <p:nvSpPr>
          <p:cNvPr id="6" name="Text Placeholder 5"/>
          <p:cNvSpPr>
            <a:spLocks noGrp="1"/>
          </p:cNvSpPr>
          <p:nvPr>
            <p:ph type="body" sz="quarter" idx="10"/>
          </p:nvPr>
        </p:nvSpPr>
        <p:spPr>
          <a:xfrm>
            <a:off x="457201" y="1079998"/>
            <a:ext cx="8612154" cy="5474625"/>
          </a:xfrm>
        </p:spPr>
        <p:txBody>
          <a:bodyPr/>
          <a:lstStyle/>
          <a:p>
            <a:pPr lvl="0"/>
            <a:r>
              <a:rPr lang="en-US" sz="1800" b="1" dirty="0" err="1">
                <a:solidFill>
                  <a:srgbClr val="000000"/>
                </a:solidFill>
                <a:latin typeface="Franklin Gothic Book" panose="020B0503020102020204" pitchFamily="34" charset="0"/>
              </a:rPr>
              <a:t>Okvirne</a:t>
            </a:r>
            <a:r>
              <a:rPr lang="en-US" sz="1800" b="1" dirty="0">
                <a:solidFill>
                  <a:srgbClr val="000000"/>
                </a:solidFill>
                <a:latin typeface="Franklin Gothic Book" panose="020B0503020102020204" pitchFamily="34" charset="0"/>
              </a:rPr>
              <a:t> </a:t>
            </a:r>
            <a:r>
              <a:rPr lang="en-US" sz="1800" b="1" dirty="0" err="1">
                <a:solidFill>
                  <a:srgbClr val="000000"/>
                </a:solidFill>
                <a:latin typeface="Franklin Gothic Book" panose="020B0503020102020204" pitchFamily="34" charset="0"/>
              </a:rPr>
              <a:t>cene</a:t>
            </a:r>
            <a:r>
              <a:rPr lang="en-US" sz="1800" b="1" dirty="0">
                <a:solidFill>
                  <a:srgbClr val="000000"/>
                </a:solidFill>
                <a:latin typeface="Franklin Gothic Book" panose="020B0503020102020204" pitchFamily="34" charset="0"/>
              </a:rPr>
              <a:t> </a:t>
            </a:r>
            <a:r>
              <a:rPr lang="en-US" sz="1800" b="1" dirty="0" err="1">
                <a:solidFill>
                  <a:srgbClr val="000000"/>
                </a:solidFill>
                <a:latin typeface="Franklin Gothic Book" panose="020B0503020102020204" pitchFamily="34" charset="0"/>
              </a:rPr>
              <a:t>toplotne</a:t>
            </a:r>
            <a:r>
              <a:rPr lang="en-US" sz="1800" b="1" dirty="0">
                <a:solidFill>
                  <a:srgbClr val="000000"/>
                </a:solidFill>
                <a:latin typeface="Franklin Gothic Book" panose="020B0503020102020204" pitchFamily="34" charset="0"/>
              </a:rPr>
              <a:t> </a:t>
            </a:r>
            <a:r>
              <a:rPr lang="en-US" sz="1800" b="1" dirty="0" err="1">
                <a:solidFill>
                  <a:srgbClr val="000000"/>
                </a:solidFill>
                <a:latin typeface="Franklin Gothic Book" panose="020B0503020102020204" pitchFamily="34" charset="0"/>
              </a:rPr>
              <a:t>energije</a:t>
            </a:r>
            <a:r>
              <a:rPr lang="en-US" sz="1800" b="1" dirty="0">
                <a:solidFill>
                  <a:srgbClr val="000000"/>
                </a:solidFill>
                <a:latin typeface="Franklin Gothic Book" panose="020B0503020102020204" pitchFamily="34" charset="0"/>
              </a:rPr>
              <a:t> </a:t>
            </a:r>
            <a:r>
              <a:rPr lang="en-US" sz="1800" b="1" dirty="0" err="1" smtClean="0">
                <a:solidFill>
                  <a:srgbClr val="000000"/>
                </a:solidFill>
                <a:latin typeface="Franklin Gothic Book" panose="020B0503020102020204" pitchFamily="34" charset="0"/>
              </a:rPr>
              <a:t>uključuju</a:t>
            </a:r>
            <a:r>
              <a:rPr lang="sr-Latn-RS" sz="1800" b="1" dirty="0" smtClean="0">
                <a:solidFill>
                  <a:srgbClr val="000000"/>
                </a:solidFill>
                <a:latin typeface="Franklin Gothic Book" panose="020B0503020102020204" pitchFamily="34" charset="0"/>
              </a:rPr>
              <a:t>ć</a:t>
            </a:r>
            <a:r>
              <a:rPr lang="en-US" sz="1800" b="1" dirty="0" err="1" smtClean="0">
                <a:solidFill>
                  <a:srgbClr val="000000"/>
                </a:solidFill>
                <a:latin typeface="Franklin Gothic Book" panose="020B0503020102020204" pitchFamily="34" charset="0"/>
              </a:rPr>
              <a:t>i</a:t>
            </a:r>
            <a:r>
              <a:rPr lang="en-US" sz="1800" b="1" dirty="0" smtClean="0">
                <a:solidFill>
                  <a:srgbClr val="000000"/>
                </a:solidFill>
                <a:latin typeface="Franklin Gothic Book" panose="020B0503020102020204" pitchFamily="34" charset="0"/>
              </a:rPr>
              <a:t> </a:t>
            </a:r>
            <a:r>
              <a:rPr lang="en-US" sz="1800" b="1" dirty="0" err="1">
                <a:solidFill>
                  <a:srgbClr val="000000"/>
                </a:solidFill>
                <a:latin typeface="Franklin Gothic Book" panose="020B0503020102020204" pitchFamily="34" charset="0"/>
              </a:rPr>
              <a:t>sve</a:t>
            </a:r>
            <a:r>
              <a:rPr lang="en-US" sz="1800" b="1" dirty="0">
                <a:solidFill>
                  <a:srgbClr val="000000"/>
                </a:solidFill>
                <a:latin typeface="Franklin Gothic Book" panose="020B0503020102020204" pitchFamily="34" charset="0"/>
              </a:rPr>
              <a:t> </a:t>
            </a:r>
            <a:r>
              <a:rPr lang="en-US" sz="1800" b="1" dirty="0" err="1">
                <a:solidFill>
                  <a:srgbClr val="000000"/>
                </a:solidFill>
                <a:latin typeface="Franklin Gothic Book" panose="020B0503020102020204" pitchFamily="34" charset="0"/>
              </a:rPr>
              <a:t>troškove</a:t>
            </a:r>
            <a:r>
              <a:rPr lang="en-US" sz="1800" b="1" dirty="0">
                <a:solidFill>
                  <a:srgbClr val="000000"/>
                </a:solidFill>
                <a:latin typeface="Franklin Gothic Book" panose="020B0503020102020204" pitchFamily="34" charset="0"/>
              </a:rPr>
              <a:t> </a:t>
            </a:r>
            <a:r>
              <a:rPr lang="en-US" sz="1800" b="1" dirty="0" err="1">
                <a:solidFill>
                  <a:srgbClr val="000000"/>
                </a:solidFill>
                <a:latin typeface="Franklin Gothic Book" panose="020B0503020102020204" pitchFamily="34" charset="0"/>
              </a:rPr>
              <a:t>životnog</a:t>
            </a:r>
            <a:r>
              <a:rPr lang="en-US" sz="1800" b="1" dirty="0">
                <a:solidFill>
                  <a:srgbClr val="000000"/>
                </a:solidFill>
                <a:latin typeface="Franklin Gothic Book" panose="020B0503020102020204" pitchFamily="34" charset="0"/>
              </a:rPr>
              <a:t> </a:t>
            </a:r>
            <a:r>
              <a:rPr lang="en-US" sz="1800" b="1" dirty="0" err="1">
                <a:solidFill>
                  <a:srgbClr val="000000"/>
                </a:solidFill>
                <a:latin typeface="Franklin Gothic Book" panose="020B0503020102020204" pitchFamily="34" charset="0"/>
              </a:rPr>
              <a:t>ciklusa</a:t>
            </a:r>
            <a:r>
              <a:rPr lang="sr-Latn-RS" sz="1800" b="1" dirty="0" smtClean="0">
                <a:solidFill>
                  <a:srgbClr val="000000"/>
                </a:solidFill>
                <a:latin typeface="Franklin Gothic Book" panose="020B0503020102020204" pitchFamily="34" charset="0"/>
              </a:rPr>
              <a:t>:</a:t>
            </a:r>
            <a:endParaRPr lang="sr-Latn-RS" sz="1800" b="1" dirty="0">
              <a:solidFill>
                <a:srgbClr val="000000"/>
              </a:solidFill>
              <a:latin typeface="Franklin Gothic Book" panose="020B0503020102020204" pitchFamily="34" charset="0"/>
            </a:endParaRPr>
          </a:p>
          <a:p>
            <a:pPr lvl="0"/>
            <a:r>
              <a:rPr lang="sr-Latn-RS" sz="1800" b="1" dirty="0" smtClean="0">
                <a:solidFill>
                  <a:srgbClr val="FF0000"/>
                </a:solidFill>
                <a:latin typeface="Franklin Gothic Book" panose="020B0503020102020204" pitchFamily="34" charset="0"/>
              </a:rPr>
              <a:t>Fosilna goriva:</a:t>
            </a:r>
            <a:endParaRPr lang="sr-Latn-RS" sz="1800" b="1" dirty="0">
              <a:solidFill>
                <a:srgbClr val="FF0000"/>
              </a:solidFill>
              <a:latin typeface="Franklin Gothic Book" panose="020B0503020102020204" pitchFamily="34" charset="0"/>
            </a:endParaRPr>
          </a:p>
          <a:p>
            <a:pPr marL="342900" lvl="0" indent="-342900">
              <a:buFont typeface="Arial" panose="020B0604020202020204" pitchFamily="34" charset="0"/>
              <a:buChar char="•"/>
            </a:pPr>
            <a:r>
              <a:rPr lang="sr-Latn-RS" sz="1800" dirty="0" smtClean="0">
                <a:solidFill>
                  <a:srgbClr val="000000"/>
                </a:solidFill>
                <a:latin typeface="Franklin Gothic Book" panose="020B0503020102020204" pitchFamily="34" charset="0"/>
              </a:rPr>
              <a:t>Prirodni gas – </a:t>
            </a:r>
            <a:r>
              <a:rPr lang="en-US" sz="1800" dirty="0" err="1" smtClean="0">
                <a:solidFill>
                  <a:srgbClr val="000000"/>
                </a:solidFill>
                <a:latin typeface="Franklin Gothic Book" panose="020B0503020102020204" pitchFamily="34" charset="0"/>
              </a:rPr>
              <a:t>Cena</a:t>
            </a:r>
            <a:r>
              <a:rPr lang="en-US" sz="1800" dirty="0" smtClean="0">
                <a:solidFill>
                  <a:srgbClr val="000000"/>
                </a:solidFill>
                <a:latin typeface="Franklin Gothic Book" panose="020B0503020102020204" pitchFamily="34" charset="0"/>
              </a:rPr>
              <a:t> za </a:t>
            </a:r>
            <a:r>
              <a:rPr lang="en-US" sz="1800" dirty="0" err="1" smtClean="0">
                <a:solidFill>
                  <a:srgbClr val="000000"/>
                </a:solidFill>
                <a:latin typeface="Franklin Gothic Book" panose="020B0503020102020204" pitchFamily="34" charset="0"/>
              </a:rPr>
              <a:t>toplane</a:t>
            </a:r>
            <a:r>
              <a:rPr lang="en-US" sz="1800" dirty="0" smtClean="0">
                <a:solidFill>
                  <a:srgbClr val="000000"/>
                </a:solidFill>
                <a:latin typeface="Franklin Gothic Book" panose="020B0503020102020204" pitchFamily="34" charset="0"/>
              </a:rPr>
              <a:t> </a:t>
            </a:r>
            <a:r>
              <a:rPr lang="sr-Latn-RS" sz="1800" dirty="0" smtClean="0">
                <a:solidFill>
                  <a:srgbClr val="000000"/>
                </a:solidFill>
                <a:latin typeface="Franklin Gothic Book" panose="020B0503020102020204" pitchFamily="34" charset="0"/>
              </a:rPr>
              <a:t>- </a:t>
            </a:r>
            <a:r>
              <a:rPr lang="en-US" sz="1800" dirty="0" smtClean="0">
                <a:solidFill>
                  <a:srgbClr val="000000"/>
                </a:solidFill>
                <a:latin typeface="Franklin Gothic Book" panose="020B0503020102020204" pitchFamily="34" charset="0"/>
              </a:rPr>
              <a:t>48 </a:t>
            </a:r>
            <a:r>
              <a:rPr lang="sr-Latn-RS" sz="1800" dirty="0" smtClean="0">
                <a:solidFill>
                  <a:srgbClr val="000000"/>
                </a:solidFill>
                <a:latin typeface="Franklin Gothic Book" panose="020B0503020102020204" pitchFamily="34" charset="0"/>
              </a:rPr>
              <a:t>€/MWh</a:t>
            </a:r>
            <a:endParaRPr lang="en-US" sz="1800" dirty="0" smtClean="0">
              <a:solidFill>
                <a:srgbClr val="000000"/>
              </a:solidFill>
              <a:latin typeface="Franklin Gothic Book" panose="020B0503020102020204" pitchFamily="34" charset="0"/>
            </a:endParaRPr>
          </a:p>
          <a:p>
            <a:pPr marL="342900" indent="-342900">
              <a:buFont typeface="Arial" panose="020B0604020202020204" pitchFamily="34" charset="0"/>
              <a:buChar char="•"/>
            </a:pPr>
            <a:r>
              <a:rPr lang="en-US" sz="1800" dirty="0" err="1" smtClean="0">
                <a:solidFill>
                  <a:srgbClr val="000000"/>
                </a:solidFill>
                <a:latin typeface="Franklin Gothic Book" panose="020B0503020102020204" pitchFamily="34" charset="0"/>
              </a:rPr>
              <a:t>Prir</a:t>
            </a:r>
            <a:r>
              <a:rPr lang="sr-Latn-RS" sz="1800" dirty="0" smtClean="0">
                <a:solidFill>
                  <a:srgbClr val="000000"/>
                </a:solidFill>
                <a:latin typeface="Franklin Gothic Book" panose="020B0503020102020204" pitchFamily="34" charset="0"/>
              </a:rPr>
              <a:t>o</a:t>
            </a:r>
            <a:r>
              <a:rPr lang="en-US" sz="1800" dirty="0" err="1" smtClean="0">
                <a:solidFill>
                  <a:srgbClr val="000000"/>
                </a:solidFill>
                <a:latin typeface="Franklin Gothic Book" panose="020B0503020102020204" pitchFamily="34" charset="0"/>
              </a:rPr>
              <a:t>dni</a:t>
            </a:r>
            <a:r>
              <a:rPr lang="en-US" sz="1800" dirty="0" smtClean="0">
                <a:solidFill>
                  <a:srgbClr val="000000"/>
                </a:solidFill>
                <a:latin typeface="Franklin Gothic Book" panose="020B0503020102020204" pitchFamily="34" charset="0"/>
              </a:rPr>
              <a:t> gas – </a:t>
            </a:r>
            <a:r>
              <a:rPr lang="en-US" sz="1800" dirty="0" err="1" smtClean="0">
                <a:solidFill>
                  <a:srgbClr val="000000"/>
                </a:solidFill>
                <a:latin typeface="Franklin Gothic Book" panose="020B0503020102020204" pitchFamily="34" charset="0"/>
              </a:rPr>
              <a:t>Cena</a:t>
            </a:r>
            <a:r>
              <a:rPr lang="en-US" sz="1800" dirty="0" smtClean="0">
                <a:solidFill>
                  <a:srgbClr val="000000"/>
                </a:solidFill>
                <a:latin typeface="Franklin Gothic Book" panose="020B0503020102020204" pitchFamily="34" charset="0"/>
              </a:rPr>
              <a:t> </a:t>
            </a:r>
            <a:r>
              <a:rPr lang="en-US" sz="1800" dirty="0" err="1" smtClean="0">
                <a:solidFill>
                  <a:srgbClr val="000000"/>
                </a:solidFill>
                <a:latin typeface="Franklin Gothic Book" panose="020B0503020102020204" pitchFamily="34" charset="0"/>
              </a:rPr>
              <a:t>koju</a:t>
            </a:r>
            <a:r>
              <a:rPr lang="en-US" sz="1800" dirty="0" smtClean="0">
                <a:solidFill>
                  <a:srgbClr val="000000"/>
                </a:solidFill>
                <a:latin typeface="Franklin Gothic Book" panose="020B0503020102020204" pitchFamily="34" charset="0"/>
              </a:rPr>
              <a:t> je </a:t>
            </a:r>
            <a:r>
              <a:rPr lang="en-US" sz="1800" dirty="0" err="1" smtClean="0">
                <a:solidFill>
                  <a:srgbClr val="000000"/>
                </a:solidFill>
                <a:latin typeface="Franklin Gothic Book" panose="020B0503020102020204" pitchFamily="34" charset="0"/>
              </a:rPr>
              <a:t>platila</a:t>
            </a:r>
            <a:r>
              <a:rPr lang="en-US" sz="1800" dirty="0" smtClean="0">
                <a:solidFill>
                  <a:srgbClr val="000000"/>
                </a:solidFill>
                <a:latin typeface="Franklin Gothic Book" panose="020B0503020102020204" pitchFamily="34" charset="0"/>
              </a:rPr>
              <a:t> Srbija – 76 </a:t>
            </a:r>
            <a:r>
              <a:rPr lang="sr-Latn-RS" sz="1800" dirty="0">
                <a:solidFill>
                  <a:srgbClr val="000000"/>
                </a:solidFill>
                <a:latin typeface="Franklin Gothic Book" panose="020B0503020102020204" pitchFamily="34" charset="0"/>
              </a:rPr>
              <a:t>€/</a:t>
            </a:r>
            <a:r>
              <a:rPr lang="sr-Latn-RS" sz="1800" dirty="0" smtClean="0">
                <a:solidFill>
                  <a:srgbClr val="000000"/>
                </a:solidFill>
                <a:latin typeface="Franklin Gothic Book" panose="020B0503020102020204" pitchFamily="34" charset="0"/>
              </a:rPr>
              <a:t>MWh</a:t>
            </a:r>
            <a:r>
              <a:rPr lang="en-US" sz="1800" dirty="0" smtClean="0">
                <a:solidFill>
                  <a:srgbClr val="000000"/>
                </a:solidFill>
                <a:latin typeface="Franklin Gothic Book" panose="020B0503020102020204" pitchFamily="34" charset="0"/>
              </a:rPr>
              <a:t> (727$/1000 Sm3)</a:t>
            </a:r>
            <a:endParaRPr lang="sr-Latn-RS" sz="1800" dirty="0" smtClean="0">
              <a:solidFill>
                <a:srgbClr val="000000"/>
              </a:solidFill>
              <a:latin typeface="Franklin Gothic Book" panose="020B0503020102020204" pitchFamily="34" charset="0"/>
            </a:endParaRPr>
          </a:p>
          <a:p>
            <a:pPr lvl="0"/>
            <a:r>
              <a:rPr lang="en-US" sz="1800" b="1" dirty="0" err="1" smtClean="0">
                <a:solidFill>
                  <a:srgbClr val="00B050"/>
                </a:solidFill>
                <a:latin typeface="Franklin Gothic Book" panose="020B0503020102020204" pitchFamily="34" charset="0"/>
              </a:rPr>
              <a:t>Obnovljivi</a:t>
            </a:r>
            <a:r>
              <a:rPr lang="en-US" sz="1800" b="1" dirty="0" smtClean="0">
                <a:solidFill>
                  <a:srgbClr val="00B050"/>
                </a:solidFill>
                <a:latin typeface="Franklin Gothic Book" panose="020B0503020102020204" pitchFamily="34" charset="0"/>
              </a:rPr>
              <a:t> </a:t>
            </a:r>
            <a:r>
              <a:rPr lang="en-US" sz="1800" b="1" dirty="0" err="1">
                <a:solidFill>
                  <a:srgbClr val="00B050"/>
                </a:solidFill>
                <a:latin typeface="Franklin Gothic Book" panose="020B0503020102020204" pitchFamily="34" charset="0"/>
              </a:rPr>
              <a:t>izvori</a:t>
            </a:r>
            <a:r>
              <a:rPr lang="en-US" sz="1800" b="1" dirty="0">
                <a:solidFill>
                  <a:srgbClr val="00B050"/>
                </a:solidFill>
                <a:latin typeface="Franklin Gothic Book" panose="020B0503020102020204" pitchFamily="34" charset="0"/>
              </a:rPr>
              <a:t> </a:t>
            </a:r>
            <a:r>
              <a:rPr lang="en-US" sz="1800" b="1" dirty="0" err="1">
                <a:solidFill>
                  <a:srgbClr val="00B050"/>
                </a:solidFill>
                <a:latin typeface="Franklin Gothic Book" panose="020B0503020102020204" pitchFamily="34" charset="0"/>
              </a:rPr>
              <a:t>toplotne</a:t>
            </a:r>
            <a:r>
              <a:rPr lang="en-US" sz="1800" b="1" dirty="0">
                <a:solidFill>
                  <a:srgbClr val="00B050"/>
                </a:solidFill>
                <a:latin typeface="Franklin Gothic Book" panose="020B0503020102020204" pitchFamily="34" charset="0"/>
              </a:rPr>
              <a:t> </a:t>
            </a:r>
            <a:r>
              <a:rPr lang="en-US" sz="1800" b="1" dirty="0" err="1" smtClean="0">
                <a:solidFill>
                  <a:srgbClr val="00B050"/>
                </a:solidFill>
                <a:latin typeface="Franklin Gothic Book" panose="020B0503020102020204" pitchFamily="34" charset="0"/>
              </a:rPr>
              <a:t>energije</a:t>
            </a:r>
            <a:r>
              <a:rPr lang="sr-Latn-RS" sz="1800" b="1" dirty="0" smtClean="0">
                <a:solidFill>
                  <a:srgbClr val="00B050"/>
                </a:solidFill>
                <a:latin typeface="Franklin Gothic Book" panose="020B0503020102020204" pitchFamily="34" charset="0"/>
              </a:rPr>
              <a:t>:</a:t>
            </a:r>
            <a:endParaRPr lang="sr-Latn-RS" sz="1800" b="1" dirty="0">
              <a:solidFill>
                <a:srgbClr val="00B050"/>
              </a:solidFill>
              <a:latin typeface="Franklin Gothic Book" panose="020B0503020102020204" pitchFamily="34" charset="0"/>
            </a:endParaRPr>
          </a:p>
          <a:p>
            <a:pPr marL="342900" lvl="0" indent="-342900">
              <a:buFont typeface="Arial" panose="020B0604020202020204" pitchFamily="34" charset="0"/>
              <a:buChar char="•"/>
            </a:pPr>
            <a:r>
              <a:rPr lang="sr-Latn-RS" sz="1800" dirty="0">
                <a:solidFill>
                  <a:srgbClr val="000000"/>
                </a:solidFill>
                <a:latin typeface="Franklin Gothic Book" panose="020B0503020102020204" pitchFamily="34" charset="0"/>
              </a:rPr>
              <a:t>Solar </a:t>
            </a:r>
            <a:r>
              <a:rPr lang="sr-Latn-RS" sz="1800" dirty="0" err="1" smtClean="0">
                <a:solidFill>
                  <a:srgbClr val="000000"/>
                </a:solidFill>
                <a:latin typeface="Franklin Gothic Book" panose="020B0503020102020204" pitchFamily="34" charset="0"/>
              </a:rPr>
              <a:t>termal</a:t>
            </a:r>
            <a:r>
              <a:rPr lang="sr-Latn-RS" sz="1800" dirty="0" smtClean="0">
                <a:solidFill>
                  <a:srgbClr val="000000"/>
                </a:solidFill>
                <a:latin typeface="Franklin Gothic Book" panose="020B0503020102020204" pitchFamily="34" charset="0"/>
              </a:rPr>
              <a:t> </a:t>
            </a:r>
            <a:r>
              <a:rPr lang="sr-Latn-RS" sz="1800" dirty="0">
                <a:solidFill>
                  <a:srgbClr val="000000"/>
                </a:solidFill>
                <a:latin typeface="Franklin Gothic Book" panose="020B0503020102020204" pitchFamily="34" charset="0"/>
              </a:rPr>
              <a:t>– </a:t>
            </a:r>
            <a:r>
              <a:rPr lang="sr-Latn-RS" sz="1800" dirty="0" smtClean="0">
                <a:solidFill>
                  <a:srgbClr val="000000"/>
                </a:solidFill>
                <a:latin typeface="Franklin Gothic Book" panose="020B0503020102020204" pitchFamily="34" charset="0"/>
              </a:rPr>
              <a:t>između 30 i 50 </a:t>
            </a:r>
            <a:r>
              <a:rPr lang="sr-Latn-RS" sz="1800" dirty="0">
                <a:solidFill>
                  <a:srgbClr val="000000"/>
                </a:solidFill>
                <a:latin typeface="Franklin Gothic Book" panose="020B0503020102020204" pitchFamily="34" charset="0"/>
              </a:rPr>
              <a:t>€/MWh. </a:t>
            </a:r>
          </a:p>
          <a:p>
            <a:pPr lvl="4">
              <a:buFont typeface="Wingdings" panose="05000000000000000000" pitchFamily="2" charset="2"/>
              <a:buChar char="§"/>
            </a:pPr>
            <a:r>
              <a:rPr lang="en-US" sz="1800" dirty="0" err="1">
                <a:solidFill>
                  <a:srgbClr val="000000"/>
                </a:solidFill>
                <a:latin typeface="Franklin Gothic Book" panose="020B0503020102020204" pitchFamily="34" charset="0"/>
                <a:ea typeface="ＭＳ Ｐゴシック" charset="0"/>
              </a:rPr>
              <a:t>Nakon</a:t>
            </a:r>
            <a:r>
              <a:rPr lang="en-US" sz="1800" dirty="0">
                <a:solidFill>
                  <a:srgbClr val="000000"/>
                </a:solidFill>
                <a:latin typeface="Franklin Gothic Book" panose="020B0503020102020204" pitchFamily="34" charset="0"/>
                <a:ea typeface="ＭＳ Ｐゴシック" charset="0"/>
              </a:rPr>
              <a:t> </a:t>
            </a:r>
            <a:r>
              <a:rPr lang="en-US" sz="1800" dirty="0" err="1">
                <a:solidFill>
                  <a:srgbClr val="000000"/>
                </a:solidFill>
                <a:latin typeface="Franklin Gothic Book" panose="020B0503020102020204" pitchFamily="34" charset="0"/>
                <a:ea typeface="ＭＳ Ｐゴシック" charset="0"/>
              </a:rPr>
              <a:t>otplate</a:t>
            </a:r>
            <a:r>
              <a:rPr lang="en-US" sz="1800" dirty="0">
                <a:solidFill>
                  <a:srgbClr val="000000"/>
                </a:solidFill>
                <a:latin typeface="Franklin Gothic Book" panose="020B0503020102020204" pitchFamily="34" charset="0"/>
                <a:ea typeface="ＭＳ Ｐゴシック" charset="0"/>
              </a:rPr>
              <a:t> </a:t>
            </a:r>
            <a:r>
              <a:rPr lang="en-US" sz="1800" dirty="0" err="1" smtClean="0">
                <a:solidFill>
                  <a:srgbClr val="000000"/>
                </a:solidFill>
                <a:latin typeface="Franklin Gothic Book" panose="020B0503020102020204" pitchFamily="34" charset="0"/>
                <a:ea typeface="ＭＳ Ｐゴシック" charset="0"/>
              </a:rPr>
              <a:t>investicije</a:t>
            </a:r>
            <a:r>
              <a:rPr lang="sr-Latn-RS" sz="1800" dirty="0" smtClean="0">
                <a:solidFill>
                  <a:srgbClr val="000000"/>
                </a:solidFill>
                <a:latin typeface="Franklin Gothic Book" panose="020B0503020102020204" pitchFamily="34" charset="0"/>
                <a:ea typeface="ＭＳ Ｐゴシック" charset="0"/>
              </a:rPr>
              <a:t> - </a:t>
            </a:r>
            <a:r>
              <a:rPr lang="sr-Latn-RS" sz="1800" dirty="0">
                <a:solidFill>
                  <a:srgbClr val="000000"/>
                </a:solidFill>
                <a:latin typeface="Franklin Gothic Book" panose="020B0503020102020204" pitchFamily="34" charset="0"/>
                <a:ea typeface="ＭＳ Ｐゴシック" charset="0"/>
              </a:rPr>
              <a:t>2 €/</a:t>
            </a:r>
            <a:r>
              <a:rPr lang="sr-Latn-RS" sz="1800" dirty="0" err="1">
                <a:solidFill>
                  <a:srgbClr val="000000"/>
                </a:solidFill>
                <a:latin typeface="Franklin Gothic Book" panose="020B0503020102020204" pitchFamily="34" charset="0"/>
                <a:ea typeface="ＭＳ Ｐゴシック" charset="0"/>
              </a:rPr>
              <a:t>MWh</a:t>
            </a:r>
            <a:endParaRPr lang="sr-Latn-RS" sz="1800" dirty="0">
              <a:solidFill>
                <a:srgbClr val="000000"/>
              </a:solidFill>
              <a:latin typeface="Franklin Gothic Book" panose="020B0503020102020204" pitchFamily="34" charset="0"/>
              <a:ea typeface="ＭＳ Ｐゴシック" charset="0"/>
            </a:endParaRPr>
          </a:p>
          <a:p>
            <a:pPr marL="342900" indent="-342900">
              <a:buFont typeface="Arial" panose="020B0604020202020204" pitchFamily="34" charset="0"/>
              <a:buChar char="•"/>
            </a:pPr>
            <a:r>
              <a:rPr lang="sr-Latn-RS" sz="1800" dirty="0" smtClean="0">
                <a:solidFill>
                  <a:srgbClr val="000000"/>
                </a:solidFill>
                <a:latin typeface="Franklin Gothic Book" panose="020B0503020102020204" pitchFamily="34" charset="0"/>
              </a:rPr>
              <a:t>Toplotne </a:t>
            </a:r>
            <a:r>
              <a:rPr lang="sr-Latn-RS" sz="1800" dirty="0">
                <a:solidFill>
                  <a:srgbClr val="000000"/>
                </a:solidFill>
                <a:latin typeface="Franklin Gothic Book" panose="020B0503020102020204" pitchFamily="34" charset="0"/>
              </a:rPr>
              <a:t>pumpe </a:t>
            </a:r>
            <a:r>
              <a:rPr lang="sr-Latn-RS" sz="1800" dirty="0" smtClean="0">
                <a:solidFill>
                  <a:srgbClr val="000000"/>
                </a:solidFill>
                <a:latin typeface="Franklin Gothic Book" panose="020B0503020102020204" pitchFamily="34" charset="0"/>
              </a:rPr>
              <a:t>(</a:t>
            </a:r>
            <a:r>
              <a:rPr lang="en-US" sz="1800" dirty="0" err="1">
                <a:solidFill>
                  <a:srgbClr val="000000"/>
                </a:solidFill>
                <a:latin typeface="Franklin Gothic Book" panose="020B0503020102020204" pitchFamily="34" charset="0"/>
              </a:rPr>
              <a:t>bez</a:t>
            </a:r>
            <a:r>
              <a:rPr lang="en-US" sz="1800" dirty="0">
                <a:solidFill>
                  <a:srgbClr val="000000"/>
                </a:solidFill>
                <a:latin typeface="Franklin Gothic Book" panose="020B0503020102020204" pitchFamily="34" charset="0"/>
              </a:rPr>
              <a:t> </a:t>
            </a:r>
            <a:r>
              <a:rPr lang="en-US" sz="1800" dirty="0" err="1">
                <a:solidFill>
                  <a:srgbClr val="000000"/>
                </a:solidFill>
                <a:latin typeface="Franklin Gothic Book" panose="020B0503020102020204" pitchFamily="34" charset="0"/>
              </a:rPr>
              <a:t>geotermalne</a:t>
            </a:r>
            <a:r>
              <a:rPr lang="en-US" sz="1800" dirty="0">
                <a:solidFill>
                  <a:srgbClr val="000000"/>
                </a:solidFill>
                <a:latin typeface="Franklin Gothic Book" panose="020B0503020102020204" pitchFamily="34" charset="0"/>
              </a:rPr>
              <a:t> </a:t>
            </a:r>
            <a:r>
              <a:rPr lang="en-US" sz="1800" dirty="0" err="1">
                <a:solidFill>
                  <a:srgbClr val="000000"/>
                </a:solidFill>
                <a:latin typeface="Franklin Gothic Book" panose="020B0503020102020204" pitchFamily="34" charset="0"/>
              </a:rPr>
              <a:t>energije</a:t>
            </a:r>
            <a:r>
              <a:rPr lang="en-US" sz="1800" dirty="0">
                <a:solidFill>
                  <a:srgbClr val="000000"/>
                </a:solidFill>
                <a:latin typeface="Franklin Gothic Book" panose="020B0503020102020204" pitchFamily="34" charset="0"/>
              </a:rPr>
              <a:t> </a:t>
            </a:r>
            <a:r>
              <a:rPr lang="en-US" sz="1800" dirty="0" err="1">
                <a:solidFill>
                  <a:srgbClr val="000000"/>
                </a:solidFill>
                <a:latin typeface="Franklin Gothic Book" panose="020B0503020102020204" pitchFamily="34" charset="0"/>
              </a:rPr>
              <a:t>visoke</a:t>
            </a:r>
            <a:r>
              <a:rPr lang="en-US" sz="1800" dirty="0">
                <a:solidFill>
                  <a:srgbClr val="000000"/>
                </a:solidFill>
                <a:latin typeface="Franklin Gothic Book" panose="020B0503020102020204" pitchFamily="34" charset="0"/>
              </a:rPr>
              <a:t> temperature</a:t>
            </a:r>
            <a:r>
              <a:rPr lang="sr-Latn-RS" sz="1800" dirty="0" smtClean="0">
                <a:solidFill>
                  <a:srgbClr val="000000"/>
                </a:solidFill>
                <a:latin typeface="Franklin Gothic Book" panose="020B0503020102020204" pitchFamily="34" charset="0"/>
              </a:rPr>
              <a:t>)</a:t>
            </a:r>
            <a:r>
              <a:rPr lang="en-US" sz="1800" dirty="0" smtClean="0">
                <a:solidFill>
                  <a:srgbClr val="000000"/>
                </a:solidFill>
                <a:latin typeface="Franklin Gothic Book" panose="020B0503020102020204" pitchFamily="34" charset="0"/>
              </a:rPr>
              <a:t> -</a:t>
            </a:r>
            <a:r>
              <a:rPr lang="sr-Latn-RS" sz="1800" dirty="0">
                <a:solidFill>
                  <a:srgbClr val="000000"/>
                </a:solidFill>
                <a:latin typeface="Franklin Gothic Book" panose="020B0503020102020204" pitchFamily="34" charset="0"/>
              </a:rPr>
              <a:t> između </a:t>
            </a:r>
            <a:r>
              <a:rPr lang="sr-Latn-RS" sz="1800" dirty="0" smtClean="0">
                <a:solidFill>
                  <a:srgbClr val="000000"/>
                </a:solidFill>
                <a:latin typeface="Franklin Gothic Book" panose="020B0503020102020204" pitchFamily="34" charset="0"/>
              </a:rPr>
              <a:t>30 i 45 </a:t>
            </a:r>
            <a:r>
              <a:rPr lang="sr-Latn-RS" sz="1800" dirty="0">
                <a:solidFill>
                  <a:srgbClr val="000000"/>
                </a:solidFill>
                <a:latin typeface="Franklin Gothic Book" panose="020B0503020102020204" pitchFamily="34" charset="0"/>
              </a:rPr>
              <a:t>€/MWh</a:t>
            </a:r>
          </a:p>
          <a:p>
            <a:pPr marL="342900" lvl="0" indent="-342900">
              <a:buFont typeface="Arial" panose="020B0604020202020204" pitchFamily="34" charset="0"/>
              <a:buChar char="•"/>
            </a:pPr>
            <a:r>
              <a:rPr lang="sr-Latn-RS" sz="1800" dirty="0" smtClean="0">
                <a:solidFill>
                  <a:srgbClr val="000000"/>
                </a:solidFill>
                <a:latin typeface="Franklin Gothic Book" panose="020B0503020102020204" pitchFamily="34" charset="0"/>
              </a:rPr>
              <a:t>Toplota energija iz </a:t>
            </a:r>
            <a:r>
              <a:rPr lang="sr-Latn-RS" sz="1800" dirty="0" err="1">
                <a:solidFill>
                  <a:srgbClr val="000000"/>
                </a:solidFill>
                <a:latin typeface="Franklin Gothic Book" panose="020B0503020102020204" pitchFamily="34" charset="0"/>
              </a:rPr>
              <a:t>spalionice</a:t>
            </a:r>
            <a:r>
              <a:rPr lang="sr-Latn-RS" sz="1800" dirty="0">
                <a:solidFill>
                  <a:srgbClr val="000000"/>
                </a:solidFill>
                <a:latin typeface="Franklin Gothic Book" panose="020B0503020102020204" pitchFamily="34" charset="0"/>
              </a:rPr>
              <a:t> </a:t>
            </a:r>
            <a:r>
              <a:rPr lang="sr-Latn-RS" sz="1800" dirty="0" smtClean="0">
                <a:solidFill>
                  <a:srgbClr val="000000"/>
                </a:solidFill>
                <a:latin typeface="Franklin Gothic Book" panose="020B0503020102020204" pitchFamily="34" charset="0"/>
              </a:rPr>
              <a:t>otpada – do 30 </a:t>
            </a:r>
            <a:r>
              <a:rPr lang="sr-Latn-RS" sz="1800" dirty="0">
                <a:solidFill>
                  <a:srgbClr val="000000"/>
                </a:solidFill>
                <a:latin typeface="Franklin Gothic Book" panose="020B0503020102020204" pitchFamily="34" charset="0"/>
              </a:rPr>
              <a:t>€/</a:t>
            </a:r>
            <a:r>
              <a:rPr lang="sr-Latn-RS" sz="1800" dirty="0" err="1">
                <a:solidFill>
                  <a:srgbClr val="000000"/>
                </a:solidFill>
                <a:latin typeface="Franklin Gothic Book" panose="020B0503020102020204" pitchFamily="34" charset="0"/>
              </a:rPr>
              <a:t>MWh</a:t>
            </a:r>
            <a:endParaRPr lang="sr-Latn-RS" sz="1800" dirty="0">
              <a:solidFill>
                <a:srgbClr val="000000"/>
              </a:solidFill>
              <a:latin typeface="Franklin Gothic Book" panose="020B0503020102020204" pitchFamily="34" charset="0"/>
            </a:endParaRPr>
          </a:p>
          <a:p>
            <a:pPr marL="342900" lvl="0" indent="-342900">
              <a:buFont typeface="Arial" panose="020B0604020202020204" pitchFamily="34" charset="0"/>
              <a:buChar char="•"/>
            </a:pPr>
            <a:r>
              <a:rPr lang="sr-Latn-RS" sz="1800" dirty="0" smtClean="0">
                <a:solidFill>
                  <a:srgbClr val="000000"/>
                </a:solidFill>
                <a:latin typeface="Franklin Gothic Book" panose="020B0503020102020204" pitchFamily="34" charset="0"/>
              </a:rPr>
              <a:t>Biomasa </a:t>
            </a:r>
            <a:r>
              <a:rPr lang="sr-Latn-RS" sz="1800" dirty="0">
                <a:solidFill>
                  <a:srgbClr val="000000"/>
                </a:solidFill>
                <a:latin typeface="Franklin Gothic Book" panose="020B0503020102020204" pitchFamily="34" charset="0"/>
              </a:rPr>
              <a:t>– </a:t>
            </a:r>
            <a:r>
              <a:rPr lang="sr-Latn-RS" sz="1800" dirty="0" smtClean="0">
                <a:solidFill>
                  <a:srgbClr val="000000"/>
                </a:solidFill>
                <a:latin typeface="Franklin Gothic Book" panose="020B0503020102020204" pitchFamily="34" charset="0"/>
              </a:rPr>
              <a:t>40 </a:t>
            </a:r>
            <a:r>
              <a:rPr lang="sr-Latn-RS" sz="1800" dirty="0">
                <a:solidFill>
                  <a:srgbClr val="000000"/>
                </a:solidFill>
                <a:latin typeface="Franklin Gothic Book" panose="020B0503020102020204" pitchFamily="34" charset="0"/>
              </a:rPr>
              <a:t>- </a:t>
            </a:r>
            <a:r>
              <a:rPr lang="sr-Latn-RS" sz="1800" dirty="0" smtClean="0">
                <a:solidFill>
                  <a:srgbClr val="000000"/>
                </a:solidFill>
                <a:latin typeface="Franklin Gothic Book" panose="020B0503020102020204" pitchFamily="34" charset="0"/>
              </a:rPr>
              <a:t>50 </a:t>
            </a:r>
            <a:r>
              <a:rPr lang="sr-Latn-RS" sz="1800" dirty="0">
                <a:solidFill>
                  <a:srgbClr val="000000"/>
                </a:solidFill>
                <a:latin typeface="Franklin Gothic Book" panose="020B0503020102020204" pitchFamily="34" charset="0"/>
              </a:rPr>
              <a:t>€/MWh</a:t>
            </a:r>
          </a:p>
          <a:p>
            <a:pPr marL="342900" indent="-342900">
              <a:buFont typeface="Arial" panose="020B0604020202020204" pitchFamily="34" charset="0"/>
              <a:buChar char="•"/>
            </a:pPr>
            <a:r>
              <a:rPr lang="pl-PL" sz="1800" dirty="0" smtClean="0">
                <a:solidFill>
                  <a:srgbClr val="000000"/>
                </a:solidFill>
                <a:latin typeface="Franklin Gothic Book" panose="020B0503020102020204" pitchFamily="34" charset="0"/>
              </a:rPr>
              <a:t>Geotermalna energija – </a:t>
            </a:r>
            <a:r>
              <a:rPr lang="en-US" sz="1800" dirty="0">
                <a:solidFill>
                  <a:srgbClr val="000000"/>
                </a:solidFill>
                <a:latin typeface="Franklin Gothic Book" panose="020B0503020102020204" pitchFamily="34" charset="0"/>
              </a:rPr>
              <a:t>-</a:t>
            </a:r>
            <a:r>
              <a:rPr lang="sr-Latn-RS" sz="1800" dirty="0">
                <a:solidFill>
                  <a:srgbClr val="000000"/>
                </a:solidFill>
                <a:latin typeface="Franklin Gothic Book" panose="020B0503020102020204" pitchFamily="34" charset="0"/>
              </a:rPr>
              <a:t> između </a:t>
            </a:r>
            <a:r>
              <a:rPr lang="sr-Latn-RS" sz="1800" dirty="0" smtClean="0">
                <a:solidFill>
                  <a:srgbClr val="000000"/>
                </a:solidFill>
                <a:latin typeface="Franklin Gothic Book" panose="020B0503020102020204" pitchFamily="34" charset="0"/>
              </a:rPr>
              <a:t>25 </a:t>
            </a:r>
            <a:r>
              <a:rPr lang="sr-Latn-RS" sz="1800" dirty="0">
                <a:solidFill>
                  <a:srgbClr val="000000"/>
                </a:solidFill>
                <a:latin typeface="Franklin Gothic Book" panose="020B0503020102020204" pitchFamily="34" charset="0"/>
              </a:rPr>
              <a:t>i </a:t>
            </a:r>
            <a:r>
              <a:rPr lang="sr-Latn-RS" sz="1800" dirty="0" smtClean="0">
                <a:solidFill>
                  <a:srgbClr val="000000"/>
                </a:solidFill>
                <a:latin typeface="Franklin Gothic Book" panose="020B0503020102020204" pitchFamily="34" charset="0"/>
              </a:rPr>
              <a:t>40 </a:t>
            </a:r>
            <a:r>
              <a:rPr lang="sr-Latn-RS" sz="1800" dirty="0">
                <a:solidFill>
                  <a:srgbClr val="000000"/>
                </a:solidFill>
                <a:latin typeface="Franklin Gothic Book" panose="020B0503020102020204" pitchFamily="34" charset="0"/>
              </a:rPr>
              <a:t>€/</a:t>
            </a:r>
            <a:r>
              <a:rPr lang="sr-Latn-RS" sz="1800" dirty="0" smtClean="0">
                <a:solidFill>
                  <a:srgbClr val="000000"/>
                </a:solidFill>
                <a:latin typeface="Franklin Gothic Book" panose="020B0503020102020204" pitchFamily="34" charset="0"/>
              </a:rPr>
              <a:t>MWh</a:t>
            </a:r>
          </a:p>
          <a:p>
            <a:pPr marL="342900" indent="-342900">
              <a:buFont typeface="Arial" panose="020B0604020202020204" pitchFamily="34" charset="0"/>
              <a:buChar char="•"/>
            </a:pPr>
            <a:r>
              <a:rPr lang="en-US" sz="1800" dirty="0" err="1" smtClean="0">
                <a:solidFill>
                  <a:srgbClr val="000000"/>
                </a:solidFill>
                <a:latin typeface="Franklin Gothic Book" panose="020B0503020102020204" pitchFamily="34" charset="0"/>
              </a:rPr>
              <a:t>Otpadna</a:t>
            </a:r>
            <a:r>
              <a:rPr lang="en-US" sz="1800" dirty="0" smtClean="0">
                <a:solidFill>
                  <a:srgbClr val="000000"/>
                </a:solidFill>
                <a:latin typeface="Franklin Gothic Book" panose="020B0503020102020204" pitchFamily="34" charset="0"/>
              </a:rPr>
              <a:t> </a:t>
            </a:r>
            <a:r>
              <a:rPr lang="en-US" sz="1800" dirty="0" err="1" smtClean="0">
                <a:solidFill>
                  <a:srgbClr val="000000"/>
                </a:solidFill>
                <a:latin typeface="Franklin Gothic Book" panose="020B0503020102020204" pitchFamily="34" charset="0"/>
              </a:rPr>
              <a:t>toplota</a:t>
            </a:r>
            <a:r>
              <a:rPr lang="en-US" sz="1800" dirty="0" smtClean="0">
                <a:solidFill>
                  <a:srgbClr val="000000"/>
                </a:solidFill>
                <a:latin typeface="Franklin Gothic Book" panose="020B0503020102020204" pitchFamily="34" charset="0"/>
              </a:rPr>
              <a:t> (data </a:t>
            </a:r>
            <a:r>
              <a:rPr lang="en-US" sz="1800" dirty="0" err="1" smtClean="0">
                <a:solidFill>
                  <a:srgbClr val="000000"/>
                </a:solidFill>
                <a:latin typeface="Franklin Gothic Book" panose="020B0503020102020204" pitchFamily="34" charset="0"/>
              </a:rPr>
              <a:t>centri</a:t>
            </a:r>
            <a:r>
              <a:rPr lang="en-US" sz="1800" dirty="0" smtClean="0">
                <a:solidFill>
                  <a:srgbClr val="000000"/>
                </a:solidFill>
                <a:latin typeface="Franklin Gothic Book" panose="020B0503020102020204" pitchFamily="34" charset="0"/>
              </a:rPr>
              <a:t>, </a:t>
            </a:r>
            <a:r>
              <a:rPr lang="en-US" sz="1800" dirty="0" err="1" smtClean="0">
                <a:solidFill>
                  <a:srgbClr val="000000"/>
                </a:solidFill>
                <a:latin typeface="Franklin Gothic Book" panose="020B0503020102020204" pitchFamily="34" charset="0"/>
              </a:rPr>
              <a:t>industrija</a:t>
            </a:r>
            <a:r>
              <a:rPr lang="en-US" sz="1800" dirty="0" smtClean="0">
                <a:solidFill>
                  <a:srgbClr val="000000"/>
                </a:solidFill>
                <a:latin typeface="Franklin Gothic Book" panose="020B0503020102020204" pitchFamily="34" charset="0"/>
              </a:rPr>
              <a:t>, </a:t>
            </a:r>
            <a:r>
              <a:rPr lang="en-US" sz="1800" dirty="0" err="1" smtClean="0">
                <a:solidFill>
                  <a:srgbClr val="000000"/>
                </a:solidFill>
                <a:latin typeface="Franklin Gothic Book" panose="020B0503020102020204" pitchFamily="34" charset="0"/>
              </a:rPr>
              <a:t>rafinerije</a:t>
            </a:r>
            <a:r>
              <a:rPr lang="en-US" sz="1800" dirty="0" smtClean="0">
                <a:solidFill>
                  <a:srgbClr val="000000"/>
                </a:solidFill>
                <a:latin typeface="Franklin Gothic Book" panose="020B0503020102020204" pitchFamily="34" charset="0"/>
              </a:rPr>
              <a:t> ...) - </a:t>
            </a:r>
            <a:r>
              <a:rPr lang="sr-Latn-RS" sz="1800" dirty="0">
                <a:solidFill>
                  <a:srgbClr val="000000"/>
                </a:solidFill>
                <a:latin typeface="Franklin Gothic Book" panose="020B0503020102020204" pitchFamily="34" charset="0"/>
              </a:rPr>
              <a:t>između </a:t>
            </a:r>
            <a:r>
              <a:rPr lang="sr-Latn-RS" sz="1800" dirty="0" smtClean="0">
                <a:solidFill>
                  <a:srgbClr val="000000"/>
                </a:solidFill>
                <a:latin typeface="Franklin Gothic Book" panose="020B0503020102020204" pitchFamily="34" charset="0"/>
              </a:rPr>
              <a:t>30 </a:t>
            </a:r>
            <a:r>
              <a:rPr lang="sr-Latn-RS" sz="1800" dirty="0">
                <a:solidFill>
                  <a:srgbClr val="000000"/>
                </a:solidFill>
                <a:latin typeface="Franklin Gothic Book" panose="020B0503020102020204" pitchFamily="34" charset="0"/>
              </a:rPr>
              <a:t>i </a:t>
            </a:r>
            <a:r>
              <a:rPr lang="sr-Latn-RS" sz="1800" dirty="0" smtClean="0">
                <a:solidFill>
                  <a:srgbClr val="000000"/>
                </a:solidFill>
                <a:latin typeface="Franklin Gothic Book" panose="020B0503020102020204" pitchFamily="34" charset="0"/>
              </a:rPr>
              <a:t>45 €</a:t>
            </a:r>
            <a:r>
              <a:rPr lang="sr-Latn-RS" sz="1800" dirty="0">
                <a:solidFill>
                  <a:srgbClr val="000000"/>
                </a:solidFill>
                <a:latin typeface="Franklin Gothic Book" panose="020B0503020102020204" pitchFamily="34" charset="0"/>
              </a:rPr>
              <a:t>/</a:t>
            </a:r>
            <a:r>
              <a:rPr lang="sr-Latn-RS" sz="1800" dirty="0" smtClean="0">
                <a:solidFill>
                  <a:srgbClr val="000000"/>
                </a:solidFill>
                <a:latin typeface="Franklin Gothic Book" panose="020B0503020102020204" pitchFamily="34" charset="0"/>
              </a:rPr>
              <a:t>MWh</a:t>
            </a:r>
            <a:endParaRPr lang="sr-Latn-RS" sz="1800"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3374578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23DE42-12F2-49B1-9157-A5994A057ABD}"/>
              </a:ext>
            </a:extLst>
          </p:cNvPr>
          <p:cNvSpPr>
            <a:spLocks noGrp="1"/>
          </p:cNvSpPr>
          <p:nvPr>
            <p:ph type="title"/>
          </p:nvPr>
        </p:nvSpPr>
        <p:spPr/>
        <p:txBody>
          <a:bodyPr>
            <a:normAutofit/>
          </a:bodyPr>
          <a:lstStyle/>
          <a:p>
            <a:r>
              <a:rPr lang="sr-Latn-RS" sz="3000" dirty="0"/>
              <a:t>Potencijal elektrifikacije sistema daljinskog grejanja i primene toplotnih skladišta</a:t>
            </a:r>
            <a:endParaRPr lang="en-GB" sz="3000" dirty="0"/>
          </a:p>
        </p:txBody>
      </p:sp>
      <p:sp>
        <p:nvSpPr>
          <p:cNvPr id="3" name="Date Placeholder 2">
            <a:extLst>
              <a:ext uri="{FF2B5EF4-FFF2-40B4-BE49-F238E27FC236}">
                <a16:creationId xmlns:a16="http://schemas.microsoft.com/office/drawing/2014/main" xmlns="" id="{823DF466-769F-4C3E-BCD5-A391D4D93CCF}"/>
              </a:ext>
            </a:extLst>
          </p:cNvPr>
          <p:cNvSpPr>
            <a:spLocks noGrp="1"/>
          </p:cNvSpPr>
          <p:nvPr>
            <p:ph type="dt" sz="half" idx="2"/>
          </p:nvPr>
        </p:nvSpPr>
        <p:spPr/>
        <p:txBody>
          <a:bodyPr/>
          <a:lstStyle/>
          <a:p>
            <a:fld id="{4AC23DB2-FB1A-4E43-8F6F-8E1E5CEC6EBA}" type="datetime3">
              <a:rPr lang="en-GB" smtClean="0"/>
              <a:t>28 May, 2023</a:t>
            </a:fld>
            <a:endParaRPr lang="en-GB" dirty="0"/>
          </a:p>
        </p:txBody>
      </p:sp>
      <p:sp>
        <p:nvSpPr>
          <p:cNvPr id="5" name="Slide Number Placeholder 4">
            <a:extLst>
              <a:ext uri="{FF2B5EF4-FFF2-40B4-BE49-F238E27FC236}">
                <a16:creationId xmlns:a16="http://schemas.microsoft.com/office/drawing/2014/main" xmlns="" id="{4DFE504D-491D-447D-A76B-36AC0A0BBDB1}"/>
              </a:ext>
            </a:extLst>
          </p:cNvPr>
          <p:cNvSpPr>
            <a:spLocks noGrp="1"/>
          </p:cNvSpPr>
          <p:nvPr>
            <p:ph type="sldNum" sz="quarter" idx="4"/>
          </p:nvPr>
        </p:nvSpPr>
        <p:spPr/>
        <p:txBody>
          <a:bodyPr/>
          <a:lstStyle/>
          <a:p>
            <a:fld id="{71F9F866-B438-9445-8D9F-1F8FF6608833}" type="slidenum">
              <a:rPr lang="en-GB" smtClean="0"/>
              <a:pPr/>
              <a:t>8</a:t>
            </a:fld>
            <a:endParaRPr lang="en-GB" dirty="0"/>
          </a:p>
        </p:txBody>
      </p:sp>
      <p:sp>
        <p:nvSpPr>
          <p:cNvPr id="6" name="Text Placeholder 5">
            <a:extLst>
              <a:ext uri="{FF2B5EF4-FFF2-40B4-BE49-F238E27FC236}">
                <a16:creationId xmlns:a16="http://schemas.microsoft.com/office/drawing/2014/main" xmlns="" id="{ABAF144A-8EF3-4426-9261-22ABE11CB1D5}"/>
              </a:ext>
            </a:extLst>
          </p:cNvPr>
          <p:cNvSpPr>
            <a:spLocks noGrp="1"/>
          </p:cNvSpPr>
          <p:nvPr>
            <p:ph type="body" sz="quarter" idx="13"/>
          </p:nvPr>
        </p:nvSpPr>
        <p:spPr>
          <a:xfrm>
            <a:off x="141188" y="1223776"/>
            <a:ext cx="8135139" cy="378000"/>
          </a:xfrm>
        </p:spPr>
        <p:txBody>
          <a:bodyPr>
            <a:normAutofit/>
          </a:bodyPr>
          <a:lstStyle/>
          <a:p>
            <a:pPr lvl="1" algn="just">
              <a:spcBef>
                <a:spcPts val="600"/>
              </a:spcBef>
              <a:spcAft>
                <a:spcPts val="600"/>
              </a:spcAft>
              <a:buClr>
                <a:schemeClr val="accent1"/>
              </a:buClr>
              <a:buFont typeface="Wingdings" panose="05000000000000000000" pitchFamily="2" charset="2"/>
              <a:buChar char="§"/>
            </a:pPr>
            <a:r>
              <a:rPr lang="sr-Latn-RS" dirty="0">
                <a:solidFill>
                  <a:srgbClr val="000000"/>
                </a:solidFill>
                <a:latin typeface="+mn-lt"/>
              </a:rPr>
              <a:t>Elektrifikacija moguća već danas</a:t>
            </a:r>
            <a:endParaRPr lang="en-GB" dirty="0">
              <a:solidFill>
                <a:srgbClr val="000000"/>
              </a:solidFill>
              <a:latin typeface="+mn-lt"/>
            </a:endParaRPr>
          </a:p>
        </p:txBody>
      </p:sp>
      <p:pic>
        <p:nvPicPr>
          <p:cNvPr id="7" name="Picture 6">
            <a:extLst>
              <a:ext uri="{FF2B5EF4-FFF2-40B4-BE49-F238E27FC236}">
                <a16:creationId xmlns:a16="http://schemas.microsoft.com/office/drawing/2014/main" xmlns="" id="{D62FC0A0-D3EC-4F2F-B7C7-8CAB56EFDE1C}"/>
              </a:ext>
            </a:extLst>
          </p:cNvPr>
          <p:cNvPicPr>
            <a:picLocks noChangeAspect="1"/>
          </p:cNvPicPr>
          <p:nvPr/>
        </p:nvPicPr>
        <p:blipFill>
          <a:blip r:embed="rId3"/>
          <a:stretch>
            <a:fillRect/>
          </a:stretch>
        </p:blipFill>
        <p:spPr>
          <a:xfrm>
            <a:off x="141188" y="1745553"/>
            <a:ext cx="6146841" cy="413906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029" y="1313009"/>
            <a:ext cx="2855971" cy="5088039"/>
          </a:xfrm>
          <a:prstGeom prst="rect">
            <a:avLst/>
          </a:prstGeom>
        </p:spPr>
      </p:pic>
    </p:spTree>
    <p:extLst>
      <p:ext uri="{BB962C8B-B14F-4D97-AF65-F5344CB8AC3E}">
        <p14:creationId xmlns:p14="http://schemas.microsoft.com/office/powerpoint/2010/main" val="1517357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Potencijal elektrifikacije sistema daljinskog grejanja i primene toplotnih skladišta</a:t>
            </a:r>
            <a:endParaRPr lang="en-GB" dirty="0"/>
          </a:p>
        </p:txBody>
      </p:sp>
      <p:sp>
        <p:nvSpPr>
          <p:cNvPr id="3" name="Date Placeholder 2"/>
          <p:cNvSpPr>
            <a:spLocks noGrp="1"/>
          </p:cNvSpPr>
          <p:nvPr>
            <p:ph type="dt" sz="half" idx="2"/>
          </p:nvPr>
        </p:nvSpPr>
        <p:spPr/>
        <p:txBody>
          <a:bodyPr/>
          <a:lstStyle/>
          <a:p>
            <a:fld id="{4AC23DB2-FB1A-4E43-8F6F-8E1E5CEC6EBA}" type="datetime3">
              <a:rPr lang="en-GB" smtClean="0"/>
              <a:t>28 May, 2023</a:t>
            </a:fld>
            <a:endParaRPr lang="en-GB" dirty="0"/>
          </a:p>
        </p:txBody>
      </p:sp>
      <p:sp>
        <p:nvSpPr>
          <p:cNvPr id="5" name="Slide Number Placeholder 4"/>
          <p:cNvSpPr>
            <a:spLocks noGrp="1"/>
          </p:cNvSpPr>
          <p:nvPr>
            <p:ph type="sldNum" sz="quarter" idx="4"/>
          </p:nvPr>
        </p:nvSpPr>
        <p:spPr/>
        <p:txBody>
          <a:bodyPr/>
          <a:lstStyle/>
          <a:p>
            <a:fld id="{71F9F866-B438-9445-8D9F-1F8FF6608833}" type="slidenum">
              <a:rPr lang="en-GB" smtClean="0"/>
              <a:pPr/>
              <a:t>9</a:t>
            </a:fld>
            <a:endParaRPr lang="en-GB" dirty="0"/>
          </a:p>
        </p:txBody>
      </p:sp>
      <p:sp>
        <p:nvSpPr>
          <p:cNvPr id="6" name="Text Placeholder 5"/>
          <p:cNvSpPr>
            <a:spLocks noGrp="1"/>
          </p:cNvSpPr>
          <p:nvPr>
            <p:ph type="body" sz="quarter" idx="13"/>
          </p:nvPr>
        </p:nvSpPr>
        <p:spPr>
          <a:xfrm>
            <a:off x="376238" y="1716998"/>
            <a:ext cx="2467546" cy="4391194"/>
          </a:xfrm>
        </p:spPr>
        <p:txBody>
          <a:bodyPr>
            <a:normAutofit/>
          </a:bodyPr>
          <a:lstStyle/>
          <a:p>
            <a:pPr marL="342900" indent="-342900">
              <a:buFont typeface="Arial" panose="020B0604020202020204" pitchFamily="34" charset="0"/>
              <a:buChar char="•"/>
            </a:pPr>
            <a:r>
              <a:rPr lang="sr-Latn-RS" dirty="0" err="1"/>
              <a:t>Neupravljiva</a:t>
            </a:r>
            <a:r>
              <a:rPr lang="sr-Latn-RS" dirty="0"/>
              <a:t> proizvodnja protočnih HE i varijabilnih OIE 2030. godine.</a:t>
            </a:r>
          </a:p>
          <a:p>
            <a:pPr marL="342900" indent="-342900">
              <a:buFont typeface="Arial" panose="020B0604020202020204" pitchFamily="34" charset="0"/>
              <a:buChar char="•"/>
            </a:pPr>
            <a:r>
              <a:rPr lang="sr-Latn-RS" dirty="0"/>
              <a:t>Prikazane srednje nedeljne snage</a:t>
            </a:r>
          </a:p>
          <a:p>
            <a:pPr marL="342900" indent="-342900">
              <a:buFont typeface="Arial" panose="020B0604020202020204" pitchFamily="34" charset="0"/>
              <a:buChar char="•"/>
            </a:pPr>
            <a:r>
              <a:rPr lang="sr-Latn-RS" dirty="0"/>
              <a:t>Proleće i jesen kritični sa stanovišta viškova proizvodnje</a:t>
            </a:r>
            <a:endParaRPr lang="en-GB" dirty="0"/>
          </a:p>
        </p:txBody>
      </p:sp>
      <p:pic>
        <p:nvPicPr>
          <p:cNvPr id="16" name="Picture Placeholder 15">
            <a:extLst>
              <a:ext uri="{FF2B5EF4-FFF2-40B4-BE49-F238E27FC236}">
                <a16:creationId xmlns:a16="http://schemas.microsoft.com/office/drawing/2014/main" xmlns="" id="{5D8B36CC-7C74-4E26-987F-64BC8F5BFA9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193438" y="2182813"/>
            <a:ext cx="5384436" cy="3757612"/>
          </a:xfrm>
        </p:spPr>
      </p:pic>
    </p:spTree>
    <p:extLst>
      <p:ext uri="{BB962C8B-B14F-4D97-AF65-F5344CB8AC3E}">
        <p14:creationId xmlns:p14="http://schemas.microsoft.com/office/powerpoint/2010/main" val="39474956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8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9.xml><?xml version="1.0" encoding="utf-8"?>
<p:tagLst xmlns:a="http://schemas.openxmlformats.org/drawingml/2006/main" xmlns:r="http://schemas.openxmlformats.org/officeDocument/2006/relationships" xmlns:p="http://schemas.openxmlformats.org/presentationml/2006/main">
  <p:tag name="BJHEADERFOOTERLABEL" val="TRUE"/>
</p:tagLst>
</file>

<file path=ppt/theme/theme1.xml><?xml version="1.0" encoding="utf-8"?>
<a:theme xmlns:a="http://schemas.openxmlformats.org/drawingml/2006/main" name="EBRDmain_english">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BRDmain_english">
  <a:themeElements>
    <a:clrScheme name="EBRD correct">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77700"/>
        </a:solidFill>
        <a:ln>
          <a:noFill/>
        </a:ln>
        <a:effectLst/>
      </a:spPr>
      <a:bodyPr rtlCol="0" anchor="t"/>
      <a:lstStyle>
        <a:defPPr algn="ct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3.xml><?xml version="1.0" encoding="utf-8"?>
<a:theme xmlns:a="http://schemas.openxmlformats.org/drawingml/2006/main" name="11_EBRDmain_english">
  <a:themeElements>
    <a:clrScheme name="EBRD Bus Dev">
      <a:dk1>
        <a:srgbClr val="58595B"/>
      </a:dk1>
      <a:lt1>
        <a:srgbClr val="FFFFFF"/>
      </a:lt1>
      <a:dk2>
        <a:srgbClr val="0079C1"/>
      </a:dk2>
      <a:lt2>
        <a:srgbClr val="7EA6D7"/>
      </a:lt2>
      <a:accent1>
        <a:srgbClr val="00539B"/>
      </a:accent1>
      <a:accent2>
        <a:srgbClr val="D77700"/>
      </a:accent2>
      <a:accent3>
        <a:srgbClr val="00AE9E"/>
      </a:accent3>
      <a:accent4>
        <a:srgbClr val="8C2245"/>
      </a:accent4>
      <a:accent5>
        <a:srgbClr val="B7DEFF"/>
      </a:accent5>
      <a:accent6>
        <a:srgbClr val="F1BBE2"/>
      </a:accent6>
      <a:hlink>
        <a:srgbClr val="78FFF2"/>
      </a:hlink>
      <a:folHlink>
        <a:srgbClr val="901C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4.xml><?xml version="1.0" encoding="utf-8"?>
<a:theme xmlns:a="http://schemas.openxmlformats.org/drawingml/2006/main" name="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5.xml><?xml version="1.0" encoding="utf-8"?>
<a:theme xmlns:a="http://schemas.openxmlformats.org/drawingml/2006/main" name="12_EBRDmain_english">
  <a:themeElements>
    <a:clrScheme name="EBRD Bus Dev">
      <a:dk1>
        <a:srgbClr val="58595B"/>
      </a:dk1>
      <a:lt1>
        <a:srgbClr val="FFFFFF"/>
      </a:lt1>
      <a:dk2>
        <a:srgbClr val="0079C1"/>
      </a:dk2>
      <a:lt2>
        <a:srgbClr val="7EA6D7"/>
      </a:lt2>
      <a:accent1>
        <a:srgbClr val="00539B"/>
      </a:accent1>
      <a:accent2>
        <a:srgbClr val="D77700"/>
      </a:accent2>
      <a:accent3>
        <a:srgbClr val="00AE9E"/>
      </a:accent3>
      <a:accent4>
        <a:srgbClr val="8C2245"/>
      </a:accent4>
      <a:accent5>
        <a:srgbClr val="B7DEFF"/>
      </a:accent5>
      <a:accent6>
        <a:srgbClr val="F1BBE2"/>
      </a:accent6>
      <a:hlink>
        <a:srgbClr val="78FFF2"/>
      </a:hlink>
      <a:folHlink>
        <a:srgbClr val="901C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6.xml><?xml version="1.0" encoding="utf-8"?>
<a:theme xmlns:a="http://schemas.openxmlformats.org/drawingml/2006/main" name="1_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7.xml><?xml version="1.0" encoding="utf-8"?>
<a:theme xmlns:a="http://schemas.openxmlformats.org/drawingml/2006/main" name="2_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8.xml><?xml version="1.0" encoding="utf-8"?>
<a:theme xmlns:a="http://schemas.openxmlformats.org/drawingml/2006/main" name="3_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9.xml><?xml version="1.0" encoding="utf-8"?>
<a:theme xmlns:a="http://schemas.openxmlformats.org/drawingml/2006/main" name="13_EBRDmain_english">
  <a:themeElements>
    <a:clrScheme name="EBRD Bus Dev">
      <a:dk1>
        <a:srgbClr val="58595B"/>
      </a:dk1>
      <a:lt1>
        <a:srgbClr val="FFFFFF"/>
      </a:lt1>
      <a:dk2>
        <a:srgbClr val="0079C1"/>
      </a:dk2>
      <a:lt2>
        <a:srgbClr val="7EA6D7"/>
      </a:lt2>
      <a:accent1>
        <a:srgbClr val="00539B"/>
      </a:accent1>
      <a:accent2>
        <a:srgbClr val="D77700"/>
      </a:accent2>
      <a:accent3>
        <a:srgbClr val="00AE9E"/>
      </a:accent3>
      <a:accent4>
        <a:srgbClr val="8C2245"/>
      </a:accent4>
      <a:accent5>
        <a:srgbClr val="B7DEFF"/>
      </a:accent5>
      <a:accent6>
        <a:srgbClr val="F1BBE2"/>
      </a:accent6>
      <a:hlink>
        <a:srgbClr val="78FFF2"/>
      </a:hlink>
      <a:folHlink>
        <a:srgbClr val="901C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1d45786f-a737-4735-8af6-df12fb6939a2" origin="userSelected">
  <element uid="id_classification_generalbusiness" value=""/>
  <element uid="214105f6-acd4-485a-afa0-a0b988f7534c" value=""/>
</sisl>
</file>

<file path=customXml/itemProps1.xml><?xml version="1.0" encoding="utf-8"?>
<ds:datastoreItem xmlns:ds="http://schemas.openxmlformats.org/officeDocument/2006/customXml" ds:itemID="{0FC26EFA-A301-4BA2-AB49-24D6CE00A3F4}">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29047</TotalTime>
  <Words>1064</Words>
  <Application>Microsoft Office PowerPoint</Application>
  <PresentationFormat>On-screen Show (4:3)</PresentationFormat>
  <Paragraphs>368</Paragraphs>
  <Slides>11</Slides>
  <Notes>11</Notes>
  <HiddenSlides>0</HiddenSlides>
  <MMClips>0</MMClips>
  <ScaleCrop>false</ScaleCrop>
  <HeadingPairs>
    <vt:vector size="4" baseType="variant">
      <vt:variant>
        <vt:lpstr>Theme</vt:lpstr>
      </vt:variant>
      <vt:variant>
        <vt:i4>9</vt:i4>
      </vt:variant>
      <vt:variant>
        <vt:lpstr>Slide Titles</vt:lpstr>
      </vt:variant>
      <vt:variant>
        <vt:i4>11</vt:i4>
      </vt:variant>
    </vt:vector>
  </HeadingPairs>
  <TitlesOfParts>
    <vt:vector size="20" baseType="lpstr">
      <vt:lpstr>EBRDmain_english</vt:lpstr>
      <vt:lpstr>1_EBRDmain_english</vt:lpstr>
      <vt:lpstr>11_EBRDmain_english</vt:lpstr>
      <vt:lpstr>template-english-4.3</vt:lpstr>
      <vt:lpstr>12_EBRDmain_english</vt:lpstr>
      <vt:lpstr>1_template-english-4.3</vt:lpstr>
      <vt:lpstr>2_template-english-4.3</vt:lpstr>
      <vt:lpstr>3_template-english-4.3</vt:lpstr>
      <vt:lpstr>13_EBRDmain_english</vt:lpstr>
      <vt:lpstr>PowerPoint Presentation</vt:lpstr>
      <vt:lpstr>Energetska sanacija stambenih, više-porodičnih zgrada  priključenih na sistem daljinskog grejanja – Javni ESCO Projekat</vt:lpstr>
      <vt:lpstr>Obnovljivi izvori energije u daljinskoj energetici Srbije – ReDE Serbia Projekat </vt:lpstr>
      <vt:lpstr>Solar termal Novi Sad</vt:lpstr>
      <vt:lpstr>Toplotna pumpa koja koristi otpadnu toplotu data centra u Kragujevcu</vt:lpstr>
      <vt:lpstr>Toplotna pumpa koja koristi otpadnu toplotu data centra u Kragujevcu</vt:lpstr>
      <vt:lpstr>Cena toplotne energije iz fosilnih goriva i obnovljivih izvora u daljinskom grejanju</vt:lpstr>
      <vt:lpstr>Potencijal elektrifikacije sistema daljinskog grejanja i primene toplotnih skladišta</vt:lpstr>
      <vt:lpstr>Potencijal elektrifikacije sistema daljinskog grejanja i primene toplotnih skladišta</vt:lpstr>
      <vt:lpstr>Potencijal elektrifikacije sistema daljinskog grejanja i primene toplotnih skladišta</vt:lpstr>
      <vt:lpstr>Kontakt</vt:lpstr>
    </vt:vector>
  </TitlesOfParts>
  <Company>EBRD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Lewin, Fritha</dc:creator>
  <cp:keywords>[EBRD/OFFICIAL USE]</cp:keywords>
  <cp:lastModifiedBy>PU Toplane</cp:lastModifiedBy>
  <cp:revision>1330</cp:revision>
  <cp:lastPrinted>2019-12-02T18:44:51Z</cp:lastPrinted>
  <dcterms:created xsi:type="dcterms:W3CDTF">2012-10-22T09:23:49Z</dcterms:created>
  <dcterms:modified xsi:type="dcterms:W3CDTF">2023-05-28T05:49:56Z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55be8bbb-3f40-4e80-b408-a7f38bec68ff</vt:lpwstr>
  </property>
  <property fmtid="{D5CDD505-2E9C-101B-9397-08002B2CF9AE}" pid="3" name="bjSaver">
    <vt:lpwstr>+VyEgiTPZD3qRfLBjwXeeDHgZGrKM6Ez</vt:lpwstr>
  </property>
  <property fmtid="{D5CDD505-2E9C-101B-9397-08002B2CF9AE}" pid="4" name="bjDocumentSecurityLabel">
    <vt:lpwstr>OFFICIAL USE</vt:lpwstr>
  </property>
  <property fmtid="{D5CDD505-2E9C-101B-9397-08002B2CF9AE}" pid="5" name="bjDocumentLabelXML">
    <vt:lpwstr>&lt;?xml version="1.0" encoding="us-ascii"?&gt;&lt;sisl xmlns:xsi="http://www.w3.org/2001/XMLSchema-instance" xmlns:xsd="http://www.w3.org/2001/XMLSchema" sislVersion="0" policy="1d45786f-a737-4735-8af6-df12fb6939a2" origin="userSelected" xmlns="http://www.boldonj</vt:lpwstr>
  </property>
  <property fmtid="{D5CDD505-2E9C-101B-9397-08002B2CF9AE}" pid="6" name="bjDocumentLabelXML-0">
    <vt:lpwstr>ames.com/2008/01/sie/internal/label"&gt;&lt;element uid="id_classification_generalbusiness" value="" /&gt;&lt;element uid="214105f6-acd4-485a-afa0-a0b988f7534c" value="" /&gt;&lt;/sisl&gt;</vt:lpwstr>
  </property>
</Properties>
</file>