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3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FC0B-9C92-D679-2F4C-66C2C4F9F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B5420-B200-857E-AD4F-0E1CC7017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268A3-A5DC-138F-20A7-CA881333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BCB-E342-9B93-9714-7C9206B6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1EBBC-63B4-94DD-8047-80AE0898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4C9C-F6E5-2CEC-F511-52C78D8E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3CBEB-8B9F-6A02-C1B3-647D37C00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2A337-18C1-1DD5-AE20-85DFC93B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238E-D68D-1D23-3A75-0B3FF03E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0B7C-8B29-57F9-011F-223AC9F3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1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75676-1433-61E5-658E-C7C51EAC6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6BE7B-D700-24AD-4614-1DE1DA66F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A7808-A741-9E02-5CB7-939B7DD3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3B022-6DCD-9D40-DBA2-5500737B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DD0C-3A14-26EC-2D92-9D7320A8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722E-76CA-4EF7-67A8-BBCBF91C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83E9-DA20-AFD6-1D72-606D16A1C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98EE-45F4-7DF5-C452-B6D2CEB5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692F3-2DBF-7C31-1687-6A55D98C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47781-780D-D9D3-23CB-A2C5B028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5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2A04-60E2-97DA-0CDF-B12A13F8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50B16-0BB0-9B6C-F0F0-37390FC81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04A93-985E-66C7-40EC-D9E0D497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298B9-20A1-C119-9DA3-AAC207CA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9F27-049D-7CD5-6EC9-1E8BF9CE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9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5F1B-E38B-2151-EB80-AD1A57C4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08A7C-67FE-BB57-2729-87230C882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CDF91-4C1C-5C70-BC21-9B5924C30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6CC62-56F2-94F5-3FF3-EC2E137E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10574-26D6-4A29-9781-CA313502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BB991-BF0C-19C4-3BA2-3C23EE0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341F-8673-4453-0DF4-6B2E333A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12CFA-951E-E735-2011-B06678890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1142E-D6CE-E0C9-A8CC-1CD96019C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0EC7E-AEF3-5C75-9951-4150FA93C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AA465-A106-6F05-7EFC-2A0B83C9F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04CDA-85D7-875C-F9D5-EC1135F7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4020F-C9DF-EB2F-3FBB-F3CE9083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369D2-726F-7C0A-CA80-F3BDE225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2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CE0B-FA98-FC6D-D6C2-ABBB4790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81729-D759-615A-40C1-27EC36D1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839E9-8262-AF38-CC07-331432B5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3050C-388E-968E-53AB-8A6498C0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4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79935-5953-7E60-71AF-A1C9B44B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2907-B616-72D0-688D-D9B94FDD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8F78F-4C41-EFE9-B79C-F7ACF9EB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8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076A-C462-0202-ED16-95001D85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A848-4652-20D5-E346-43D85B35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C0C2D-252E-F055-F7BB-D1B8EACC8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EEE2E-E2FC-8F11-BC9F-CFED4500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598C-D8EB-1C19-5B90-2317F202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83F6C-8D53-2AC9-6BDB-AA569C97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5689-4594-5494-9CC6-27AE11FA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0AC7B-196C-EF0F-D31F-9EFD6D4AA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D5981-5D32-CA55-4055-E1C63EDC7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F41A3-11F2-489D-8A33-CD71378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A52B3-3570-34CE-1318-078CFB21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AF4F2-0D55-D26C-F190-628AB16B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8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BFED6-00B4-2E9E-5620-F11430BD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72485-9A06-D46F-8D13-C9FBEF71B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98157-0959-640A-E1C4-3B04CF34A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C37D-3CFC-441A-AFB7-0036A33C2010}" type="datetimeFigureOut">
              <a:rPr lang="en-US" smtClean="0"/>
              <a:t>05/22/23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6AF4-6446-98FD-CB24-846581CA4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5280-964B-78D1-F511-1C89F6CAC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1C0B3-E109-47E6-96EE-F23C4E63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ADC1-F75D-CD1B-A6C7-71BB39D5B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1831"/>
          </a:xfrm>
        </p:spPr>
        <p:txBody>
          <a:bodyPr>
            <a:normAutofit/>
          </a:bodyPr>
          <a:lstStyle/>
          <a:p>
            <a:r>
              <a:rPr lang="en-GB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Sistemi</a:t>
            </a: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automatskog</a:t>
            </a: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upravljanja</a:t>
            </a: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 </a:t>
            </a:r>
            <a:r>
              <a:rPr lang="en-GB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Novosadskoj</a:t>
            </a: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GB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toplani</a:t>
            </a:r>
            <a:endParaRPr lang="en-US" sz="1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D4610-6061-0A09-7BDE-07AD8D458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2" y="4437552"/>
            <a:ext cx="3335867" cy="1007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28066-6789-B1DC-E191-76363C637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55" y="3933806"/>
            <a:ext cx="28575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…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granica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E4AE3D-D9E2-CD02-D500-D3BA61FF7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4" y="1152949"/>
            <a:ext cx="12014718" cy="56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4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hladno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jedan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D9EB9-55FA-986C-33E6-81A5F4DD0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6" y="1007706"/>
            <a:ext cx="10726010" cy="57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Za </a:t>
            </a:r>
            <a:r>
              <a:rPr lang="en-US" dirty="0" err="1"/>
              <a:t>početak</a:t>
            </a:r>
            <a:r>
              <a:rPr lang="en-US" dirty="0"/>
              <a:t>,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pogon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99B0CB-E426-82F4-7999-AF228FA10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29" y="1323781"/>
            <a:ext cx="9672735" cy="54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5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Za </a:t>
            </a:r>
            <a:r>
              <a:rPr lang="en-US" dirty="0" err="1"/>
              <a:t>početak</a:t>
            </a:r>
            <a:r>
              <a:rPr lang="en-US" dirty="0"/>
              <a:t>,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pogon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80237-F79C-72F8-D8EF-284BDE087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3" y="979431"/>
            <a:ext cx="10218559" cy="57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9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veći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7B8A6F-F9BE-1A6A-0EA2-8B1A6F9C9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8" y="1000708"/>
            <a:ext cx="10213910" cy="57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5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veći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DE5DD3-C796-C01E-A42C-594A79438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11" y="1100430"/>
            <a:ext cx="10101943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4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A za </a:t>
            </a:r>
            <a:r>
              <a:rPr lang="en-US" dirty="0" err="1"/>
              <a:t>kraj</a:t>
            </a:r>
            <a:r>
              <a:rPr lang="en-US" dirty="0"/>
              <a:t>, </a:t>
            </a:r>
            <a:r>
              <a:rPr lang="en-US" dirty="0" err="1"/>
              <a:t>reprezantativni</a:t>
            </a:r>
            <a:r>
              <a:rPr lang="en-US" dirty="0"/>
              <a:t> primer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49B24-8815-2B85-8FC9-A4C2B4CF6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8" y="1100430"/>
            <a:ext cx="10187490" cy="57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5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A za </a:t>
            </a:r>
            <a:r>
              <a:rPr lang="en-US" dirty="0" err="1"/>
              <a:t>kraj</a:t>
            </a:r>
            <a:r>
              <a:rPr lang="en-US" dirty="0"/>
              <a:t>, </a:t>
            </a:r>
            <a:r>
              <a:rPr lang="en-US" dirty="0" err="1"/>
              <a:t>reprezantativni</a:t>
            </a:r>
            <a:r>
              <a:rPr lang="en-US" dirty="0"/>
              <a:t> primer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7B6455-CB08-A70F-BE46-E84C80380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9" y="980297"/>
            <a:ext cx="10316547" cy="5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Na “</a:t>
            </a:r>
            <a:r>
              <a:rPr lang="en-US" dirty="0" err="1"/>
              <a:t>Zapadu</a:t>
            </a:r>
            <a:r>
              <a:rPr lang="en-US" dirty="0"/>
              <a:t>” </a:t>
            </a:r>
            <a:r>
              <a:rPr lang="en-US" dirty="0" err="1"/>
              <a:t>svašta</a:t>
            </a:r>
            <a:r>
              <a:rPr lang="en-US" dirty="0"/>
              <a:t> novo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1200F1-466C-7DED-43C5-8FA4269D5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2" y="1100430"/>
            <a:ext cx="10056861" cy="56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Na “</a:t>
            </a:r>
            <a:r>
              <a:rPr lang="en-US" dirty="0" err="1"/>
              <a:t>Zapadu</a:t>
            </a:r>
            <a:r>
              <a:rPr lang="en-US" dirty="0"/>
              <a:t>” </a:t>
            </a:r>
            <a:r>
              <a:rPr lang="en-US" dirty="0" err="1"/>
              <a:t>svašta</a:t>
            </a:r>
            <a:r>
              <a:rPr lang="en-US" dirty="0"/>
              <a:t> novo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6A747-783D-8970-E3EB-44748F5EF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4" y="1100430"/>
            <a:ext cx="10027298" cy="56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73209"/>
          </a:xfrm>
        </p:spPr>
        <p:txBody>
          <a:bodyPr/>
          <a:lstStyle/>
          <a:p>
            <a:pPr algn="ctr"/>
            <a:r>
              <a:rPr lang="en-US" dirty="0" err="1"/>
              <a:t>Topologija</a:t>
            </a:r>
            <a:r>
              <a:rPr lang="en-US" dirty="0"/>
              <a:t> CSNU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A166DB-D8CD-B5EF-8618-BCDBC1AF0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8658" y="1519132"/>
            <a:ext cx="7234683" cy="5085710"/>
          </a:xfrm>
        </p:spPr>
      </p:pic>
    </p:spTree>
    <p:extLst>
      <p:ext uri="{BB962C8B-B14F-4D97-AF65-F5344CB8AC3E}">
        <p14:creationId xmlns:p14="http://schemas.microsoft.com/office/powerpoint/2010/main" val="4266814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Na “</a:t>
            </a:r>
            <a:r>
              <a:rPr lang="en-US" dirty="0" err="1"/>
              <a:t>Zapadu</a:t>
            </a:r>
            <a:r>
              <a:rPr lang="en-US" dirty="0"/>
              <a:t>” </a:t>
            </a:r>
            <a:r>
              <a:rPr lang="en-US" dirty="0" err="1"/>
              <a:t>svašta</a:t>
            </a:r>
            <a:r>
              <a:rPr lang="en-US" dirty="0"/>
              <a:t> novo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9BE21E-7455-92BC-06F3-8E8342D9F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8" y="1100430"/>
            <a:ext cx="10055290" cy="56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67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Na “</a:t>
            </a:r>
            <a:r>
              <a:rPr lang="en-US" dirty="0" err="1"/>
              <a:t>Zapadu</a:t>
            </a:r>
            <a:r>
              <a:rPr lang="en-US" dirty="0"/>
              <a:t>” </a:t>
            </a:r>
            <a:r>
              <a:rPr lang="en-US" dirty="0" err="1"/>
              <a:t>svašta</a:t>
            </a:r>
            <a:r>
              <a:rPr lang="en-US" dirty="0"/>
              <a:t> novo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D5856-3729-35D9-5AAA-E1EE224F2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30" y="1100430"/>
            <a:ext cx="9943306" cy="55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85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Malo </a:t>
            </a:r>
            <a:r>
              <a:rPr lang="en-US" dirty="0" err="1"/>
              <a:t>detaljnije</a:t>
            </a:r>
            <a:r>
              <a:rPr lang="en-US" dirty="0"/>
              <a:t> to </a:t>
            </a: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ovako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0C3AF-7F9A-3FD4-87C7-5430A57A2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575" y="1100430"/>
            <a:ext cx="10279224" cy="5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5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Ili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bogatije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E0B62-C8C7-6D7A-6F27-89DDD53A0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028531"/>
            <a:ext cx="10515601" cy="56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87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err="1"/>
              <a:t>šta</a:t>
            </a:r>
            <a:r>
              <a:rPr lang="en-US" dirty="0"/>
              <a:t> se </a:t>
            </a:r>
            <a:r>
              <a:rPr lang="en-US" dirty="0" err="1"/>
              <a:t>dešava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30476-CACE-C8C5-6D13-77495FE4A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4" y="1100430"/>
            <a:ext cx="10002416" cy="56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27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err="1"/>
              <a:t>šta</a:t>
            </a:r>
            <a:r>
              <a:rPr lang="en-US" dirty="0"/>
              <a:t> se </a:t>
            </a:r>
            <a:r>
              <a:rPr lang="en-US" dirty="0" err="1"/>
              <a:t>dešava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437545-6333-AB34-D3F7-24AAF801D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354" y="1100430"/>
            <a:ext cx="9405257" cy="56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09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err="1"/>
              <a:t>šta</a:t>
            </a:r>
            <a:r>
              <a:rPr lang="en-US" dirty="0"/>
              <a:t> se </a:t>
            </a:r>
            <a:r>
              <a:rPr lang="en-US" dirty="0" err="1"/>
              <a:t>dešava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62E96D-D122-BDF4-1B9A-7510C992B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497" y="1100430"/>
            <a:ext cx="9480971" cy="54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41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Kad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toplotnih</a:t>
            </a:r>
            <a:r>
              <a:rPr lang="en-US" dirty="0"/>
              <a:t> </a:t>
            </a:r>
            <a:r>
              <a:rPr lang="en-US" dirty="0" err="1"/>
              <a:t>podstanica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5370CB-F87B-B280-1EB1-0DBF5D609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62" y="1100430"/>
            <a:ext cx="10223241" cy="57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38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…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dosta</a:t>
            </a:r>
            <a:r>
              <a:rPr lang="en-US" dirty="0"/>
              <a:t> I </a:t>
            </a:r>
            <a:r>
              <a:rPr lang="en-US" dirty="0" err="1"/>
              <a:t>raznih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97E4E4-37FC-B257-33F3-4FB9484D9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5" y="1100430"/>
            <a:ext cx="10161036" cy="57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5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…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dosta</a:t>
            </a:r>
            <a:r>
              <a:rPr lang="en-US" dirty="0"/>
              <a:t> I </a:t>
            </a:r>
            <a:r>
              <a:rPr lang="en-US" dirty="0" err="1"/>
              <a:t>raznih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84CB5A-CD3E-2E7D-3DD9-BFA3A2444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4926"/>
            <a:ext cx="12192000" cy="3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73209"/>
          </a:xfrm>
        </p:spPr>
        <p:txBody>
          <a:bodyPr/>
          <a:lstStyle/>
          <a:p>
            <a:pPr algn="ctr"/>
            <a:r>
              <a:rPr lang="en-US" dirty="0" err="1"/>
              <a:t>Topologija</a:t>
            </a:r>
            <a:r>
              <a:rPr lang="en-US" dirty="0"/>
              <a:t> CSNU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278FB7-ABB4-18F7-9FEB-F95391B7B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3" y="1261534"/>
            <a:ext cx="10475614" cy="4996062"/>
          </a:xfrm>
        </p:spPr>
      </p:pic>
    </p:spTree>
    <p:extLst>
      <p:ext uri="{BB962C8B-B14F-4D97-AF65-F5344CB8AC3E}">
        <p14:creationId xmlns:p14="http://schemas.microsoft.com/office/powerpoint/2010/main" val="146712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…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dosta</a:t>
            </a:r>
            <a:r>
              <a:rPr lang="en-US" dirty="0"/>
              <a:t> I </a:t>
            </a:r>
            <a:r>
              <a:rPr lang="en-US" dirty="0" err="1"/>
              <a:t>raznih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99D9A-D4C4-C2A7-63A4-B52EB4D40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9160"/>
            <a:ext cx="12192000" cy="38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00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Sa </a:t>
            </a:r>
            <a:r>
              <a:rPr lang="en-US" dirty="0" err="1"/>
              <a:t>dosta</a:t>
            </a:r>
            <a:r>
              <a:rPr lang="en-US" dirty="0"/>
              <a:t> </a:t>
            </a:r>
            <a:r>
              <a:rPr lang="en-US" dirty="0" err="1"/>
              <a:t>podesivih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ABDDB0-46F1-C569-1C27-BE2D2BC08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88" y="1982422"/>
            <a:ext cx="11353801" cy="41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err="1"/>
              <a:t>njima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I </a:t>
            </a:r>
            <a:r>
              <a:rPr lang="en-US" dirty="0" err="1"/>
              <a:t>upravljati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C40F4-6188-8D19-E881-DAF40BFE6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210" y="2151421"/>
            <a:ext cx="6117546" cy="43881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6FA6E9F-C1BB-566E-0712-D0846ED234A0}"/>
              </a:ext>
            </a:extLst>
          </p:cNvPr>
          <p:cNvSpPr txBox="1">
            <a:spLocks/>
          </p:cNvSpPr>
          <p:nvPr/>
        </p:nvSpPr>
        <p:spPr>
          <a:xfrm>
            <a:off x="838183" y="1100430"/>
            <a:ext cx="10515600" cy="781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…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web </a:t>
            </a:r>
            <a:r>
              <a:rPr lang="en-US" dirty="0" err="1"/>
              <a:t>pretraživača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0588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I </a:t>
            </a:r>
            <a:r>
              <a:rPr lang="en-US" dirty="0" err="1"/>
              <a:t>upravljati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6FA6E9F-C1BB-566E-0712-D0846ED234A0}"/>
              </a:ext>
            </a:extLst>
          </p:cNvPr>
          <p:cNvSpPr txBox="1">
            <a:spLocks/>
          </p:cNvSpPr>
          <p:nvPr/>
        </p:nvSpPr>
        <p:spPr>
          <a:xfrm>
            <a:off x="838183" y="1100430"/>
            <a:ext cx="10515600" cy="781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…Ili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namenskog</a:t>
            </a:r>
            <a:r>
              <a:rPr lang="en-US" dirty="0"/>
              <a:t> </a:t>
            </a:r>
            <a:r>
              <a:rPr lang="en-US" dirty="0" err="1"/>
              <a:t>alata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385E4-0AB6-319B-7598-53FBC3E4C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38" y="2101827"/>
            <a:ext cx="5307909" cy="3944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88EEF4-3D93-97DC-4E78-8D91EAA45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570" y="2101827"/>
            <a:ext cx="5307909" cy="39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87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 err="1"/>
              <a:t>Naravno</a:t>
            </a:r>
            <a:r>
              <a:rPr lang="en-US" dirty="0"/>
              <a:t>, I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dragoceni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0CB488-C8E4-0FC2-C29C-927FF19F8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861" y="1212383"/>
            <a:ext cx="8304244" cy="54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84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I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</a:t>
            </a:r>
            <a:r>
              <a:rPr lang="en-US" dirty="0" err="1"/>
              <a:t>manipulisati</a:t>
            </a:r>
            <a:r>
              <a:rPr lang="en-US" dirty="0"/>
              <a:t> po </a:t>
            </a:r>
            <a:r>
              <a:rPr lang="en-US" dirty="0" err="1"/>
              <a:t>želji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6FCAF3-90BE-DDA0-A6E4-8A7DB16AA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269" y="1245622"/>
            <a:ext cx="7349428" cy="51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5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kalorimetar</a:t>
            </a:r>
            <a:r>
              <a:rPr lang="en-US" dirty="0"/>
              <a:t> “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sija</a:t>
            </a:r>
            <a:r>
              <a:rPr lang="en-US" dirty="0"/>
              <a:t>”,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00A841-BC2B-5BD5-D444-437B7C38B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616" y="1189520"/>
            <a:ext cx="5270734" cy="54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9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I to </a:t>
            </a:r>
            <a:r>
              <a:rPr lang="en-US" dirty="0" err="1"/>
              <a:t>dugoročno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C2E44C-A515-3E24-099D-BD04255A9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9921"/>
            <a:ext cx="12192000" cy="24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02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dođe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naplate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ABD444-A2E0-3E94-6272-4C48FC79B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2" y="1100430"/>
            <a:ext cx="10077061" cy="56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12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1510327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Neko</a:t>
            </a:r>
            <a:r>
              <a:rPr lang="en-US" dirty="0"/>
              <a:t> brine o </a:t>
            </a:r>
            <a:r>
              <a:rPr lang="en-US" dirty="0" err="1"/>
              <a:t>konzistentnosti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I o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stvarima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00F7FA-5FB5-3367-65DB-BFDEB6F2C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036" y="1754155"/>
            <a:ext cx="3295893" cy="50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3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mestu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CD4CD-E228-91AC-1C77-31174B3D2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8" y="1024582"/>
            <a:ext cx="10235682" cy="56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0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 err="1"/>
              <a:t>Klizni</a:t>
            </a:r>
            <a:r>
              <a:rPr lang="en-US" dirty="0"/>
              <a:t> </a:t>
            </a:r>
            <a:r>
              <a:rPr lang="en-US" dirty="0" err="1"/>
              <a:t>dijagram</a:t>
            </a:r>
            <a:r>
              <a:rPr lang="en-US" dirty="0"/>
              <a:t> se </a:t>
            </a:r>
            <a:r>
              <a:rPr lang="en-US" dirty="0" err="1"/>
              <a:t>zadaje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centra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66F76-5BF8-5A0C-14EB-E1AB4006D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74" y="1160637"/>
            <a:ext cx="10652449" cy="53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2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 err="1"/>
              <a:t>Izveštaji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formirani</a:t>
            </a:r>
            <a:r>
              <a:rPr lang="en-US" dirty="0"/>
              <a:t> za </a:t>
            </a:r>
            <a:r>
              <a:rPr lang="en-US" dirty="0" err="1"/>
              <a:t>brzi</a:t>
            </a:r>
            <a:r>
              <a:rPr lang="en-US" dirty="0"/>
              <a:t> </a:t>
            </a:r>
            <a:r>
              <a:rPr lang="en-US" dirty="0" err="1"/>
              <a:t>pregled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C9919-0E04-15CB-B323-554BA161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988021"/>
            <a:ext cx="10515600" cy="57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6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 err="1"/>
              <a:t>Izveštaji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formirani</a:t>
            </a:r>
            <a:r>
              <a:rPr lang="en-US" dirty="0"/>
              <a:t> za </a:t>
            </a:r>
            <a:r>
              <a:rPr lang="en-US" dirty="0" err="1"/>
              <a:t>brzi</a:t>
            </a:r>
            <a:r>
              <a:rPr lang="en-US" dirty="0"/>
              <a:t> </a:t>
            </a:r>
            <a:r>
              <a:rPr lang="en-US" dirty="0" err="1"/>
              <a:t>pregled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45CD9-466F-BA5B-6F1A-D7D1BC01B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4" y="1100430"/>
            <a:ext cx="10213910" cy="56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7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… </a:t>
            </a:r>
            <a:r>
              <a:rPr lang="en-US" dirty="0" err="1"/>
              <a:t>ili</a:t>
            </a:r>
            <a:r>
              <a:rPr lang="en-US" dirty="0"/>
              <a:t> ko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stila</a:t>
            </a:r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41382-8987-4BC6-B30C-798E3175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07" y="997209"/>
            <a:ext cx="10419184" cy="58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9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228F-9752-DCAC-0C30-6DE901A9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473"/>
            <a:ext cx="10515600" cy="781957"/>
          </a:xfrm>
        </p:spPr>
        <p:txBody>
          <a:bodyPr/>
          <a:lstStyle/>
          <a:p>
            <a:pPr algn="ctr"/>
            <a:r>
              <a:rPr lang="en-US" dirty="0"/>
              <a:t>…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ipak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voli</a:t>
            </a:r>
            <a:r>
              <a:rPr lang="en-US" dirty="0"/>
              <a:t> </a:t>
            </a:r>
            <a:r>
              <a:rPr lang="en-US" dirty="0" err="1"/>
              <a:t>eksel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64DE-CFD9-8914-13DA-9FB2C34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3" y="3428992"/>
            <a:ext cx="34" cy="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DDFA7D-4749-9B07-090E-F0ED7CBC1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40" y="969609"/>
            <a:ext cx="9993086" cy="57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239</Words>
  <Application>Microsoft Office PowerPoint</Application>
  <PresentationFormat>Widescreen</PresentationFormat>
  <Paragraphs>41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Sistemi automatskog upravljanja u Novosadskoj  toplani</vt:lpstr>
      <vt:lpstr>Topologija CSNU</vt:lpstr>
      <vt:lpstr>Topologija CSNU</vt:lpstr>
      <vt:lpstr>Sve na jednom mestu</vt:lpstr>
      <vt:lpstr>Klizni dijagram se zadaje iz centra</vt:lpstr>
      <vt:lpstr>Izveštaji već formirani za brzi pregled</vt:lpstr>
      <vt:lpstr>Izveštaji već formirani za brzi pregled</vt:lpstr>
      <vt:lpstr>… ili ko ima stila…</vt:lpstr>
      <vt:lpstr>… ili ipak najviše voli eksel…</vt:lpstr>
      <vt:lpstr>… tada nema granica…</vt:lpstr>
      <vt:lpstr>Kada je hladno svi rade kao jedan</vt:lpstr>
      <vt:lpstr>Za početak, mali pogon</vt:lpstr>
      <vt:lpstr>Za početak, mali pogon</vt:lpstr>
      <vt:lpstr>A onda malo veći</vt:lpstr>
      <vt:lpstr>A onda malo veći</vt:lpstr>
      <vt:lpstr>A za kraj, reprezantativni primer</vt:lpstr>
      <vt:lpstr>A za kraj, reprezantativni primer</vt:lpstr>
      <vt:lpstr>Na “Zapadu” svašta novo</vt:lpstr>
      <vt:lpstr>Na “Zapadu” svašta novo</vt:lpstr>
      <vt:lpstr>Na “Zapadu” svašta novo</vt:lpstr>
      <vt:lpstr>Na “Zapadu” svašta novo</vt:lpstr>
      <vt:lpstr>Malo detaljnije to izgleda ovako</vt:lpstr>
      <vt:lpstr>Ili još bogatije…</vt:lpstr>
      <vt:lpstr>A šta se dešava u gradu?</vt:lpstr>
      <vt:lpstr>A šta se dešava u gradu?</vt:lpstr>
      <vt:lpstr>A šta se dešava u gradu?</vt:lpstr>
      <vt:lpstr>Kad smo već kod toplotnih podstanica…</vt:lpstr>
      <vt:lpstr>… ima ih dosta I raznih…</vt:lpstr>
      <vt:lpstr>… ima ih dosta I raznih…</vt:lpstr>
      <vt:lpstr>… ima ih dosta I raznih…</vt:lpstr>
      <vt:lpstr>Sa dosta podesivih podataka</vt:lpstr>
      <vt:lpstr>A njima treba I upravljati</vt:lpstr>
      <vt:lpstr>A sa njima treba I upravljati</vt:lpstr>
      <vt:lpstr>Naravno, I ovi podaci su dragoceni…</vt:lpstr>
      <vt:lpstr>I moguće njima manipulisati po želji</vt:lpstr>
      <vt:lpstr>Nije kalorimetar “sve što sija”, ima tu još…</vt:lpstr>
      <vt:lpstr>I to dugoročno…</vt:lpstr>
      <vt:lpstr>A kad dođe vreme naplate</vt:lpstr>
      <vt:lpstr>Neko brine o konzistentnosti podataka, I o drugim stvarima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automatskog upravljanja u Novosadskoj  toplani</dc:title>
  <dc:creator>Milan Sargac</dc:creator>
  <cp:lastModifiedBy>Milan Sargac</cp:lastModifiedBy>
  <cp:revision>14</cp:revision>
  <dcterms:created xsi:type="dcterms:W3CDTF">2023-05-10T10:47:19Z</dcterms:created>
  <dcterms:modified xsi:type="dcterms:W3CDTF">2023-05-22T08:37:55Z</dcterms:modified>
</cp:coreProperties>
</file>