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4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6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7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8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9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0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53" r:id="rId4"/>
    <p:sldMasterId id="2147483748" r:id="rId5"/>
    <p:sldMasterId id="2147483770" r:id="rId6"/>
    <p:sldMasterId id="2147483801" r:id="rId7"/>
    <p:sldMasterId id="2147483824" r:id="rId8"/>
    <p:sldMasterId id="2147483858" r:id="rId9"/>
    <p:sldMasterId id="2147483871" r:id="rId10"/>
    <p:sldMasterId id="2147483904" r:id="rId11"/>
    <p:sldMasterId id="2147483927" r:id="rId12"/>
    <p:sldMasterId id="2147483950" r:id="rId13"/>
  </p:sldMasterIdLst>
  <p:notesMasterIdLst>
    <p:notesMasterId r:id="rId36"/>
  </p:notesMasterIdLst>
  <p:handoutMasterIdLst>
    <p:handoutMasterId r:id="rId37"/>
  </p:handoutMasterIdLst>
  <p:sldIdLst>
    <p:sldId id="7120" r:id="rId14"/>
    <p:sldId id="2147472864" r:id="rId15"/>
    <p:sldId id="2147472817" r:id="rId16"/>
    <p:sldId id="2147472868" r:id="rId17"/>
    <p:sldId id="732" r:id="rId18"/>
    <p:sldId id="2147472936" r:id="rId19"/>
    <p:sldId id="2147473123" r:id="rId20"/>
    <p:sldId id="2147473124" r:id="rId21"/>
    <p:sldId id="2147473117" r:id="rId22"/>
    <p:sldId id="2147472933" r:id="rId23"/>
    <p:sldId id="2147473115" r:id="rId24"/>
    <p:sldId id="2145706593" r:id="rId25"/>
    <p:sldId id="491" r:id="rId26"/>
    <p:sldId id="632" r:id="rId27"/>
    <p:sldId id="1134" r:id="rId28"/>
    <p:sldId id="798" r:id="rId29"/>
    <p:sldId id="711" r:id="rId30"/>
    <p:sldId id="2147473121" r:id="rId31"/>
    <p:sldId id="2147473122" r:id="rId32"/>
    <p:sldId id="349" r:id="rId33"/>
    <p:sldId id="2147472940" r:id="rId34"/>
    <p:sldId id="2147472941" r:id="rId35"/>
  </p:sldIdLst>
  <p:sldSz cx="9144000" cy="5143500" type="screen16x9"/>
  <p:notesSz cx="9928225" cy="6797675"/>
  <p:custShowLst>
    <p:custShow name="dT optimization" id="0">
      <p:sldLst/>
    </p:custShow>
    <p:custShow name="Optimal network design" id="1">
      <p:sldLst/>
    </p:custShow>
    <p:custShow name="Decentralization" id="2">
      <p:sldLst/>
    </p:custShow>
    <p:custShow name="energy savings" id="3">
      <p:sldLst/>
    </p:custShow>
    <p:custShow name="peak energy demand" id="4">
      <p:sldLst/>
    </p:custShow>
    <p:custShow name="legacy scada" id="5">
      <p:sldLst/>
    </p:custShow>
    <p:custShow name="new business areas" id="6">
      <p:sldLst/>
    </p:custShow>
    <p:custShow name="focus on customer" id="7">
      <p:sldLst/>
    </p:custShow>
    <p:custShow name="ECL" id="8">
      <p:sldLst/>
    </p:custShow>
    <p:custShow name="Enspire" id="9">
      <p:sldLst/>
    </p:custShow>
    <p:custShow name="eTRV" id="10">
      <p:sldLst/>
    </p:custShow>
    <p:custShow name="MCV" id="11">
      <p:sldLst/>
    </p:custShow>
    <p:custShow name="Heat Selector" id="12">
      <p:sldLst/>
    </p:custShow>
    <p:custShow name="DSA 1 mini" id="13">
      <p:sldLst/>
    </p:custShow>
    <p:custShow name="Lean heat" id="14">
      <p:sldLst/>
    </p:custShow>
    <p:custShow name="PICV" id="15">
      <p:sldLst/>
    </p:custShow>
    <p:custShow name="DPC" id="16">
      <p:sldLst/>
    </p:custShow>
    <p:custShow name="iSET" id="17">
      <p:sldLst/>
    </p:custShow>
    <p:custShow name="iNET" id="18">
      <p:sldLst/>
    </p:custShow>
    <p:custShow name="ASV" id="19">
      <p:sldLst/>
    </p:custShow>
    <p:custShow name="AB-QM" id="20">
      <p:sldLst/>
    </p:custShow>
    <p:custShow name="Heat meters" id="21">
      <p:sldLst/>
    </p:custShow>
    <p:custShow name="OE3i" id="22">
      <p:sldLst/>
    </p:custShow>
  </p:custShowLst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132" userDrawn="1">
          <p15:clr>
            <a:srgbClr val="A4A3A4"/>
          </p15:clr>
        </p15:guide>
        <p15:guide id="16" orient="horz" pos="372" userDrawn="1">
          <p15:clr>
            <a:srgbClr val="A4A3A4"/>
          </p15:clr>
        </p15:guide>
        <p15:guide id="19" pos="272" userDrawn="1">
          <p15:clr>
            <a:srgbClr val="A4A3A4"/>
          </p15:clr>
        </p15:guide>
        <p15:guide id="20" pos="5488" userDrawn="1">
          <p15:clr>
            <a:srgbClr val="A4A3A4"/>
          </p15:clr>
        </p15:guide>
        <p15:guide id="21" orient="horz" pos="2890" userDrawn="1">
          <p15:clr>
            <a:srgbClr val="A4A3A4"/>
          </p15:clr>
        </p15:guide>
        <p15:guide id="22" orient="horz" pos="849" userDrawn="1">
          <p15:clr>
            <a:srgbClr val="A4A3A4"/>
          </p15:clr>
        </p15:guide>
        <p15:guide id="24" orient="horz" pos="713" userDrawn="1">
          <p15:clr>
            <a:srgbClr val="A4A3A4"/>
          </p15:clr>
        </p15:guide>
        <p15:guide id="25" orient="horz" pos="2799" userDrawn="1">
          <p15:clr>
            <a:srgbClr val="A4A3A4"/>
          </p15:clr>
        </p15:guide>
        <p15:guide id="28" pos="1587" userDrawn="1">
          <p15:clr>
            <a:srgbClr val="A4A3A4"/>
          </p15:clr>
        </p15:guide>
        <p15:guide id="29" pos="4037" userDrawn="1">
          <p15:clr>
            <a:srgbClr val="A4A3A4"/>
          </p15:clr>
        </p15:guide>
        <p15:guide id="30" orient="horz" pos="9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2" name="Author" initials="A" lastIdx="0" clrIdx="1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5B64"/>
    <a:srgbClr val="535E68"/>
    <a:srgbClr val="F1F2F3"/>
    <a:srgbClr val="D3DCE0"/>
    <a:srgbClr val="8B9FAA"/>
    <a:srgbClr val="BFCCD3"/>
    <a:srgbClr val="A3B5BE"/>
    <a:srgbClr val="FF5B00"/>
    <a:srgbClr val="ED7D2F"/>
    <a:srgbClr val="EDF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E076EE-5976-48F6-85E8-92BF2AC3F979}" v="1903" dt="2023-05-19T14:33:27.060"/>
  </p1510:revLst>
</p1510:revInfo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27" autoAdjust="0"/>
    <p:restoredTop sz="93987" autoAdjust="0"/>
  </p:normalViewPr>
  <p:slideViewPr>
    <p:cSldViewPr snapToGrid="0">
      <p:cViewPr varScale="1">
        <p:scale>
          <a:sx n="102" d="100"/>
          <a:sy n="102" d="100"/>
        </p:scale>
        <p:origin x="998" y="82"/>
      </p:cViewPr>
      <p:guideLst>
        <p:guide orient="horz" pos="132"/>
        <p:guide orient="horz" pos="372"/>
        <p:guide pos="272"/>
        <p:guide pos="5488"/>
        <p:guide orient="horz" pos="2890"/>
        <p:guide orient="horz" pos="849"/>
        <p:guide orient="horz" pos="713"/>
        <p:guide orient="horz" pos="2799"/>
        <p:guide pos="1587"/>
        <p:guide pos="4037"/>
        <p:guide orient="horz" pos="9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757"/>
    </p:cViewPr>
  </p:sorterViewPr>
  <p:notesViewPr>
    <p:cSldViewPr snapToGrid="0">
      <p:cViewPr varScale="1">
        <p:scale>
          <a:sx n="113" d="100"/>
          <a:sy n="113" d="100"/>
        </p:scale>
        <p:origin x="514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handoutMaster" Target="handoutMasters/handoutMaster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ln>
              <a:noFill/>
            </a:ln>
            <a:effectLst/>
          </c:spPr>
          <c:dPt>
            <c:idx val="0"/>
            <c:bubble3D val="0"/>
            <c:spPr>
              <a:solidFill>
                <a:srgbClr val="B4BCC3">
                  <a:lumMod val="40000"/>
                  <a:lumOff val="6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A1B-9042-86F4-844E26A8A280}"/>
              </c:ext>
            </c:extLst>
          </c:dPt>
          <c:dPt>
            <c:idx val="1"/>
            <c:bubble3D val="0"/>
            <c:spPr>
              <a:solidFill>
                <a:srgbClr val="B4BCC3">
                  <a:lumMod val="40000"/>
                  <a:lumOff val="6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A1B-9042-86F4-844E26A8A280}"/>
              </c:ext>
            </c:extLst>
          </c:dPt>
          <c:dPt>
            <c:idx val="2"/>
            <c:bubble3D val="0"/>
            <c:spPr>
              <a:solidFill>
                <a:srgbClr val="E60A1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1776-7F41-A1A1-6AA9C0D294A1}"/>
              </c:ext>
            </c:extLst>
          </c:dPt>
          <c:dPt>
            <c:idx val="3"/>
            <c:bubble3D val="0"/>
            <c:spPr>
              <a:solidFill>
                <a:srgbClr val="B4BCC3">
                  <a:lumMod val="40000"/>
                  <a:lumOff val="6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776-7F41-A1A1-6AA9C0D294A1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43</c:v>
                </c:pt>
                <c:pt idx="1">
                  <c:v>38</c:v>
                </c:pt>
                <c:pt idx="2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A1B-9042-86F4-844E26A8A2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sr-Latn-R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ln>
              <a:noFill/>
            </a:ln>
            <a:effectLst/>
          </c:spPr>
          <c:dPt>
            <c:idx val="0"/>
            <c:bubble3D val="0"/>
            <c:explosion val="1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622-F64A-873E-7C0CE6858CB6}"/>
              </c:ext>
            </c:extLst>
          </c:dPt>
          <c:dPt>
            <c:idx val="1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622-F64A-873E-7C0CE6858CB6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43</c:v>
                </c:pt>
                <c:pt idx="1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622-F64A-873E-7C0CE6858C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sr-Latn-R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926030083335484"/>
          <c:y val="0.15608258411085998"/>
          <c:w val="0.45382196945962783"/>
          <c:h val="0.6878348317782800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bg2">
                <a:lumMod val="20000"/>
                <a:lumOff val="80000"/>
              </a:schemeClr>
            </a:solidFill>
            <a:ln>
              <a:noFill/>
            </a:ln>
            <a:effectLst/>
          </c:spPr>
          <c:dPt>
            <c:idx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713-F44D-835F-BEB6B7DC2B5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713-F44D-835F-BEB6B7DC2B5A}"/>
              </c:ext>
            </c:extLst>
          </c:dPt>
          <c:dPt>
            <c:idx val="2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6479-F946-BD32-39AF011BC32A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43</c:v>
                </c:pt>
                <c:pt idx="1">
                  <c:v>38</c:v>
                </c:pt>
                <c:pt idx="2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713-F44D-835F-BEB6B7DC2B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spPr>
    <a:effectLst/>
  </c:spPr>
  <c:txPr>
    <a:bodyPr/>
    <a:lstStyle/>
    <a:p>
      <a:pPr>
        <a:defRPr sz="1800"/>
      </a:pPr>
      <a:endParaRPr lang="sr-Latn-R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228651507684806"/>
          <c:y val="6.1218358237570075E-2"/>
          <c:w val="0.7817366100105515"/>
          <c:h val="0.72057973923572105"/>
        </c:manualLayout>
      </c:layout>
      <c:lineChart>
        <c:grouping val="standard"/>
        <c:varyColors val="0"/>
        <c:ser>
          <c:idx val="1"/>
          <c:order val="1"/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Sheet1!$D$2:$G$3</c:f>
              <c:strCache>
                <c:ptCount val="4"/>
                <c:pt idx="0">
                  <c:v>2020</c:v>
                </c:pt>
                <c:pt idx="1">
                  <c:v>2030</c:v>
                </c:pt>
                <c:pt idx="2">
                  <c:v>2040</c:v>
                </c:pt>
                <c:pt idx="3">
                  <c:v>2050</c:v>
                </c:pt>
              </c:strCache>
            </c:strRef>
          </c:cat>
          <c:val>
            <c:numRef>
              <c:f>Sheet1!$D$5:$G$5</c:f>
              <c:numCache>
                <c:formatCode>0%</c:formatCode>
                <c:ptCount val="4"/>
                <c:pt idx="0">
                  <c:v>0.02</c:v>
                </c:pt>
                <c:pt idx="1">
                  <c:v>0.25</c:v>
                </c:pt>
                <c:pt idx="2">
                  <c:v>0.45</c:v>
                </c:pt>
                <c:pt idx="3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1F5-47B6-99D9-57F4A918D7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88072832"/>
        <c:axId val="688074272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Sheet1!$D$2:$G$3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2030</c:v>
                      </c:pt>
                      <c:pt idx="2">
                        <c:v>2040</c:v>
                      </c:pt>
                      <c:pt idx="3">
                        <c:v>2050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Sheet1!$D$4:$G$4</c15:sqref>
                        </c15:formulaRef>
                      </c:ext>
                    </c:extLst>
                    <c:numCache>
                      <c:formatCode>General</c:formatCode>
                      <c:ptCount val="4"/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1-61F5-47B6-99D9-57F4A918D7C4}"/>
                  </c:ext>
                </c:extLst>
              </c15:ser>
            </c15:filteredLineSeries>
          </c:ext>
        </c:extLst>
      </c:lineChart>
      <c:catAx>
        <c:axId val="688072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688074272"/>
        <c:crosses val="autoZero"/>
        <c:auto val="1"/>
        <c:lblAlgn val="ctr"/>
        <c:lblOffset val="100"/>
        <c:noMultiLvlLbl val="0"/>
      </c:catAx>
      <c:valAx>
        <c:axId val="688074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688072832"/>
        <c:crosses val="autoZero"/>
        <c:crossBetween val="between"/>
      </c:valAx>
      <c:spPr>
        <a:solidFill>
          <a:sysClr val="window" lastClr="FFFFFF">
            <a:lumMod val="95000"/>
          </a:sysClr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878786"/>
            </a:solidFill>
            <a:ln>
              <a:noFill/>
            </a:ln>
            <a:effectLst/>
          </c:spPr>
          <c:invertIfNegative val="0"/>
          <c:cat>
            <c:strRef>
              <c:f>Sheet1!$D$6:$H$7</c:f>
              <c:strCache>
                <c:ptCount val="5"/>
                <c:pt idx="0">
                  <c:v>Biomasa 63%</c:v>
                </c:pt>
                <c:pt idx="1">
                  <c:v>Hidropotencijal 14%</c:v>
                </c:pt>
                <c:pt idx="2">
                  <c:v>Sunčeva energia 14%</c:v>
                </c:pt>
                <c:pt idx="3">
                  <c:v>Energija vetra 5%</c:v>
                </c:pt>
                <c:pt idx="4">
                  <c:v>Geotermalna energija 4%</c:v>
                </c:pt>
              </c:strCache>
            </c:strRef>
          </c:cat>
          <c:val>
            <c:numRef>
              <c:f>Sheet1!$D$8:$H$8</c:f>
              <c:numCache>
                <c:formatCode>0%</c:formatCode>
                <c:ptCount val="5"/>
                <c:pt idx="0">
                  <c:v>0.63</c:v>
                </c:pt>
                <c:pt idx="1">
                  <c:v>0.14000000000000001</c:v>
                </c:pt>
                <c:pt idx="2">
                  <c:v>0.14000000000000001</c:v>
                </c:pt>
                <c:pt idx="3">
                  <c:v>0.05</c:v>
                </c:pt>
                <c:pt idx="4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39-448D-BDE0-1B9094370C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839394856"/>
        <c:axId val="839395576"/>
      </c:barChart>
      <c:catAx>
        <c:axId val="8393948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839395576"/>
        <c:crosses val="autoZero"/>
        <c:auto val="1"/>
        <c:lblAlgn val="ctr"/>
        <c:lblOffset val="100"/>
        <c:noMultiLvlLbl val="0"/>
      </c:catAx>
      <c:valAx>
        <c:axId val="8393955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839394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231" cy="339884"/>
          </a:xfrm>
          <a:prstGeom prst="rect">
            <a:avLst/>
          </a:prstGeom>
        </p:spPr>
        <p:txBody>
          <a:bodyPr vert="horz" lIns="95572" tIns="47786" rIns="95572" bIns="47786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3698" y="0"/>
            <a:ext cx="4302231" cy="339884"/>
          </a:xfrm>
          <a:prstGeom prst="rect">
            <a:avLst/>
          </a:prstGeom>
        </p:spPr>
        <p:txBody>
          <a:bodyPr vert="horz" lIns="95572" tIns="47786" rIns="95572" bIns="47786" rtlCol="0"/>
          <a:lstStyle>
            <a:lvl1pPr algn="r">
              <a:defRPr sz="1200"/>
            </a:lvl1pPr>
          </a:lstStyle>
          <a:p>
            <a:fld id="{68DDC775-D96C-47F1-A7F6-3BB2D8E76A25}" type="datetimeFigureOut">
              <a:rPr lang="en-GB" smtClean="0"/>
              <a:t>23/05/2023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456611"/>
            <a:ext cx="4302231" cy="339884"/>
          </a:xfrm>
          <a:prstGeom prst="rect">
            <a:avLst/>
          </a:prstGeom>
        </p:spPr>
        <p:txBody>
          <a:bodyPr vert="horz" lIns="95572" tIns="47786" rIns="95572" bIns="47786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3698" y="6456611"/>
            <a:ext cx="4302231" cy="339884"/>
          </a:xfrm>
          <a:prstGeom prst="rect">
            <a:avLst/>
          </a:prstGeom>
        </p:spPr>
        <p:txBody>
          <a:bodyPr vert="horz" lIns="95572" tIns="47786" rIns="95572" bIns="47786" rtlCol="0" anchor="b"/>
          <a:lstStyle>
            <a:lvl1pPr algn="r">
              <a:defRPr sz="1200"/>
            </a:lvl1pPr>
          </a:lstStyle>
          <a:p>
            <a:fld id="{D5083773-A06C-4709-B30E-A3920CD1815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518245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231" cy="339884"/>
          </a:xfrm>
          <a:prstGeom prst="rect">
            <a:avLst/>
          </a:prstGeom>
        </p:spPr>
        <p:txBody>
          <a:bodyPr vert="horz" lIns="95572" tIns="47786" rIns="95572" bIns="47786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3698" y="0"/>
            <a:ext cx="4302231" cy="339884"/>
          </a:xfrm>
          <a:prstGeom prst="rect">
            <a:avLst/>
          </a:prstGeom>
        </p:spPr>
        <p:txBody>
          <a:bodyPr vert="horz" lIns="95572" tIns="47786" rIns="95572" bIns="47786" rtlCol="0"/>
          <a:lstStyle>
            <a:lvl1pPr algn="r">
              <a:defRPr sz="1200"/>
            </a:lvl1pPr>
          </a:lstStyle>
          <a:p>
            <a:fld id="{A271B8D7-5601-426C-90BB-417F03FCEA1A}" type="datetimeFigureOut">
              <a:rPr lang="en-GB" smtClean="0"/>
              <a:t>23/05/2023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72" tIns="47786" rIns="95572" bIns="4778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823" y="3228897"/>
            <a:ext cx="7942580" cy="3058954"/>
          </a:xfrm>
          <a:prstGeom prst="rect">
            <a:avLst/>
          </a:prstGeom>
        </p:spPr>
        <p:txBody>
          <a:bodyPr vert="horz" lIns="95572" tIns="47786" rIns="95572" bIns="47786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456611"/>
            <a:ext cx="4302231" cy="339884"/>
          </a:xfrm>
          <a:prstGeom prst="rect">
            <a:avLst/>
          </a:prstGeom>
        </p:spPr>
        <p:txBody>
          <a:bodyPr vert="horz" lIns="95572" tIns="47786" rIns="95572" bIns="47786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3698" y="6456611"/>
            <a:ext cx="4302231" cy="339884"/>
          </a:xfrm>
          <a:prstGeom prst="rect">
            <a:avLst/>
          </a:prstGeom>
        </p:spPr>
        <p:txBody>
          <a:bodyPr vert="horz" lIns="95572" tIns="47786" rIns="95572" bIns="47786" rtlCol="0" anchor="b"/>
          <a:lstStyle>
            <a:lvl1pPr algn="r">
              <a:defRPr sz="1200"/>
            </a:lvl1pPr>
          </a:lstStyle>
          <a:p>
            <a:fld id="{95EEA1EF-E049-411F-95E8-50B58FEF4D8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953285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sl-SI" dirty="0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EEA1EF-E049-411F-95E8-50B58FEF4D87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55431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sl-SI" sz="2000" b="1" dirty="0" err="1">
                <a:solidFill>
                  <a:srgbClr val="575756"/>
                </a:solidFill>
                <a:latin typeface="Verdana"/>
              </a:rPr>
              <a:t>Potential</a:t>
            </a:r>
            <a:r>
              <a:rPr lang="sl-SI" sz="2000" b="1" dirty="0">
                <a:solidFill>
                  <a:srgbClr val="575756"/>
                </a:solidFill>
                <a:latin typeface="Verdana"/>
              </a:rPr>
              <a:t> </a:t>
            </a:r>
            <a:r>
              <a:rPr lang="sl-SI" sz="2000" b="1" dirty="0" err="1">
                <a:solidFill>
                  <a:srgbClr val="575756"/>
                </a:solidFill>
                <a:latin typeface="Verdana"/>
              </a:rPr>
              <a:t>network</a:t>
            </a:r>
            <a:r>
              <a:rPr lang="sl-SI" sz="2000" b="1" dirty="0">
                <a:solidFill>
                  <a:srgbClr val="575756"/>
                </a:solidFill>
                <a:latin typeface="Verdana"/>
              </a:rPr>
              <a:t> </a:t>
            </a:r>
            <a:r>
              <a:rPr lang="sl-SI" sz="2000" b="1" dirty="0" err="1">
                <a:solidFill>
                  <a:srgbClr val="575756"/>
                </a:solidFill>
                <a:latin typeface="Verdana"/>
              </a:rPr>
              <a:t>critical</a:t>
            </a:r>
            <a:r>
              <a:rPr lang="sl-SI" sz="2000" b="1" dirty="0">
                <a:solidFill>
                  <a:srgbClr val="575756"/>
                </a:solidFill>
                <a:latin typeface="Verdana"/>
              </a:rPr>
              <a:t> </a:t>
            </a:r>
            <a:r>
              <a:rPr lang="sl-SI" sz="2000" b="1" dirty="0" err="1">
                <a:solidFill>
                  <a:srgbClr val="575756"/>
                </a:solidFill>
                <a:latin typeface="Verdana"/>
              </a:rPr>
              <a:t>points</a:t>
            </a:r>
            <a:r>
              <a:rPr lang="sl-SI" sz="2000" b="1" dirty="0">
                <a:solidFill>
                  <a:srgbClr val="575756"/>
                </a:solidFill>
                <a:latin typeface="Verdana"/>
              </a:rPr>
              <a:t>. </a:t>
            </a:r>
          </a:p>
          <a:p>
            <a:pPr>
              <a:defRPr/>
            </a:pPr>
            <a:r>
              <a:rPr lang="sl-SI" sz="1600" dirty="0" err="1">
                <a:solidFill>
                  <a:srgbClr val="575756"/>
                </a:solidFill>
                <a:latin typeface="Verdana"/>
              </a:rPr>
              <a:t>Subject</a:t>
            </a:r>
            <a:r>
              <a:rPr lang="sl-SI" sz="1600" dirty="0">
                <a:solidFill>
                  <a:srgbClr val="575756"/>
                </a:solidFill>
                <a:latin typeface="Verdana"/>
              </a:rPr>
              <a:t> </a:t>
            </a:r>
            <a:r>
              <a:rPr lang="sl-SI" sz="1600" dirty="0" err="1">
                <a:solidFill>
                  <a:srgbClr val="575756"/>
                </a:solidFill>
                <a:latin typeface="Verdana"/>
              </a:rPr>
              <a:t>of</a:t>
            </a:r>
            <a:r>
              <a:rPr lang="sl-SI" sz="1600" dirty="0">
                <a:solidFill>
                  <a:srgbClr val="575756"/>
                </a:solidFill>
                <a:latin typeface="Verdana"/>
              </a:rPr>
              <a:t> </a:t>
            </a:r>
            <a:r>
              <a:rPr lang="sl-SI" sz="1600" dirty="0" err="1">
                <a:solidFill>
                  <a:srgbClr val="575756"/>
                </a:solidFill>
                <a:latin typeface="Verdana"/>
              </a:rPr>
              <a:t>change</a:t>
            </a:r>
            <a:r>
              <a:rPr lang="sl-SI" sz="1600" dirty="0">
                <a:solidFill>
                  <a:srgbClr val="575756"/>
                </a:solidFill>
                <a:latin typeface="Verdana"/>
              </a:rPr>
              <a:t> </a:t>
            </a:r>
            <a:r>
              <a:rPr lang="sl-SI" sz="1600" dirty="0" err="1">
                <a:solidFill>
                  <a:srgbClr val="575756"/>
                </a:solidFill>
                <a:latin typeface="Verdana"/>
              </a:rPr>
              <a:t>due</a:t>
            </a:r>
            <a:r>
              <a:rPr lang="sl-SI" sz="1600" dirty="0">
                <a:solidFill>
                  <a:srgbClr val="575756"/>
                </a:solidFill>
                <a:latin typeface="Verdana"/>
              </a:rPr>
              <a:t> to </a:t>
            </a:r>
            <a:r>
              <a:rPr lang="sl-SI" sz="1600" dirty="0" err="1">
                <a:solidFill>
                  <a:srgbClr val="575756"/>
                </a:solidFill>
                <a:latin typeface="Verdana"/>
              </a:rPr>
              <a:t>changing</a:t>
            </a:r>
            <a:r>
              <a:rPr lang="sl-SI" sz="1600" dirty="0">
                <a:solidFill>
                  <a:srgbClr val="575756"/>
                </a:solidFill>
                <a:latin typeface="Verdana"/>
              </a:rPr>
              <a:t> </a:t>
            </a:r>
            <a:r>
              <a:rPr lang="sl-SI" sz="1600" dirty="0" err="1">
                <a:solidFill>
                  <a:srgbClr val="575756"/>
                </a:solidFill>
                <a:latin typeface="Verdana"/>
              </a:rPr>
              <a:t>daily</a:t>
            </a:r>
            <a:r>
              <a:rPr lang="sl-SI" sz="1600" dirty="0">
                <a:solidFill>
                  <a:srgbClr val="575756"/>
                </a:solidFill>
                <a:latin typeface="Verdana"/>
              </a:rPr>
              <a:t> </a:t>
            </a:r>
            <a:r>
              <a:rPr lang="sl-SI" sz="1600" dirty="0" err="1">
                <a:solidFill>
                  <a:srgbClr val="575756"/>
                </a:solidFill>
                <a:latin typeface="Verdana"/>
              </a:rPr>
              <a:t>or</a:t>
            </a:r>
            <a:r>
              <a:rPr lang="sl-SI" sz="1600" dirty="0">
                <a:solidFill>
                  <a:srgbClr val="575756"/>
                </a:solidFill>
                <a:latin typeface="Verdana"/>
              </a:rPr>
              <a:t> </a:t>
            </a:r>
            <a:r>
              <a:rPr lang="sl-SI" sz="1600" dirty="0" err="1">
                <a:solidFill>
                  <a:srgbClr val="575756"/>
                </a:solidFill>
                <a:latin typeface="Verdana"/>
              </a:rPr>
              <a:t>seasonal</a:t>
            </a:r>
            <a:r>
              <a:rPr lang="sl-SI" sz="1600" dirty="0">
                <a:solidFill>
                  <a:srgbClr val="575756"/>
                </a:solidFill>
                <a:latin typeface="Verdana"/>
              </a:rPr>
              <a:t> (</a:t>
            </a:r>
            <a:r>
              <a:rPr lang="sl-SI" sz="1600" dirty="0" err="1">
                <a:solidFill>
                  <a:srgbClr val="575756"/>
                </a:solidFill>
                <a:latin typeface="Verdana"/>
              </a:rPr>
              <a:t>summer</a:t>
            </a:r>
            <a:r>
              <a:rPr lang="sl-SI" sz="1600" dirty="0">
                <a:solidFill>
                  <a:srgbClr val="575756"/>
                </a:solidFill>
                <a:latin typeface="Verdana"/>
              </a:rPr>
              <a:t>, </a:t>
            </a:r>
            <a:r>
              <a:rPr lang="sl-SI" sz="1600" dirty="0" err="1">
                <a:solidFill>
                  <a:srgbClr val="575756"/>
                </a:solidFill>
                <a:latin typeface="Verdana"/>
              </a:rPr>
              <a:t>winter</a:t>
            </a:r>
            <a:r>
              <a:rPr lang="sl-SI" sz="1600" dirty="0">
                <a:solidFill>
                  <a:srgbClr val="575756"/>
                </a:solidFill>
                <a:latin typeface="Verdana"/>
              </a:rPr>
              <a:t>) </a:t>
            </a:r>
            <a:r>
              <a:rPr lang="sl-SI" sz="1600" dirty="0" err="1">
                <a:solidFill>
                  <a:srgbClr val="575756"/>
                </a:solidFill>
                <a:latin typeface="Verdana"/>
              </a:rPr>
              <a:t>conditions</a:t>
            </a:r>
            <a:r>
              <a:rPr lang="sl-SI" sz="1600" dirty="0">
                <a:solidFill>
                  <a:srgbClr val="575756"/>
                </a:solidFill>
                <a:latin typeface="Verdana"/>
              </a:rPr>
              <a:t>, </a:t>
            </a:r>
            <a:r>
              <a:rPr lang="sl-SI" sz="1600" dirty="0" err="1">
                <a:solidFill>
                  <a:srgbClr val="575756"/>
                </a:solidFill>
                <a:latin typeface="Verdana"/>
              </a:rPr>
              <a:t>heat-source</a:t>
            </a:r>
            <a:r>
              <a:rPr lang="sl-SI" sz="1600" dirty="0">
                <a:solidFill>
                  <a:srgbClr val="575756"/>
                </a:solidFill>
                <a:latin typeface="Verdana"/>
              </a:rPr>
              <a:t> </a:t>
            </a:r>
            <a:r>
              <a:rPr lang="sl-SI" sz="1600" dirty="0" err="1">
                <a:solidFill>
                  <a:srgbClr val="575756"/>
                </a:solidFill>
                <a:latin typeface="Verdana"/>
              </a:rPr>
              <a:t>utilization</a:t>
            </a:r>
            <a:r>
              <a:rPr lang="sl-SI" sz="1600" dirty="0">
                <a:solidFill>
                  <a:srgbClr val="575756"/>
                </a:solidFill>
                <a:latin typeface="Verdana"/>
              </a:rPr>
              <a:t>, </a:t>
            </a:r>
            <a:r>
              <a:rPr lang="sl-SI" sz="1600" dirty="0" err="1">
                <a:solidFill>
                  <a:srgbClr val="575756"/>
                </a:solidFill>
                <a:latin typeface="Verdana"/>
              </a:rPr>
              <a:t>etc</a:t>
            </a:r>
            <a:r>
              <a:rPr lang="sl-SI" sz="1600" dirty="0">
                <a:solidFill>
                  <a:srgbClr val="575756"/>
                </a:solidFill>
                <a:latin typeface="Verdana"/>
              </a:rPr>
              <a:t>.</a:t>
            </a:r>
          </a:p>
          <a:p>
            <a:endParaRPr lang="en-US" sz="1600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EA1EF-E049-411F-95E8-50B58FEF4D8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1877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90A2C7-394F-4399-886B-997EBADE0C2E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3582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EA1EF-E049-411F-95E8-50B58FEF4D8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326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EA1EF-E049-411F-95E8-50B58FEF4D8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104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EEA1EF-E049-411F-95E8-50B58FEF4D87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1848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Together with heat pumps, Danfoss provides a complete range of advanced solutions and products, from production and distribution to final consumption. This includes software solutions for modeling, designing and optimizing district heating systems.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A1CB0B-E91B-4131-83A2-69D275CBF53C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165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216"/>
              </a:spcBef>
              <a:spcAft>
                <a:spcPts val="216"/>
              </a:spcAft>
            </a:pPr>
            <a:endParaRPr lang="da-DK" sz="8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EA1EF-E049-411F-95E8-50B58FEF4D8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907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B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EA1EF-E049-411F-95E8-50B58FEF4D8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268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EA1EF-E049-411F-95E8-50B58FEF4D8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4890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6213" indent="-176213" defTabSz="685800" fontAlgn="base">
              <a:spcBef>
                <a:spcPct val="50000"/>
              </a:spcBef>
              <a:spcAft>
                <a:spcPts val="600"/>
              </a:spcAft>
              <a:buClr>
                <a:schemeClr val="accent2"/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Multifunctional Intelligent controller- </a:t>
            </a:r>
            <a:r>
              <a:rPr lang="en-US" sz="12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iSET</a:t>
            </a:r>
            <a:r>
              <a:rPr 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&amp; </a:t>
            </a:r>
            <a:r>
              <a:rPr lang="en-US" sz="12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iNET</a:t>
            </a:r>
            <a:r>
              <a:rPr 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functions for substation and network optimization, implemented in one product</a:t>
            </a:r>
          </a:p>
          <a:p>
            <a:pPr marL="176213" indent="-176213" defTabSz="685800" fontAlgn="base">
              <a:spcBef>
                <a:spcPct val="50000"/>
              </a:spcBef>
              <a:spcAft>
                <a:spcPts val="600"/>
              </a:spcAft>
              <a:buClr>
                <a:schemeClr val="accent2"/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en-US" sz="12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iSET</a:t>
            </a:r>
            <a:r>
              <a:rPr 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-Auto stabilization function supports 1 MCV, either AME or AMV </a:t>
            </a:r>
          </a:p>
          <a:p>
            <a:pPr marL="176213" indent="-176213" defTabSz="685800" fontAlgn="base">
              <a:spcBef>
                <a:spcPct val="50000"/>
              </a:spcBef>
              <a:spcAft>
                <a:spcPts val="600"/>
              </a:spcAft>
              <a:buClr>
                <a:schemeClr val="accent2"/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Open communication and connectivity with various equipment -supports a</a:t>
            </a:r>
            <a:r>
              <a:rPr 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nalog signal </a:t>
            </a:r>
            <a:br>
              <a:rPr lang="en-US" sz="1200">
                <a:solidFill>
                  <a:srgbClr val="000000"/>
                </a:solidFill>
                <a:latin typeface="Verdana"/>
                <a:cs typeface="Arial" charset="0"/>
              </a:rPr>
            </a:br>
            <a:r>
              <a:rPr 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0-10V/4-20mA and RS 485 Modbus RTU</a:t>
            </a:r>
          </a:p>
          <a:p>
            <a:pPr marL="176213" indent="-176213" defTabSz="685800" fontAlgn="base">
              <a:spcBef>
                <a:spcPct val="50000"/>
              </a:spcBef>
              <a:spcAft>
                <a:spcPts val="600"/>
              </a:spcAft>
              <a:buClr>
                <a:schemeClr val="accent2"/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Feedback signal for operation status </a:t>
            </a:r>
          </a:p>
          <a:p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EA1EF-E049-411F-95E8-50B58FEF4D8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193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EA1EF-E049-411F-95E8-50B58FEF4D8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808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2.bin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3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.png"/><Relationship Id="rId4" Type="http://schemas.openxmlformats.org/officeDocument/2006/relationships/slide" Target="../slides/slide13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.png"/><Relationship Id="rId4" Type="http://schemas.openxmlformats.org/officeDocument/2006/relationships/slide" Target="../slides/slide13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oleObject" Target="../embeddings/oleObject3.bin"/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3.png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.bin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5.png"/><Relationship Id="rId4" Type="http://schemas.openxmlformats.org/officeDocument/2006/relationships/slide" Target="../slides/slide13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5.png"/><Relationship Id="rId4" Type="http://schemas.openxmlformats.org/officeDocument/2006/relationships/slide" Target="../slides/slide13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png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png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0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4.bin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48.png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3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3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02"/>
            <a:ext cx="12001310" cy="5146904"/>
          </a:xfrm>
          <a:prstGeom prst="rect">
            <a:avLst/>
          </a:prstGeom>
        </p:spPr>
      </p:pic>
      <p:sp>
        <p:nvSpPr>
          <p:cNvPr id="472" name="Naslov 1"/>
          <p:cNvSpPr txBox="1">
            <a:spLocks/>
          </p:cNvSpPr>
          <p:nvPr userDrawn="1"/>
        </p:nvSpPr>
        <p:spPr>
          <a:xfrm>
            <a:off x="3580271" y="1643827"/>
            <a:ext cx="5000342" cy="185584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600" b="1" dirty="0">
                <a:solidFill>
                  <a:schemeClr val="bg1"/>
                </a:solidFill>
              </a:rPr>
              <a:t>Virtus. </a:t>
            </a:r>
            <a:br>
              <a:rPr lang="sl-SI" sz="3600" b="1" dirty="0">
                <a:solidFill>
                  <a:schemeClr val="bg1"/>
                </a:solidFill>
              </a:rPr>
            </a:br>
            <a:r>
              <a:rPr lang="sl-SI" sz="3600" dirty="0" err="1">
                <a:solidFill>
                  <a:schemeClr val="bg1"/>
                </a:solidFill>
              </a:rPr>
              <a:t>Shaped</a:t>
            </a:r>
            <a:r>
              <a:rPr lang="sl-SI" sz="3600" dirty="0">
                <a:solidFill>
                  <a:schemeClr val="bg1"/>
                </a:solidFill>
              </a:rPr>
              <a:t> </a:t>
            </a:r>
            <a:r>
              <a:rPr lang="sl-SI" sz="3600" dirty="0" err="1">
                <a:solidFill>
                  <a:schemeClr val="bg1"/>
                </a:solidFill>
              </a:rPr>
              <a:t>for</a:t>
            </a:r>
            <a:r>
              <a:rPr lang="sl-SI" sz="3600" dirty="0">
                <a:solidFill>
                  <a:schemeClr val="bg1"/>
                </a:solidFill>
              </a:rPr>
              <a:t> </a:t>
            </a:r>
            <a:r>
              <a:rPr lang="sl-SI" sz="3600" dirty="0" err="1">
                <a:solidFill>
                  <a:schemeClr val="bg1"/>
                </a:solidFill>
              </a:rPr>
              <a:t>the</a:t>
            </a:r>
            <a:r>
              <a:rPr lang="sl-SI" sz="3600" dirty="0">
                <a:solidFill>
                  <a:schemeClr val="bg1"/>
                </a:solidFill>
              </a:rPr>
              <a:t> future </a:t>
            </a:r>
          </a:p>
        </p:txBody>
      </p:sp>
      <p:grpSp>
        <p:nvGrpSpPr>
          <p:cNvPr id="478" name="Skupina 477"/>
          <p:cNvGrpSpPr/>
          <p:nvPr userDrawn="1"/>
        </p:nvGrpSpPr>
        <p:grpSpPr>
          <a:xfrm>
            <a:off x="5950383" y="140618"/>
            <a:ext cx="3193617" cy="672571"/>
            <a:chOff x="5950383" y="140618"/>
            <a:chExt cx="3193617" cy="672571"/>
          </a:xfrm>
        </p:grpSpPr>
        <p:pic>
          <p:nvPicPr>
            <p:cNvPr id="2" name="Slika 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0383" y="140618"/>
              <a:ext cx="3193617" cy="672571"/>
            </a:xfrm>
            <a:prstGeom prst="rect">
              <a:avLst/>
            </a:prstGeom>
          </p:spPr>
        </p:pic>
        <p:pic>
          <p:nvPicPr>
            <p:cNvPr id="4" name="Picture 10">
              <a:hlinkClick r:id="" action="ppaction://noaction"/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998" y="140618"/>
              <a:ext cx="1716911" cy="438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022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 L -0.31163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9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20687" y="982831"/>
            <a:ext cx="8307388" cy="868034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Presentation title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101" y="1988689"/>
            <a:ext cx="8308975" cy="291820"/>
          </a:xfrm>
        </p:spPr>
        <p:txBody>
          <a:bodyPr/>
          <a:lstStyle>
            <a:lvl1pPr marL="0" indent="0" algn="l">
              <a:buNone/>
              <a:defRPr sz="1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insert name and title of presenter</a:t>
            </a:r>
          </a:p>
        </p:txBody>
      </p:sp>
      <p:pic>
        <p:nvPicPr>
          <p:cNvPr id="11" name="Picture 10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471" y="139228"/>
            <a:ext cx="1716911" cy="43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8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aslov zgoraj brez anima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9">
            <a:extLst>
              <a:ext uri="{FF2B5EF4-FFF2-40B4-BE49-F238E27FC236}">
                <a16:creationId xmlns:a16="http://schemas.microsoft.com/office/drawing/2014/main" id="{99F458A0-F9D5-4F0C-B8B1-358102AB9929}"/>
              </a:ext>
            </a:extLst>
          </p:cNvPr>
          <p:cNvSpPr/>
          <p:nvPr userDrawn="1"/>
        </p:nvSpPr>
        <p:spPr>
          <a:xfrm>
            <a:off x="-853045" y="66977"/>
            <a:ext cx="9997045" cy="640800"/>
          </a:xfrm>
          <a:custGeom>
            <a:avLst/>
            <a:gdLst>
              <a:gd name="connsiteX0" fmla="*/ 0 w 3590554"/>
              <a:gd name="connsiteY0" fmla="*/ 0 h 640800"/>
              <a:gd name="connsiteX1" fmla="*/ 3590554 w 3590554"/>
              <a:gd name="connsiteY1" fmla="*/ 0 h 640800"/>
              <a:gd name="connsiteX2" fmla="*/ 3590554 w 3590554"/>
              <a:gd name="connsiteY2" fmla="*/ 640800 h 640800"/>
              <a:gd name="connsiteX3" fmla="*/ 0 w 3590554"/>
              <a:gd name="connsiteY3" fmla="*/ 640800 h 640800"/>
              <a:gd name="connsiteX4" fmla="*/ 0 w 3590554"/>
              <a:gd name="connsiteY4" fmla="*/ 0 h 640800"/>
              <a:gd name="connsiteX0" fmla="*/ 0 w 3593306"/>
              <a:gd name="connsiteY0" fmla="*/ 302 h 641102"/>
              <a:gd name="connsiteX1" fmla="*/ 3590554 w 3593306"/>
              <a:gd name="connsiteY1" fmla="*/ 302 h 641102"/>
              <a:gd name="connsiteX2" fmla="*/ 3593306 w 3593306"/>
              <a:gd name="connsiteY2" fmla="*/ 0 h 641102"/>
              <a:gd name="connsiteX3" fmla="*/ 3590554 w 3593306"/>
              <a:gd name="connsiteY3" fmla="*/ 641102 h 641102"/>
              <a:gd name="connsiteX4" fmla="*/ 0 w 3593306"/>
              <a:gd name="connsiteY4" fmla="*/ 641102 h 641102"/>
              <a:gd name="connsiteX5" fmla="*/ 0 w 3593306"/>
              <a:gd name="connsiteY5" fmla="*/ 302 h 641102"/>
              <a:gd name="connsiteX0" fmla="*/ 0 w 3593675"/>
              <a:gd name="connsiteY0" fmla="*/ 302 h 641102"/>
              <a:gd name="connsiteX1" fmla="*/ 3590554 w 3593675"/>
              <a:gd name="connsiteY1" fmla="*/ 302 h 641102"/>
              <a:gd name="connsiteX2" fmla="*/ 3593306 w 3593675"/>
              <a:gd name="connsiteY2" fmla="*/ 0 h 641102"/>
              <a:gd name="connsiteX3" fmla="*/ 3590554 w 3593675"/>
              <a:gd name="connsiteY3" fmla="*/ 641102 h 641102"/>
              <a:gd name="connsiteX4" fmla="*/ 0 w 3593675"/>
              <a:gd name="connsiteY4" fmla="*/ 641102 h 641102"/>
              <a:gd name="connsiteX5" fmla="*/ 0 w 3593675"/>
              <a:gd name="connsiteY5" fmla="*/ 302 h 641102"/>
              <a:gd name="connsiteX0" fmla="*/ 0 w 3860011"/>
              <a:gd name="connsiteY0" fmla="*/ 0 h 640800"/>
              <a:gd name="connsiteX1" fmla="*/ 3590554 w 3860011"/>
              <a:gd name="connsiteY1" fmla="*/ 0 h 640800"/>
              <a:gd name="connsiteX2" fmla="*/ 3860006 w 3860011"/>
              <a:gd name="connsiteY2" fmla="*/ 485473 h 640800"/>
              <a:gd name="connsiteX3" fmla="*/ 3590554 w 3860011"/>
              <a:gd name="connsiteY3" fmla="*/ 640800 h 640800"/>
              <a:gd name="connsiteX4" fmla="*/ 0 w 3860011"/>
              <a:gd name="connsiteY4" fmla="*/ 640800 h 640800"/>
              <a:gd name="connsiteX5" fmla="*/ 0 w 3860011"/>
              <a:gd name="connsiteY5" fmla="*/ 0 h 640800"/>
              <a:gd name="connsiteX0" fmla="*/ 0 w 3733810"/>
              <a:gd name="connsiteY0" fmla="*/ 0 h 640800"/>
              <a:gd name="connsiteX1" fmla="*/ 3590554 w 3733810"/>
              <a:gd name="connsiteY1" fmla="*/ 0 h 640800"/>
              <a:gd name="connsiteX2" fmla="*/ 3733799 w 3733810"/>
              <a:gd name="connsiteY2" fmla="*/ 335454 h 640800"/>
              <a:gd name="connsiteX3" fmla="*/ 3590554 w 3733810"/>
              <a:gd name="connsiteY3" fmla="*/ 640800 h 640800"/>
              <a:gd name="connsiteX4" fmla="*/ 0 w 3733810"/>
              <a:gd name="connsiteY4" fmla="*/ 640800 h 640800"/>
              <a:gd name="connsiteX5" fmla="*/ 0 w 3733810"/>
              <a:gd name="connsiteY5" fmla="*/ 0 h 640800"/>
              <a:gd name="connsiteX0" fmla="*/ 0 w 3762383"/>
              <a:gd name="connsiteY0" fmla="*/ 0 h 640800"/>
              <a:gd name="connsiteX1" fmla="*/ 3590554 w 3762383"/>
              <a:gd name="connsiteY1" fmla="*/ 0 h 640800"/>
              <a:gd name="connsiteX2" fmla="*/ 3762374 w 3762383"/>
              <a:gd name="connsiteY2" fmla="*/ 314023 h 640800"/>
              <a:gd name="connsiteX3" fmla="*/ 3590554 w 3762383"/>
              <a:gd name="connsiteY3" fmla="*/ 640800 h 640800"/>
              <a:gd name="connsiteX4" fmla="*/ 0 w 3762383"/>
              <a:gd name="connsiteY4" fmla="*/ 640800 h 640800"/>
              <a:gd name="connsiteX5" fmla="*/ 0 w 3762383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590554"/>
              <a:gd name="connsiteY0" fmla="*/ 0 h 640800"/>
              <a:gd name="connsiteX1" fmla="*/ 3590554 w 3590554"/>
              <a:gd name="connsiteY1" fmla="*/ 0 h 640800"/>
              <a:gd name="connsiteX2" fmla="*/ 3590554 w 3590554"/>
              <a:gd name="connsiteY2" fmla="*/ 640800 h 640800"/>
              <a:gd name="connsiteX3" fmla="*/ 0 w 3590554"/>
              <a:gd name="connsiteY3" fmla="*/ 640800 h 640800"/>
              <a:gd name="connsiteX4" fmla="*/ 0 w 3590554"/>
              <a:gd name="connsiteY4" fmla="*/ 0 h 64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0554" h="640800">
                <a:moveTo>
                  <a:pt x="0" y="0"/>
                </a:moveTo>
                <a:lnTo>
                  <a:pt x="3590554" y="0"/>
                </a:lnTo>
                <a:lnTo>
                  <a:pt x="3590554" y="640800"/>
                </a:lnTo>
                <a:lnTo>
                  <a:pt x="0" y="6408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  <a:alpha val="32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 err="1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677771F-A312-4A86-8A86-2F2F53D43281}"/>
              </a:ext>
            </a:extLst>
          </p:cNvPr>
          <p:cNvSpPr txBox="1">
            <a:spLocks/>
          </p:cNvSpPr>
          <p:nvPr userDrawn="1"/>
        </p:nvSpPr>
        <p:spPr>
          <a:xfrm>
            <a:off x="410155" y="289239"/>
            <a:ext cx="8280000" cy="3265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575756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l-SI" sz="2100" dirty="0">
              <a:solidFill>
                <a:schemeClr val="accent2"/>
              </a:solidFill>
            </a:endParaRPr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10155" y="140111"/>
            <a:ext cx="8280000" cy="47570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sz="15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999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38983433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45" imgH="245" progId="TCLayout.ActiveDocument.1">
                  <p:embed/>
                </p:oleObj>
              </mc:Choice>
              <mc:Fallback>
                <p:oleObj name="think-cell Slide" r:id="rId4" imgW="245" imgH="245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8D94DC1C-B7FA-40FA-9753-FFE536FBEAF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0" cy="158750"/>
          </a:xfrm>
          <a:prstGeom prst="rect">
            <a:avLst/>
          </a:prstGeom>
          <a:solidFill>
            <a:srgbClr val="E60A11"/>
          </a:solidFill>
          <a:ln w="9525">
            <a:solidFill>
              <a:srgbClr val="E60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100" b="0" i="0" baseline="0" noProof="0" dirty="0"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0" y="4"/>
            <a:ext cx="9144000" cy="4855028"/>
          </a:xfrm>
          <a:prstGeom prst="rect">
            <a:avLst/>
          </a:prstGeom>
          <a:gradFill flip="none" rotWithShape="1">
            <a:gsLst>
              <a:gs pos="0">
                <a:srgbClr val="CFCFCF"/>
              </a:gs>
              <a:gs pos="50000">
                <a:schemeClr val="bg1"/>
              </a:gs>
              <a:gs pos="100000">
                <a:srgbClr val="E4E4E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400" y="266402"/>
            <a:ext cx="8229600" cy="6207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6401" y="987425"/>
            <a:ext cx="8445500" cy="36671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1867999"/>
      </p:ext>
    </p:extLst>
  </p:cSld>
  <p:clrMapOvr>
    <a:masterClrMapping/>
  </p:clrMapOvr>
  <p:transition spd="med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lain Page 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>
            <a:extLst>
              <a:ext uri="{FF2B5EF4-FFF2-40B4-BE49-F238E27FC236}">
                <a16:creationId xmlns:a16="http://schemas.microsoft.com/office/drawing/2014/main" id="{809045C0-BEC6-47EE-A28E-7D28151192A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350" noProof="0" dirty="0" err="1"/>
          </a:p>
        </p:txBody>
      </p:sp>
    </p:spTree>
    <p:extLst>
      <p:ext uri="{BB962C8B-B14F-4D97-AF65-F5344CB8AC3E}">
        <p14:creationId xmlns:p14="http://schemas.microsoft.com/office/powerpoint/2010/main" val="3762718865"/>
      </p:ext>
    </p:extLst>
  </p:cSld>
  <p:clrMapOvr>
    <a:masterClrMapping/>
  </p:clrMapOvr>
  <p:transition spd="slow">
    <p:push dir="u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CA0712-4D8A-4D3F-8733-1CF06631DB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Backdrop single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0"/>
            <a:ext cx="9144000" cy="874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22" name="Logo top"/>
          <p:cNvSpPr>
            <a:spLocks noGrp="1"/>
          </p:cNvSpPr>
          <p:nvPr>
            <p:ph type="body" sz="quarter" idx="15" hasCustomPrompt="1"/>
          </p:nvPr>
        </p:nvSpPr>
        <p:spPr>
          <a:xfrm>
            <a:off x="7070400" y="0"/>
            <a:ext cx="2073600" cy="842400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20687" y="982831"/>
            <a:ext cx="8307388" cy="868034"/>
          </a:xfrm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insert Presentation title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099" y="1988691"/>
            <a:ext cx="8308975" cy="291820"/>
          </a:xfrm>
        </p:spPr>
        <p:txBody>
          <a:bodyPr/>
          <a:lstStyle>
            <a:lvl1pPr marL="0" indent="0" algn="l">
              <a:buNone/>
              <a:defRPr sz="1400" baseline="0">
                <a:solidFill>
                  <a:schemeClr val="tx1"/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insert name and title of presenter</a:t>
            </a:r>
          </a:p>
        </p:txBody>
      </p:sp>
    </p:spTree>
    <p:extLst>
      <p:ext uri="{BB962C8B-B14F-4D97-AF65-F5344CB8AC3E}">
        <p14:creationId xmlns:p14="http://schemas.microsoft.com/office/powerpoint/2010/main" val="2437308547"/>
      </p:ext>
    </p:extLst>
  </p:cSld>
  <p:clrMapOvr>
    <a:masterClrMapping/>
  </p:clrMapOvr>
  <p:hf sldNum="0" hd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02"/>
            <a:ext cx="12001310" cy="5146904"/>
          </a:xfrm>
          <a:prstGeom prst="rect">
            <a:avLst/>
          </a:prstGeom>
        </p:spPr>
      </p:pic>
      <p:sp>
        <p:nvSpPr>
          <p:cNvPr id="472" name="Naslov 1"/>
          <p:cNvSpPr txBox="1">
            <a:spLocks/>
          </p:cNvSpPr>
          <p:nvPr userDrawn="1"/>
        </p:nvSpPr>
        <p:spPr>
          <a:xfrm>
            <a:off x="3580271" y="1643827"/>
            <a:ext cx="5000342" cy="185584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600" b="1">
                <a:solidFill>
                  <a:schemeClr val="bg1"/>
                </a:solidFill>
              </a:rPr>
              <a:t>Virtus. </a:t>
            </a:r>
            <a:br>
              <a:rPr lang="sl-SI" sz="3600" b="1">
                <a:solidFill>
                  <a:schemeClr val="bg1"/>
                </a:solidFill>
              </a:rPr>
            </a:br>
            <a:r>
              <a:rPr lang="sl-SI" sz="3600" err="1">
                <a:solidFill>
                  <a:schemeClr val="bg1"/>
                </a:solidFill>
              </a:rPr>
              <a:t>Shaped</a:t>
            </a:r>
            <a:r>
              <a:rPr lang="sl-SI" sz="3600">
                <a:solidFill>
                  <a:schemeClr val="bg1"/>
                </a:solidFill>
              </a:rPr>
              <a:t> </a:t>
            </a:r>
            <a:r>
              <a:rPr lang="sl-SI" sz="3600" err="1">
                <a:solidFill>
                  <a:schemeClr val="bg1"/>
                </a:solidFill>
              </a:rPr>
              <a:t>for</a:t>
            </a:r>
            <a:r>
              <a:rPr lang="sl-SI" sz="3600">
                <a:solidFill>
                  <a:schemeClr val="bg1"/>
                </a:solidFill>
              </a:rPr>
              <a:t> </a:t>
            </a:r>
            <a:r>
              <a:rPr lang="sl-SI" sz="3600" err="1">
                <a:solidFill>
                  <a:schemeClr val="bg1"/>
                </a:solidFill>
              </a:rPr>
              <a:t>the</a:t>
            </a:r>
            <a:r>
              <a:rPr lang="sl-SI" sz="3600">
                <a:solidFill>
                  <a:schemeClr val="bg1"/>
                </a:solidFill>
              </a:rPr>
              <a:t> future </a:t>
            </a:r>
          </a:p>
        </p:txBody>
      </p:sp>
      <p:grpSp>
        <p:nvGrpSpPr>
          <p:cNvPr id="478" name="Skupina 477"/>
          <p:cNvGrpSpPr/>
          <p:nvPr userDrawn="1"/>
        </p:nvGrpSpPr>
        <p:grpSpPr>
          <a:xfrm>
            <a:off x="5950383" y="140618"/>
            <a:ext cx="3193617" cy="672571"/>
            <a:chOff x="5950383" y="140618"/>
            <a:chExt cx="3193617" cy="672571"/>
          </a:xfrm>
        </p:grpSpPr>
        <p:pic>
          <p:nvPicPr>
            <p:cNvPr id="2" name="Slika 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0383" y="140618"/>
              <a:ext cx="3193617" cy="672571"/>
            </a:xfrm>
            <a:prstGeom prst="rect">
              <a:avLst/>
            </a:prstGeom>
          </p:spPr>
        </p:pic>
        <p:pic>
          <p:nvPicPr>
            <p:cNvPr id="4" name="Picture 10">
              <a:hlinkClick r:id="rId4" action="ppaction://hlinksldjump"/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998" y="140618"/>
              <a:ext cx="1716911" cy="438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730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 L -0.31163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9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" grpId="0"/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7"/>
          <a:stretch/>
        </p:blipFill>
        <p:spPr>
          <a:xfrm>
            <a:off x="0" y="137"/>
            <a:ext cx="9144000" cy="4801374"/>
          </a:xfrm>
          <a:prstGeom prst="rect">
            <a:avLst/>
          </a:prstGeom>
        </p:spPr>
      </p:pic>
      <p:pic>
        <p:nvPicPr>
          <p:cNvPr id="12" name="Picture 10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471" y="139228"/>
            <a:ext cx="1716911" cy="438944"/>
          </a:xfrm>
          <a:prstGeom prst="rect">
            <a:avLst/>
          </a:prstGeom>
        </p:spPr>
      </p:pic>
      <p:sp>
        <p:nvSpPr>
          <p:cNvPr id="6" name="Oval 174">
            <a:extLst>
              <a:ext uri="{FF2B5EF4-FFF2-40B4-BE49-F238E27FC236}">
                <a16:creationId xmlns:a16="http://schemas.microsoft.com/office/drawing/2014/main" id="{9CD57D47-37E1-4B1D-9304-8D342B129429}"/>
              </a:ext>
            </a:extLst>
          </p:cNvPr>
          <p:cNvSpPr/>
          <p:nvPr userDrawn="1"/>
        </p:nvSpPr>
        <p:spPr>
          <a:xfrm>
            <a:off x="76344" y="4366427"/>
            <a:ext cx="5502834" cy="335280"/>
          </a:xfrm>
          <a:prstGeom prst="ellipse">
            <a:avLst/>
          </a:prstGeom>
          <a:solidFill>
            <a:schemeClr val="tx1">
              <a:alpha val="15000"/>
            </a:schemeClr>
          </a:solidFill>
          <a:ln w="9525">
            <a:noFill/>
          </a:ln>
          <a:effectLst>
            <a:glow>
              <a:schemeClr val="accent1">
                <a:alpha val="40000"/>
              </a:schemeClr>
            </a:glow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err="1"/>
          </a:p>
        </p:txBody>
      </p:sp>
      <p:pic>
        <p:nvPicPr>
          <p:cNvPr id="7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98" r="40000" b="11619"/>
          <a:stretch/>
        </p:blipFill>
        <p:spPr>
          <a:xfrm>
            <a:off x="0" y="3111590"/>
            <a:ext cx="5486400" cy="1434095"/>
          </a:xfrm>
          <a:prstGeom prst="rect">
            <a:avLst/>
          </a:prstGeom>
        </p:spPr>
      </p:pic>
      <p:grpSp>
        <p:nvGrpSpPr>
          <p:cNvPr id="13" name="Group 2">
            <a:extLst>
              <a:ext uri="{FF2B5EF4-FFF2-40B4-BE49-F238E27FC236}">
                <a16:creationId xmlns:a16="http://schemas.microsoft.com/office/drawing/2014/main" id="{1EE0937C-0627-4EDD-9BCE-B86B1D4F3EE6}"/>
              </a:ext>
            </a:extLst>
          </p:cNvPr>
          <p:cNvGrpSpPr/>
          <p:nvPr userDrawn="1"/>
        </p:nvGrpSpPr>
        <p:grpSpPr>
          <a:xfrm>
            <a:off x="198999" y="3058814"/>
            <a:ext cx="5275537" cy="1270002"/>
            <a:chOff x="2292225" y="1577180"/>
            <a:chExt cx="5275537" cy="1270002"/>
          </a:xfrm>
        </p:grpSpPr>
        <p:sp>
          <p:nvSpPr>
            <p:cNvPr id="14" name="Right Triangle 53">
              <a:extLst>
                <a:ext uri="{FF2B5EF4-FFF2-40B4-BE49-F238E27FC236}">
                  <a16:creationId xmlns:a16="http://schemas.microsoft.com/office/drawing/2014/main" id="{1C8E2205-D133-4039-89A5-C18B5C8AEBF8}"/>
                </a:ext>
              </a:extLst>
            </p:cNvPr>
            <p:cNvSpPr/>
            <p:nvPr/>
          </p:nvSpPr>
          <p:spPr>
            <a:xfrm rot="5400000">
              <a:off x="6796585" y="2076004"/>
              <a:ext cx="1270001" cy="272353"/>
            </a:xfrm>
            <a:prstGeom prst="rtTriangle">
              <a:avLst/>
            </a:prstGeom>
            <a:gradFill>
              <a:gsLst>
                <a:gs pos="66000">
                  <a:schemeClr val="tx1">
                    <a:alpha val="0"/>
                  </a:schemeClr>
                </a:gs>
                <a:gs pos="100000">
                  <a:schemeClr val="tx1">
                    <a:alpha val="40000"/>
                  </a:schemeClr>
                </a:gs>
              </a:gsLst>
              <a:lin ang="6000000" scaled="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err="1"/>
            </a:p>
          </p:txBody>
        </p:sp>
        <p:sp>
          <p:nvSpPr>
            <p:cNvPr id="15" name="Right Triangle 63">
              <a:extLst>
                <a:ext uri="{FF2B5EF4-FFF2-40B4-BE49-F238E27FC236}">
                  <a16:creationId xmlns:a16="http://schemas.microsoft.com/office/drawing/2014/main" id="{C3FC8BFC-CEA1-4B1F-8FB9-7D675F6C9F95}"/>
                </a:ext>
              </a:extLst>
            </p:cNvPr>
            <p:cNvSpPr/>
            <p:nvPr/>
          </p:nvSpPr>
          <p:spPr>
            <a:xfrm rot="16200000" flipH="1">
              <a:off x="1767842" y="2101564"/>
              <a:ext cx="1270001" cy="221236"/>
            </a:xfrm>
            <a:prstGeom prst="rtTriangle">
              <a:avLst/>
            </a:prstGeom>
            <a:gradFill>
              <a:gsLst>
                <a:gs pos="66000">
                  <a:schemeClr val="tx1">
                    <a:alpha val="0"/>
                  </a:schemeClr>
                </a:gs>
                <a:gs pos="100000">
                  <a:schemeClr val="tx1">
                    <a:alpha val="40000"/>
                  </a:schemeClr>
                </a:gs>
              </a:gsLst>
              <a:lin ang="6000000" scaled="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err="1"/>
            </a:p>
          </p:txBody>
        </p:sp>
      </p:grpSp>
      <p:sp>
        <p:nvSpPr>
          <p:cNvPr id="16" name="Rectangle 175">
            <a:extLst>
              <a:ext uri="{FF2B5EF4-FFF2-40B4-BE49-F238E27FC236}">
                <a16:creationId xmlns:a16="http://schemas.microsoft.com/office/drawing/2014/main" id="{024A81C0-A5D1-432B-B914-2EAB4CE702AC}"/>
              </a:ext>
            </a:extLst>
          </p:cNvPr>
          <p:cNvSpPr/>
          <p:nvPr userDrawn="1"/>
        </p:nvSpPr>
        <p:spPr>
          <a:xfrm>
            <a:off x="420686" y="2347023"/>
            <a:ext cx="4773765" cy="2069553"/>
          </a:xfrm>
          <a:prstGeom prst="rect">
            <a:avLst/>
          </a:prstGeom>
          <a:solidFill>
            <a:schemeClr val="accent1"/>
          </a:solidFill>
          <a:ln w="9525">
            <a:solidFill>
              <a:srgbClr val="E200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89994" y="3328497"/>
            <a:ext cx="4280039" cy="868034"/>
          </a:xfrm>
        </p:spPr>
        <p:txBody>
          <a:bodyPr anchor="b" anchorCtr="0"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sl-SI"/>
              <a:t>Insert </a:t>
            </a:r>
            <a:r>
              <a:rPr lang="sl-SI" err="1"/>
              <a:t>Presentation</a:t>
            </a:r>
            <a:br>
              <a:rPr lang="sl-SI"/>
            </a:br>
            <a:r>
              <a:rPr lang="en-GB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90470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59259E-6 L 0.79619 2.59259E-6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0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1.38889E-6 -1.48148E-6 L 1.38889E-6 -0.24167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16" grpId="1" animBg="1"/>
      <p:bldP spid="10" grpId="0"/>
      <p:bldP spid="10" grpId="1"/>
    </p:bld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o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7"/>
          <a:stretch/>
        </p:blipFill>
        <p:spPr>
          <a:xfrm>
            <a:off x="0" y="137"/>
            <a:ext cx="9144000" cy="4801374"/>
          </a:xfrm>
          <a:prstGeom prst="rect">
            <a:avLst/>
          </a:prstGeom>
        </p:spPr>
      </p:pic>
      <p:pic>
        <p:nvPicPr>
          <p:cNvPr id="12" name="Picture 10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471" y="139228"/>
            <a:ext cx="1716911" cy="43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54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o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7"/>
          <a:stretch/>
        </p:blipFill>
        <p:spPr>
          <a:xfrm>
            <a:off x="0" y="137"/>
            <a:ext cx="9144000" cy="4801374"/>
          </a:xfrm>
          <a:prstGeom prst="rect">
            <a:avLst/>
          </a:prstGeom>
        </p:spPr>
      </p:pic>
      <p:pic>
        <p:nvPicPr>
          <p:cNvPr id="17" name="Picture 10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471" y="139228"/>
            <a:ext cx="1716911" cy="438944"/>
          </a:xfrm>
          <a:prstGeom prst="rect">
            <a:avLst/>
          </a:prstGeom>
        </p:spPr>
      </p:pic>
      <p:sp>
        <p:nvSpPr>
          <p:cNvPr id="18" name="Oval 174">
            <a:extLst>
              <a:ext uri="{FF2B5EF4-FFF2-40B4-BE49-F238E27FC236}">
                <a16:creationId xmlns:a16="http://schemas.microsoft.com/office/drawing/2014/main" id="{9CD57D47-37E1-4B1D-9304-8D342B129429}"/>
              </a:ext>
            </a:extLst>
          </p:cNvPr>
          <p:cNvSpPr/>
          <p:nvPr userDrawn="1"/>
        </p:nvSpPr>
        <p:spPr>
          <a:xfrm>
            <a:off x="-94004" y="4366427"/>
            <a:ext cx="6810998" cy="335280"/>
          </a:xfrm>
          <a:prstGeom prst="ellipse">
            <a:avLst/>
          </a:prstGeom>
          <a:solidFill>
            <a:schemeClr val="tx1">
              <a:alpha val="15000"/>
            </a:schemeClr>
          </a:solidFill>
          <a:ln w="9525">
            <a:noFill/>
          </a:ln>
          <a:effectLst>
            <a:glow>
              <a:schemeClr val="accent1">
                <a:alpha val="40000"/>
              </a:schemeClr>
            </a:glow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19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98" r="16542" b="11619"/>
          <a:stretch/>
        </p:blipFill>
        <p:spPr>
          <a:xfrm>
            <a:off x="0" y="3111590"/>
            <a:ext cx="7631394" cy="1434095"/>
          </a:xfrm>
          <a:prstGeom prst="rect">
            <a:avLst/>
          </a:prstGeom>
        </p:spPr>
      </p:pic>
      <p:grpSp>
        <p:nvGrpSpPr>
          <p:cNvPr id="20" name="Group 2">
            <a:extLst>
              <a:ext uri="{FF2B5EF4-FFF2-40B4-BE49-F238E27FC236}">
                <a16:creationId xmlns:a16="http://schemas.microsoft.com/office/drawing/2014/main" id="{1EE0937C-0627-4EDD-9BCE-B86B1D4F3EE6}"/>
              </a:ext>
            </a:extLst>
          </p:cNvPr>
          <p:cNvGrpSpPr/>
          <p:nvPr userDrawn="1"/>
        </p:nvGrpSpPr>
        <p:grpSpPr>
          <a:xfrm>
            <a:off x="198999" y="3058814"/>
            <a:ext cx="6309295" cy="1270002"/>
            <a:chOff x="2292225" y="1577180"/>
            <a:chExt cx="6309295" cy="1270002"/>
          </a:xfrm>
        </p:grpSpPr>
        <p:sp>
          <p:nvSpPr>
            <p:cNvPr id="21" name="Right Triangle 53">
              <a:extLst>
                <a:ext uri="{FF2B5EF4-FFF2-40B4-BE49-F238E27FC236}">
                  <a16:creationId xmlns:a16="http://schemas.microsoft.com/office/drawing/2014/main" id="{1C8E2205-D133-4039-89A5-C18B5C8AEBF8}"/>
                </a:ext>
              </a:extLst>
            </p:cNvPr>
            <p:cNvSpPr/>
            <p:nvPr/>
          </p:nvSpPr>
          <p:spPr>
            <a:xfrm rot="5400000">
              <a:off x="7830343" y="2076004"/>
              <a:ext cx="1270001" cy="272353"/>
            </a:xfrm>
            <a:prstGeom prst="rtTriangle">
              <a:avLst/>
            </a:prstGeom>
            <a:gradFill>
              <a:gsLst>
                <a:gs pos="66000">
                  <a:schemeClr val="tx1">
                    <a:alpha val="0"/>
                  </a:schemeClr>
                </a:gs>
                <a:gs pos="100000">
                  <a:schemeClr val="tx1">
                    <a:alpha val="40000"/>
                  </a:schemeClr>
                </a:gs>
              </a:gsLst>
              <a:lin ang="6000000" scaled="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22" name="Right Triangle 63">
              <a:extLst>
                <a:ext uri="{FF2B5EF4-FFF2-40B4-BE49-F238E27FC236}">
                  <a16:creationId xmlns:a16="http://schemas.microsoft.com/office/drawing/2014/main" id="{C3FC8BFC-CEA1-4B1F-8FB9-7D675F6C9F95}"/>
                </a:ext>
              </a:extLst>
            </p:cNvPr>
            <p:cNvSpPr/>
            <p:nvPr/>
          </p:nvSpPr>
          <p:spPr>
            <a:xfrm rot="16200000" flipH="1">
              <a:off x="1767842" y="2101564"/>
              <a:ext cx="1270001" cy="221236"/>
            </a:xfrm>
            <a:prstGeom prst="rtTriangle">
              <a:avLst/>
            </a:prstGeom>
            <a:gradFill>
              <a:gsLst>
                <a:gs pos="66000">
                  <a:schemeClr val="tx1">
                    <a:alpha val="0"/>
                  </a:schemeClr>
                </a:gs>
                <a:gs pos="100000">
                  <a:schemeClr val="tx1">
                    <a:alpha val="40000"/>
                  </a:schemeClr>
                </a:gs>
              </a:gsLst>
              <a:lin ang="6000000" scaled="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</p:grpSp>
      <p:sp>
        <p:nvSpPr>
          <p:cNvPr id="23" name="Rectangle 175">
            <a:extLst>
              <a:ext uri="{FF2B5EF4-FFF2-40B4-BE49-F238E27FC236}">
                <a16:creationId xmlns:a16="http://schemas.microsoft.com/office/drawing/2014/main" id="{024A81C0-A5D1-432B-B914-2EAB4CE702AC}"/>
              </a:ext>
            </a:extLst>
          </p:cNvPr>
          <p:cNvSpPr/>
          <p:nvPr userDrawn="1"/>
        </p:nvSpPr>
        <p:spPr>
          <a:xfrm>
            <a:off x="420686" y="2347023"/>
            <a:ext cx="5809433" cy="2069553"/>
          </a:xfrm>
          <a:prstGeom prst="rect">
            <a:avLst/>
          </a:prstGeom>
          <a:solidFill>
            <a:schemeClr val="accent1"/>
          </a:solidFill>
          <a:ln w="9525">
            <a:solidFill>
              <a:srgbClr val="E200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4" name="Title 1"/>
          <p:cNvSpPr>
            <a:spLocks noGrp="1"/>
          </p:cNvSpPr>
          <p:nvPr>
            <p:ph type="ctrTitle" hasCustomPrompt="1"/>
          </p:nvPr>
        </p:nvSpPr>
        <p:spPr>
          <a:xfrm>
            <a:off x="689994" y="3328497"/>
            <a:ext cx="4280039" cy="868034"/>
          </a:xfrm>
        </p:spPr>
        <p:txBody>
          <a:bodyPr anchor="b" anchorCtr="0"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sl-SI"/>
              <a:t>Insert </a:t>
            </a:r>
            <a:r>
              <a:rPr lang="sl-SI" err="1"/>
              <a:t>Presentation</a:t>
            </a:r>
            <a:br>
              <a:rPr lang="sl-SI"/>
            </a:br>
            <a:r>
              <a:rPr lang="en-GB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980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0.79618 2.59259E-6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0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1.38889E-6 -1.48148E-6 L 1.38889E-6 -0.24167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23" grpId="1" animBg="1"/>
      <p:bldP spid="24" grpId="0"/>
      <p:bldP spid="24" grpId="1"/>
    </p:bld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 Page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"/>
          <a:stretch/>
        </p:blipFill>
        <p:spPr>
          <a:xfrm>
            <a:off x="1079" y="0"/>
            <a:ext cx="9145017" cy="5143499"/>
          </a:xfrm>
          <a:prstGeom prst="rect">
            <a:avLst/>
          </a:prstGeom>
        </p:spPr>
      </p:pic>
      <p:grpSp>
        <p:nvGrpSpPr>
          <p:cNvPr id="7" name="Skupina 6"/>
          <p:cNvGrpSpPr/>
          <p:nvPr userDrawn="1"/>
        </p:nvGrpSpPr>
        <p:grpSpPr>
          <a:xfrm>
            <a:off x="5950383" y="140618"/>
            <a:ext cx="3193617" cy="672571"/>
            <a:chOff x="5950383" y="140618"/>
            <a:chExt cx="3193617" cy="672571"/>
          </a:xfrm>
        </p:grpSpPr>
        <p:pic>
          <p:nvPicPr>
            <p:cNvPr id="8" name="Slika 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0383" y="140618"/>
              <a:ext cx="3193617" cy="672571"/>
            </a:xfrm>
            <a:prstGeom prst="rect">
              <a:avLst/>
            </a:prstGeom>
          </p:spPr>
        </p:pic>
        <p:pic>
          <p:nvPicPr>
            <p:cNvPr id="9" name="Picture 10">
              <a:hlinkClick r:id="rId4" action="ppaction://hlinksldjump"/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998" y="140618"/>
              <a:ext cx="1716911" cy="438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2058612"/>
      </p:ext>
    </p:extLst>
  </p:cSld>
  <p:clrMapOvr>
    <a:masterClrMapping/>
  </p:clrMapOvr>
  <p:transition spd="slow">
    <p:push dir="u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"/>
          <a:stretch/>
        </p:blipFill>
        <p:spPr>
          <a:xfrm>
            <a:off x="1079" y="1"/>
            <a:ext cx="9145017" cy="479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66267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White background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/>
          </a:p>
        </p:txBody>
      </p:sp>
      <p:grpSp>
        <p:nvGrpSpPr>
          <p:cNvPr id="2" name="Gruppe 1"/>
          <p:cNvGrpSpPr/>
          <p:nvPr userDrawn="1"/>
        </p:nvGrpSpPr>
        <p:grpSpPr>
          <a:xfrm>
            <a:off x="3022895" y="1401078"/>
            <a:ext cx="3098211" cy="2341345"/>
            <a:chOff x="3009519" y="1350350"/>
            <a:chExt cx="3098210" cy="2341345"/>
          </a:xfrm>
        </p:grpSpPr>
        <p:pic>
          <p:nvPicPr>
            <p:cNvPr id="7" name="Boxlogo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519" y="1350350"/>
              <a:ext cx="3098210" cy="1354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3048390"/>
              <a:ext cx="2466000" cy="643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4862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480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21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611241"/>
      </p:ext>
    </p:extLst>
  </p:cSld>
  <p:clrMapOvr>
    <a:masterClrMapping/>
  </p:clrMapOvr>
  <p:transition spd="slow">
    <p:push dir="u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i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0155" y="289237"/>
            <a:ext cx="8280000" cy="3265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4" name="Lige forbindelse 4"/>
          <p:cNvCxnSpPr/>
          <p:nvPr userDrawn="1"/>
        </p:nvCxnSpPr>
        <p:spPr>
          <a:xfrm>
            <a:off x="410155" y="755806"/>
            <a:ext cx="8280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značba mesta besedila 10"/>
          <p:cNvSpPr>
            <a:spLocks noGrp="1"/>
          </p:cNvSpPr>
          <p:nvPr>
            <p:ph type="body" sz="quarter" idx="10"/>
          </p:nvPr>
        </p:nvSpPr>
        <p:spPr>
          <a:xfrm>
            <a:off x="409575" y="963613"/>
            <a:ext cx="8280400" cy="3300412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6058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5.55556E-7 -0.08271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3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58025E-6 L 5.55556E-7 -0.08271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3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4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1.94444E-6 -1.85185E-6 L -1.94444E-6 -0.08271 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2" grpId="0">
        <p:tmplLst>
          <p:tmpl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1"/>
    </p:bld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20687" y="982831"/>
            <a:ext cx="8307388" cy="868034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insert Presentation title in</a:t>
            </a:r>
            <a:br>
              <a:rPr lang="en-GB"/>
            </a:br>
            <a:r>
              <a:rPr lang="en-GB" b="1"/>
              <a:t>Verdana Bold </a:t>
            </a:r>
            <a:r>
              <a:rPr lang="en-GB"/>
              <a:t>and Verdana Regular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101" y="1988689"/>
            <a:ext cx="8308975" cy="291820"/>
          </a:xfrm>
        </p:spPr>
        <p:txBody>
          <a:bodyPr/>
          <a:lstStyle>
            <a:lvl1pPr marL="0" indent="0" algn="l">
              <a:buNone/>
              <a:defRPr sz="1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insert name and title of presenter</a:t>
            </a:r>
          </a:p>
        </p:txBody>
      </p:sp>
      <p:pic>
        <p:nvPicPr>
          <p:cNvPr id="11" name="Picture 10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471" y="139228"/>
            <a:ext cx="1716911" cy="43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4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White background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grpSp>
        <p:nvGrpSpPr>
          <p:cNvPr id="2" name="Gruppe 1"/>
          <p:cNvGrpSpPr/>
          <p:nvPr userDrawn="1"/>
        </p:nvGrpSpPr>
        <p:grpSpPr>
          <a:xfrm>
            <a:off x="3022895" y="1401078"/>
            <a:ext cx="3098211" cy="2341345"/>
            <a:chOff x="3009519" y="1350350"/>
            <a:chExt cx="3098210" cy="2341345"/>
          </a:xfrm>
        </p:grpSpPr>
        <p:pic>
          <p:nvPicPr>
            <p:cNvPr id="7" name="Boxlogo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519" y="1350350"/>
              <a:ext cx="3098210" cy="1354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3048390"/>
              <a:ext cx="2466000" cy="643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1173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full sl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5326086B-962C-4A82-8878-AB515B735FC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1"/>
            <a:ext cx="9143999" cy="4794647"/>
          </a:xfrm>
        </p:spPr>
        <p:txBody>
          <a:bodyPr tIns="612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br>
              <a:rPr lang="da-DK" dirty="0"/>
            </a:b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261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3" y="1222375"/>
            <a:ext cx="8308975" cy="327937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89718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4"/>
          </p:nvPr>
        </p:nvSpPr>
        <p:spPr>
          <a:xfrm>
            <a:off x="419102" y="1222376"/>
            <a:ext cx="4067175" cy="329366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5"/>
          </p:nvPr>
        </p:nvSpPr>
        <p:spPr>
          <a:xfrm>
            <a:off x="4659316" y="1222376"/>
            <a:ext cx="4068761" cy="329366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91958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sl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BEC2C44E-529E-32F9-D092-BFA048DBD89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" y="0"/>
            <a:ext cx="9143997" cy="5143500"/>
          </a:xfrm>
          <a:solidFill>
            <a:srgbClr val="FFFFFF"/>
          </a:solidFill>
        </p:spPr>
        <p:txBody>
          <a:bodyPr anchor="ctr" anchorCtr="1"/>
          <a:lstStyle>
            <a:lvl1pPr marL="0" indent="0" algn="ctr">
              <a:buNone/>
              <a:defRPr lang="en-GB" sz="1400"/>
            </a:lvl1pPr>
          </a:lstStyle>
          <a:p>
            <a:pPr lvl="0"/>
            <a:r>
              <a:rPr lang="en-GB"/>
              <a:t>Click icon to </a:t>
            </a:r>
            <a:br>
              <a:rPr lang="en-GB"/>
            </a:br>
            <a:r>
              <a:rPr lang="en-GB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2642666060"/>
      </p:ext>
    </p:extLst>
  </p:cSld>
  <p:clrMapOvr>
    <a:masterClrMapping/>
  </p:clrMapOvr>
  <p:hf sldNum="0" hdr="0" ftr="0" dt="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and medium pictur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5210A-9C9B-441F-ACFE-E40644B644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9099" y="221459"/>
            <a:ext cx="4067178" cy="87117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F6FD4A-7629-410E-A007-35B8C3C62FB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19099" y="1222376"/>
            <a:ext cx="4067178" cy="329366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6447D0-7A16-4ECE-8B5E-D6DB70E1A15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659312" y="2"/>
            <a:ext cx="4484686" cy="4794647"/>
          </a:xfrm>
        </p:spPr>
        <p:txBody>
          <a:bodyPr tIns="611998" anchor="ctr" anchorCtr="1"/>
          <a:lstStyle>
            <a:lvl1pPr marL="0" indent="0" algn="ctr">
              <a:buNone/>
              <a:defRPr lang="da-DK" sz="1400"/>
            </a:lvl1pPr>
          </a:lstStyle>
          <a:p>
            <a:pPr lvl="0"/>
            <a:r>
              <a:rPr lang="da-DK"/>
              <a:t>Click icon to </a:t>
            </a:r>
            <a:br>
              <a:rPr lang="da-DK"/>
            </a:br>
            <a:r>
              <a:rPr lang="da-DK"/>
              <a:t>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58743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I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2" y="-26126"/>
            <a:ext cx="9171870" cy="544721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2" y="-26126"/>
            <a:ext cx="9171869" cy="544721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41" y="161638"/>
            <a:ext cx="3245590" cy="48105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0687" y="982831"/>
            <a:ext cx="2759483" cy="2942368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Presentation title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419099" y="4154320"/>
            <a:ext cx="2825807" cy="585910"/>
          </a:xfrm>
        </p:spPr>
        <p:txBody>
          <a:bodyPr/>
          <a:lstStyle>
            <a:lvl1pPr marL="0" indent="0" algn="l">
              <a:buNone/>
              <a:defRPr sz="1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insert name and title of presenter</a:t>
            </a:r>
          </a:p>
        </p:txBody>
      </p:sp>
      <p:pic>
        <p:nvPicPr>
          <p:cNvPr id="23" name="Slika 2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8" y="316820"/>
            <a:ext cx="3282673" cy="691326"/>
          </a:xfrm>
          <a:prstGeom prst="rect">
            <a:avLst/>
          </a:prstGeom>
        </p:spPr>
      </p:pic>
      <p:pic>
        <p:nvPicPr>
          <p:cNvPr id="24" name="Picture 10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650" y="316820"/>
            <a:ext cx="1764788" cy="45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3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39271 -4.07407E-6 L -0.00018 -4.07407E-6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" hidden="1">
            <a:extLst>
              <a:ext uri="{FF2B5EF4-FFF2-40B4-BE49-F238E27FC236}">
                <a16:creationId xmlns:a16="http://schemas.microsoft.com/office/drawing/2014/main" id="{97991132-7E62-491D-92B9-D1072E2E8077}"/>
              </a:ext>
            </a:extLst>
          </p:cNvPr>
          <p:cNvGraphicFramePr/>
          <p:nvPr/>
        </p:nvGraphicFramePr>
        <p:xfrm>
          <a:off x="1591" y="1195"/>
          <a:ext cx="1584" cy="11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2700" imgH="12700" progId="">
                  <p:embed/>
                </p:oleObj>
              </mc:Choice>
              <mc:Fallback>
                <p:oleObj r:id="rId2" imgW="12700" imgH="12700" progId="">
                  <p:embed/>
                  <p:pic>
                    <p:nvPicPr>
                      <p:cNvPr id="2" name="Object 3" hidden="1">
                        <a:extLst>
                          <a:ext uri="{FF2B5EF4-FFF2-40B4-BE49-F238E27FC236}">
                            <a16:creationId xmlns:a16="http://schemas.microsoft.com/office/drawing/2014/main" id="{97991132-7E62-491D-92B9-D1072E2E80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91" y="1195"/>
                        <a:ext cx="1584" cy="11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4" hidden="1">
            <a:extLst>
              <a:ext uri="{FF2B5EF4-FFF2-40B4-BE49-F238E27FC236}">
                <a16:creationId xmlns:a16="http://schemas.microsoft.com/office/drawing/2014/main" id="{B21C84E3-89B3-4903-8C83-60243AD7FFB0}"/>
              </a:ext>
            </a:extLst>
          </p:cNvPr>
          <p:cNvSpPr/>
          <p:nvPr/>
        </p:nvSpPr>
        <p:spPr>
          <a:xfrm>
            <a:off x="1" y="1"/>
            <a:ext cx="158749" cy="158749"/>
          </a:xfrm>
          <a:prstGeom prst="rect">
            <a:avLst/>
          </a:prstGeom>
          <a:solidFill>
            <a:srgbClr val="E60A11"/>
          </a:solidFill>
          <a:ln w="9528" cap="flat">
            <a:solidFill>
              <a:srgbClr val="E60A11"/>
            </a:solidFill>
            <a:prstDash val="solid"/>
            <a:miter/>
          </a:ln>
        </p:spPr>
        <p:txBody>
          <a:bodyPr vert="horz" wrap="none" lIns="0" tIns="0" rIns="0" bIns="0" anchor="ctr" anchorCtr="1" compatLnSpc="1">
            <a:noAutofit/>
          </a:bodyPr>
          <a:lstStyle/>
          <a:p>
            <a:pPr marL="0" marR="0" lvl="0" indent="0" algn="ctr" defTabSz="68578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 b="0" i="0" u="none" strike="noStrike" kern="1200" cap="none" spc="0" baseline="0">
              <a:solidFill>
                <a:srgbClr val="FFFFFF"/>
              </a:solidFill>
              <a:uFillTx/>
              <a:latin typeface="Verdana" pitchFamily="34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4574536-C38E-4CE9-AA8F-5E0D964EDB5B}"/>
              </a:ext>
            </a:extLst>
          </p:cNvPr>
          <p:cNvSpPr/>
          <p:nvPr/>
        </p:nvSpPr>
        <p:spPr>
          <a:xfrm>
            <a:off x="1" y="8"/>
            <a:ext cx="9143997" cy="4855025"/>
          </a:xfrm>
          <a:prstGeom prst="rect">
            <a:avLst/>
          </a:prstGeom>
          <a:gradFill>
            <a:gsLst>
              <a:gs pos="0">
                <a:srgbClr val="CFCFCF"/>
              </a:gs>
              <a:gs pos="100000">
                <a:srgbClr val="FFFFFF"/>
              </a:gs>
            </a:gsLst>
            <a:path path="circle">
              <a:fillToRect l="100000" t="100000"/>
            </a:path>
          </a:gra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marL="0" marR="0" lvl="0" indent="0" algn="ctr" defTabSz="68578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 b="0" i="0" u="none" strike="noStrike" kern="1200" cap="none" spc="0" baseline="0">
              <a:solidFill>
                <a:srgbClr val="FFFFFF"/>
              </a:solidFill>
              <a:uFillTx/>
              <a:latin typeface="Verdana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77623DB-0266-45C3-AA1A-DE2DB92F46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6399" y="266399"/>
            <a:ext cx="8229600" cy="62077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61FFA4F-F3F0-472E-A212-2B4FF2E9298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6400" y="987430"/>
            <a:ext cx="8445503" cy="366712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7193305"/>
      </p:ext>
    </p:extLst>
  </p:cSld>
  <p:clrMapOvr>
    <a:masterClrMapping/>
  </p:clrMapOvr>
  <p:transition spd="med">
    <p:fade/>
  </p:transition>
  <p:hf sldNum="0" hdr="0" ftr="0" dt="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5482831"/>
      </p:ext>
    </p:extLst>
  </p:cSld>
  <p:clrMapOvr>
    <a:masterClrMapping/>
  </p:clrMapOvr>
  <p:transition spd="med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White background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/>
          </a:p>
        </p:txBody>
      </p:sp>
      <p:grpSp>
        <p:nvGrpSpPr>
          <p:cNvPr id="2" name="Gruppe 1"/>
          <p:cNvGrpSpPr/>
          <p:nvPr userDrawn="1"/>
        </p:nvGrpSpPr>
        <p:grpSpPr>
          <a:xfrm>
            <a:off x="3022897" y="1401080"/>
            <a:ext cx="3098210" cy="2341345"/>
            <a:chOff x="3009519" y="1350350"/>
            <a:chExt cx="3098210" cy="2341345"/>
          </a:xfrm>
        </p:grpSpPr>
        <p:pic>
          <p:nvPicPr>
            <p:cNvPr id="7" name="Boxlogo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519" y="1350350"/>
              <a:ext cx="3098210" cy="1354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3048390"/>
              <a:ext cx="2466000" cy="643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7339135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4BD9D-2C85-4510-9146-18F567C1DDC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790E9-61F5-454F-8066-E14F08AA3526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19099" y="1222378"/>
            <a:ext cx="8308974" cy="3279379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82361869"/>
      </p:ext>
    </p:extLst>
  </p:cSld>
  <p:clrMapOvr>
    <a:masterClrMapping/>
  </p:clrMapOvr>
  <p:hf sldNum="0" hdr="0" ftr="0" dt="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lain Page 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>
            <a:extLst>
              <a:ext uri="{FF2B5EF4-FFF2-40B4-BE49-F238E27FC236}">
                <a16:creationId xmlns:a16="http://schemas.microsoft.com/office/drawing/2014/main" id="{B8C387F7-442E-4E8A-BBBA-563DF259D559}"/>
              </a:ext>
            </a:extLst>
          </p:cNvPr>
          <p:cNvSpPr/>
          <p:nvPr userDrawn="1"/>
        </p:nvSpPr>
        <p:spPr>
          <a:xfrm rot="10800000">
            <a:off x="-2" y="3"/>
            <a:ext cx="9144002" cy="480411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alpha val="50000"/>
                </a:schemeClr>
              </a:gs>
              <a:gs pos="50000">
                <a:srgbClr val="DBDFE2">
                  <a:alpha val="70000"/>
                </a:srgbClr>
              </a:gs>
              <a:gs pos="100000">
                <a:srgbClr val="F8F8F8"/>
              </a:gs>
            </a:gsLst>
            <a:lin ang="27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350" noProof="0" err="1"/>
          </a:p>
        </p:txBody>
      </p:sp>
      <p:sp>
        <p:nvSpPr>
          <p:cNvPr id="4" name="Rectangle 99">
            <a:extLst>
              <a:ext uri="{FF2B5EF4-FFF2-40B4-BE49-F238E27FC236}">
                <a16:creationId xmlns:a16="http://schemas.microsoft.com/office/drawing/2014/main" id="{FDAB16A1-5113-45AF-9A86-EC42D5FA4825}"/>
              </a:ext>
            </a:extLst>
          </p:cNvPr>
          <p:cNvSpPr/>
          <p:nvPr userDrawn="1"/>
        </p:nvSpPr>
        <p:spPr>
          <a:xfrm>
            <a:off x="0" y="815928"/>
            <a:ext cx="9144000" cy="3988192"/>
          </a:xfrm>
          <a:custGeom>
            <a:avLst/>
            <a:gdLst>
              <a:gd name="connsiteX0" fmla="*/ 0 w 3590554"/>
              <a:gd name="connsiteY0" fmla="*/ 0 h 640800"/>
              <a:gd name="connsiteX1" fmla="*/ 3590554 w 3590554"/>
              <a:gd name="connsiteY1" fmla="*/ 0 h 640800"/>
              <a:gd name="connsiteX2" fmla="*/ 3590554 w 3590554"/>
              <a:gd name="connsiteY2" fmla="*/ 640800 h 640800"/>
              <a:gd name="connsiteX3" fmla="*/ 0 w 3590554"/>
              <a:gd name="connsiteY3" fmla="*/ 640800 h 640800"/>
              <a:gd name="connsiteX4" fmla="*/ 0 w 3590554"/>
              <a:gd name="connsiteY4" fmla="*/ 0 h 640800"/>
              <a:gd name="connsiteX0" fmla="*/ 0 w 3593306"/>
              <a:gd name="connsiteY0" fmla="*/ 302 h 641102"/>
              <a:gd name="connsiteX1" fmla="*/ 3590554 w 3593306"/>
              <a:gd name="connsiteY1" fmla="*/ 302 h 641102"/>
              <a:gd name="connsiteX2" fmla="*/ 3593306 w 3593306"/>
              <a:gd name="connsiteY2" fmla="*/ 0 h 641102"/>
              <a:gd name="connsiteX3" fmla="*/ 3590554 w 3593306"/>
              <a:gd name="connsiteY3" fmla="*/ 641102 h 641102"/>
              <a:gd name="connsiteX4" fmla="*/ 0 w 3593306"/>
              <a:gd name="connsiteY4" fmla="*/ 641102 h 641102"/>
              <a:gd name="connsiteX5" fmla="*/ 0 w 3593306"/>
              <a:gd name="connsiteY5" fmla="*/ 302 h 641102"/>
              <a:gd name="connsiteX0" fmla="*/ 0 w 3593675"/>
              <a:gd name="connsiteY0" fmla="*/ 302 h 641102"/>
              <a:gd name="connsiteX1" fmla="*/ 3590554 w 3593675"/>
              <a:gd name="connsiteY1" fmla="*/ 302 h 641102"/>
              <a:gd name="connsiteX2" fmla="*/ 3593306 w 3593675"/>
              <a:gd name="connsiteY2" fmla="*/ 0 h 641102"/>
              <a:gd name="connsiteX3" fmla="*/ 3590554 w 3593675"/>
              <a:gd name="connsiteY3" fmla="*/ 641102 h 641102"/>
              <a:gd name="connsiteX4" fmla="*/ 0 w 3593675"/>
              <a:gd name="connsiteY4" fmla="*/ 641102 h 641102"/>
              <a:gd name="connsiteX5" fmla="*/ 0 w 3593675"/>
              <a:gd name="connsiteY5" fmla="*/ 302 h 641102"/>
              <a:gd name="connsiteX0" fmla="*/ 0 w 3860011"/>
              <a:gd name="connsiteY0" fmla="*/ 0 h 640800"/>
              <a:gd name="connsiteX1" fmla="*/ 3590554 w 3860011"/>
              <a:gd name="connsiteY1" fmla="*/ 0 h 640800"/>
              <a:gd name="connsiteX2" fmla="*/ 3860006 w 3860011"/>
              <a:gd name="connsiteY2" fmla="*/ 485473 h 640800"/>
              <a:gd name="connsiteX3" fmla="*/ 3590554 w 3860011"/>
              <a:gd name="connsiteY3" fmla="*/ 640800 h 640800"/>
              <a:gd name="connsiteX4" fmla="*/ 0 w 3860011"/>
              <a:gd name="connsiteY4" fmla="*/ 640800 h 640800"/>
              <a:gd name="connsiteX5" fmla="*/ 0 w 3860011"/>
              <a:gd name="connsiteY5" fmla="*/ 0 h 640800"/>
              <a:gd name="connsiteX0" fmla="*/ 0 w 3733810"/>
              <a:gd name="connsiteY0" fmla="*/ 0 h 640800"/>
              <a:gd name="connsiteX1" fmla="*/ 3590554 w 3733810"/>
              <a:gd name="connsiteY1" fmla="*/ 0 h 640800"/>
              <a:gd name="connsiteX2" fmla="*/ 3733799 w 3733810"/>
              <a:gd name="connsiteY2" fmla="*/ 335454 h 640800"/>
              <a:gd name="connsiteX3" fmla="*/ 3590554 w 3733810"/>
              <a:gd name="connsiteY3" fmla="*/ 640800 h 640800"/>
              <a:gd name="connsiteX4" fmla="*/ 0 w 3733810"/>
              <a:gd name="connsiteY4" fmla="*/ 640800 h 640800"/>
              <a:gd name="connsiteX5" fmla="*/ 0 w 3733810"/>
              <a:gd name="connsiteY5" fmla="*/ 0 h 640800"/>
              <a:gd name="connsiteX0" fmla="*/ 0 w 3762383"/>
              <a:gd name="connsiteY0" fmla="*/ 0 h 640800"/>
              <a:gd name="connsiteX1" fmla="*/ 3590554 w 3762383"/>
              <a:gd name="connsiteY1" fmla="*/ 0 h 640800"/>
              <a:gd name="connsiteX2" fmla="*/ 3762374 w 3762383"/>
              <a:gd name="connsiteY2" fmla="*/ 314023 h 640800"/>
              <a:gd name="connsiteX3" fmla="*/ 3590554 w 3762383"/>
              <a:gd name="connsiteY3" fmla="*/ 640800 h 640800"/>
              <a:gd name="connsiteX4" fmla="*/ 0 w 3762383"/>
              <a:gd name="connsiteY4" fmla="*/ 640800 h 640800"/>
              <a:gd name="connsiteX5" fmla="*/ 0 w 3762383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590554"/>
              <a:gd name="connsiteY0" fmla="*/ 0 h 640800"/>
              <a:gd name="connsiteX1" fmla="*/ 3590554 w 3590554"/>
              <a:gd name="connsiteY1" fmla="*/ 0 h 640800"/>
              <a:gd name="connsiteX2" fmla="*/ 3590554 w 3590554"/>
              <a:gd name="connsiteY2" fmla="*/ 640800 h 640800"/>
              <a:gd name="connsiteX3" fmla="*/ 0 w 3590554"/>
              <a:gd name="connsiteY3" fmla="*/ 640800 h 640800"/>
              <a:gd name="connsiteX4" fmla="*/ 0 w 3590554"/>
              <a:gd name="connsiteY4" fmla="*/ 0 h 64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0554" h="640800">
                <a:moveTo>
                  <a:pt x="0" y="0"/>
                </a:moveTo>
                <a:lnTo>
                  <a:pt x="3590554" y="0"/>
                </a:lnTo>
                <a:lnTo>
                  <a:pt x="3590554" y="640800"/>
                </a:lnTo>
                <a:lnTo>
                  <a:pt x="0" y="6408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6350">
            <a:noFill/>
          </a:ln>
          <a:effectLst>
            <a:outerShdw blurRad="50800" dist="25400" dir="16500000" algn="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59BC640-0621-408F-8113-ED05BE87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155" y="2"/>
            <a:ext cx="8280000" cy="81592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sz="1575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CB396D2-5356-44D1-9727-864B611E0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155" y="979201"/>
            <a:ext cx="8311572" cy="32936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8779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4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9.87654E-7 L 5.55556E-7 -0.08272 " pathEditMode="relative" rAng="0" ptsTypes="AA">
                                      <p:cBhvr>
                                        <p:cTn id="12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4" grpId="3" animBg="1"/>
      <p:bldP spid="7" grpId="0"/>
      <p:bldP spid="7" grpId="1"/>
    </p:bld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7F9E65D-9074-45B7-8E76-6BE7EA21B4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4000" cy="51435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825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change picture</a:t>
            </a:r>
            <a:endParaRPr lang="en-GB" dirty="0"/>
          </a:p>
        </p:txBody>
      </p:sp>
      <p:sp>
        <p:nvSpPr>
          <p:cNvPr id="6" name="Backdrop single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0"/>
            <a:ext cx="9144000" cy="874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22" name="Logo top"/>
          <p:cNvSpPr>
            <a:spLocks noGrp="1"/>
          </p:cNvSpPr>
          <p:nvPr>
            <p:ph type="body" sz="quarter" idx="15" hasCustomPrompt="1"/>
          </p:nvPr>
        </p:nvSpPr>
        <p:spPr>
          <a:xfrm>
            <a:off x="7070400" y="0"/>
            <a:ext cx="2073600" cy="842400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20687" y="982831"/>
            <a:ext cx="8307388" cy="868034"/>
          </a:xfrm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insert Presentation title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099" y="1988690"/>
            <a:ext cx="8308975" cy="291820"/>
          </a:xfrm>
        </p:spPr>
        <p:txBody>
          <a:bodyPr/>
          <a:lstStyle>
            <a:lvl1pPr marL="0" indent="0" algn="l">
              <a:buNone/>
              <a:defRPr sz="1400" baseline="0"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insert name and title of presenter</a:t>
            </a:r>
          </a:p>
        </p:txBody>
      </p:sp>
    </p:spTree>
    <p:extLst>
      <p:ext uri="{BB962C8B-B14F-4D97-AF65-F5344CB8AC3E}">
        <p14:creationId xmlns:p14="http://schemas.microsoft.com/office/powerpoint/2010/main" val="318742723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aslov zgor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9">
            <a:extLst>
              <a:ext uri="{FF2B5EF4-FFF2-40B4-BE49-F238E27FC236}">
                <a16:creationId xmlns:a16="http://schemas.microsoft.com/office/drawing/2014/main" id="{99F458A0-F9D5-4F0C-B8B1-358102AB9929}"/>
              </a:ext>
            </a:extLst>
          </p:cNvPr>
          <p:cNvSpPr/>
          <p:nvPr userDrawn="1"/>
        </p:nvSpPr>
        <p:spPr>
          <a:xfrm>
            <a:off x="1" y="66977"/>
            <a:ext cx="9143999" cy="640800"/>
          </a:xfrm>
          <a:custGeom>
            <a:avLst/>
            <a:gdLst>
              <a:gd name="connsiteX0" fmla="*/ 0 w 3590554"/>
              <a:gd name="connsiteY0" fmla="*/ 0 h 640800"/>
              <a:gd name="connsiteX1" fmla="*/ 3590554 w 3590554"/>
              <a:gd name="connsiteY1" fmla="*/ 0 h 640800"/>
              <a:gd name="connsiteX2" fmla="*/ 3590554 w 3590554"/>
              <a:gd name="connsiteY2" fmla="*/ 640800 h 640800"/>
              <a:gd name="connsiteX3" fmla="*/ 0 w 3590554"/>
              <a:gd name="connsiteY3" fmla="*/ 640800 h 640800"/>
              <a:gd name="connsiteX4" fmla="*/ 0 w 3590554"/>
              <a:gd name="connsiteY4" fmla="*/ 0 h 640800"/>
              <a:gd name="connsiteX0" fmla="*/ 0 w 3593306"/>
              <a:gd name="connsiteY0" fmla="*/ 302 h 641102"/>
              <a:gd name="connsiteX1" fmla="*/ 3590554 w 3593306"/>
              <a:gd name="connsiteY1" fmla="*/ 302 h 641102"/>
              <a:gd name="connsiteX2" fmla="*/ 3593306 w 3593306"/>
              <a:gd name="connsiteY2" fmla="*/ 0 h 641102"/>
              <a:gd name="connsiteX3" fmla="*/ 3590554 w 3593306"/>
              <a:gd name="connsiteY3" fmla="*/ 641102 h 641102"/>
              <a:gd name="connsiteX4" fmla="*/ 0 w 3593306"/>
              <a:gd name="connsiteY4" fmla="*/ 641102 h 641102"/>
              <a:gd name="connsiteX5" fmla="*/ 0 w 3593306"/>
              <a:gd name="connsiteY5" fmla="*/ 302 h 641102"/>
              <a:gd name="connsiteX0" fmla="*/ 0 w 3593675"/>
              <a:gd name="connsiteY0" fmla="*/ 302 h 641102"/>
              <a:gd name="connsiteX1" fmla="*/ 3590554 w 3593675"/>
              <a:gd name="connsiteY1" fmla="*/ 302 h 641102"/>
              <a:gd name="connsiteX2" fmla="*/ 3593306 w 3593675"/>
              <a:gd name="connsiteY2" fmla="*/ 0 h 641102"/>
              <a:gd name="connsiteX3" fmla="*/ 3590554 w 3593675"/>
              <a:gd name="connsiteY3" fmla="*/ 641102 h 641102"/>
              <a:gd name="connsiteX4" fmla="*/ 0 w 3593675"/>
              <a:gd name="connsiteY4" fmla="*/ 641102 h 641102"/>
              <a:gd name="connsiteX5" fmla="*/ 0 w 3593675"/>
              <a:gd name="connsiteY5" fmla="*/ 302 h 641102"/>
              <a:gd name="connsiteX0" fmla="*/ 0 w 3860011"/>
              <a:gd name="connsiteY0" fmla="*/ 0 h 640800"/>
              <a:gd name="connsiteX1" fmla="*/ 3590554 w 3860011"/>
              <a:gd name="connsiteY1" fmla="*/ 0 h 640800"/>
              <a:gd name="connsiteX2" fmla="*/ 3860006 w 3860011"/>
              <a:gd name="connsiteY2" fmla="*/ 485473 h 640800"/>
              <a:gd name="connsiteX3" fmla="*/ 3590554 w 3860011"/>
              <a:gd name="connsiteY3" fmla="*/ 640800 h 640800"/>
              <a:gd name="connsiteX4" fmla="*/ 0 w 3860011"/>
              <a:gd name="connsiteY4" fmla="*/ 640800 h 640800"/>
              <a:gd name="connsiteX5" fmla="*/ 0 w 3860011"/>
              <a:gd name="connsiteY5" fmla="*/ 0 h 640800"/>
              <a:gd name="connsiteX0" fmla="*/ 0 w 3733810"/>
              <a:gd name="connsiteY0" fmla="*/ 0 h 640800"/>
              <a:gd name="connsiteX1" fmla="*/ 3590554 w 3733810"/>
              <a:gd name="connsiteY1" fmla="*/ 0 h 640800"/>
              <a:gd name="connsiteX2" fmla="*/ 3733799 w 3733810"/>
              <a:gd name="connsiteY2" fmla="*/ 335454 h 640800"/>
              <a:gd name="connsiteX3" fmla="*/ 3590554 w 3733810"/>
              <a:gd name="connsiteY3" fmla="*/ 640800 h 640800"/>
              <a:gd name="connsiteX4" fmla="*/ 0 w 3733810"/>
              <a:gd name="connsiteY4" fmla="*/ 640800 h 640800"/>
              <a:gd name="connsiteX5" fmla="*/ 0 w 3733810"/>
              <a:gd name="connsiteY5" fmla="*/ 0 h 640800"/>
              <a:gd name="connsiteX0" fmla="*/ 0 w 3762383"/>
              <a:gd name="connsiteY0" fmla="*/ 0 h 640800"/>
              <a:gd name="connsiteX1" fmla="*/ 3590554 w 3762383"/>
              <a:gd name="connsiteY1" fmla="*/ 0 h 640800"/>
              <a:gd name="connsiteX2" fmla="*/ 3762374 w 3762383"/>
              <a:gd name="connsiteY2" fmla="*/ 314023 h 640800"/>
              <a:gd name="connsiteX3" fmla="*/ 3590554 w 3762383"/>
              <a:gd name="connsiteY3" fmla="*/ 640800 h 640800"/>
              <a:gd name="connsiteX4" fmla="*/ 0 w 3762383"/>
              <a:gd name="connsiteY4" fmla="*/ 640800 h 640800"/>
              <a:gd name="connsiteX5" fmla="*/ 0 w 3762383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590554"/>
              <a:gd name="connsiteY0" fmla="*/ 0 h 640800"/>
              <a:gd name="connsiteX1" fmla="*/ 3590554 w 3590554"/>
              <a:gd name="connsiteY1" fmla="*/ 0 h 640800"/>
              <a:gd name="connsiteX2" fmla="*/ 3590554 w 3590554"/>
              <a:gd name="connsiteY2" fmla="*/ 640800 h 640800"/>
              <a:gd name="connsiteX3" fmla="*/ 0 w 3590554"/>
              <a:gd name="connsiteY3" fmla="*/ 640800 h 640800"/>
              <a:gd name="connsiteX4" fmla="*/ 0 w 3590554"/>
              <a:gd name="connsiteY4" fmla="*/ 0 h 64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0554" h="640800">
                <a:moveTo>
                  <a:pt x="0" y="0"/>
                </a:moveTo>
                <a:lnTo>
                  <a:pt x="3590554" y="0"/>
                </a:lnTo>
                <a:lnTo>
                  <a:pt x="3590554" y="640800"/>
                </a:lnTo>
                <a:lnTo>
                  <a:pt x="0" y="6408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  <a:alpha val="32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 err="1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677771F-A312-4A86-8A86-2F2F53D43281}"/>
              </a:ext>
            </a:extLst>
          </p:cNvPr>
          <p:cNvSpPr txBox="1">
            <a:spLocks/>
          </p:cNvSpPr>
          <p:nvPr userDrawn="1"/>
        </p:nvSpPr>
        <p:spPr>
          <a:xfrm>
            <a:off x="410155" y="289239"/>
            <a:ext cx="8280000" cy="3265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575756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l-SI" sz="2100" dirty="0">
              <a:solidFill>
                <a:schemeClr val="accent2"/>
              </a:solidFill>
            </a:endParaRPr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10155" y="140111"/>
            <a:ext cx="8280000" cy="47570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sz="1500" b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960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85185E-6 L 0.05625 1.85185E-6 " pathEditMode="relative" rAng="0" ptsTypes="AA">
                                      <p:cBhvr>
                                        <p:cTn id="12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5" grpId="3" animBg="1"/>
      <p:bldP spid="5" grpId="4" animBg="1"/>
      <p:bldP spid="5" grpId="5" animBg="1"/>
      <p:bldP spid="5" grpId="6" animBg="1"/>
      <p:bldP spid="5" grpId="7" animBg="1"/>
      <p:bldP spid="8" grpId="0"/>
      <p:bldP spid="8" grpId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full sl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06ADE-C18A-A400-2D87-8DD6EEA36A1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086F5C0E-DD76-919A-8767-BDBAB2D499E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" y="2"/>
            <a:ext cx="9143997" cy="4794647"/>
          </a:xfrm>
        </p:spPr>
        <p:txBody>
          <a:bodyPr tIns="611998" anchor="ctr" anchorCtr="1"/>
          <a:lstStyle>
            <a:lvl1pPr marL="0" indent="0" algn="ctr">
              <a:buNone/>
              <a:defRPr lang="da-DK" sz="1400"/>
            </a:lvl1pPr>
          </a:lstStyle>
          <a:p>
            <a:pPr lvl="0"/>
            <a:r>
              <a:rPr lang="da-DK"/>
              <a:t>Click icon to </a:t>
            </a:r>
            <a:br>
              <a:rPr lang="da-DK"/>
            </a:br>
            <a:r>
              <a:rPr lang="da-DK"/>
              <a:t>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135634"/>
      </p:ext>
    </p:extLst>
  </p:cSld>
  <p:clrMapOvr>
    <a:masterClrMapping/>
  </p:clrMapOvr>
  <p:hf sldNum="0" hdr="0" ftr="0" dt="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"/>
            <a:ext cx="9144000" cy="4794647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2" y="1222375"/>
            <a:ext cx="8308975" cy="329366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125951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i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9824821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52836794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45" imgH="245" progId="TCLayout.ActiveDocument.1">
                  <p:embed/>
                </p:oleObj>
              </mc:Choice>
              <mc:Fallback>
                <p:oleObj name="think-cell Slide" r:id="rId4" imgW="245" imgH="245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8D94DC1C-B7FA-40FA-9753-FFE536FBEAF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E60A11"/>
          </a:solidFill>
          <a:ln w="9525">
            <a:solidFill>
              <a:srgbClr val="E60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100" b="0" i="0" baseline="0" noProof="0" dirty="0"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0" y="3"/>
            <a:ext cx="9144000" cy="4855028"/>
          </a:xfrm>
          <a:prstGeom prst="rect">
            <a:avLst/>
          </a:prstGeom>
          <a:gradFill flip="none" rotWithShape="1">
            <a:gsLst>
              <a:gs pos="0">
                <a:srgbClr val="CFCFCF"/>
              </a:gs>
              <a:gs pos="50000">
                <a:schemeClr val="bg1"/>
              </a:gs>
              <a:gs pos="100000">
                <a:srgbClr val="E4E4E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400" y="266401"/>
            <a:ext cx="8229600" cy="6207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6401" y="987425"/>
            <a:ext cx="8445500" cy="36671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67324"/>
      </p:ext>
    </p:extLst>
  </p:cSld>
  <p:clrMapOvr>
    <a:masterClrMapping/>
  </p:clrMapOvr>
  <p:transition spd="med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5/23/2023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3904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5" name="Pladsholder til billede 1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</p:spPr>
        <p:txBody>
          <a:bodyPr tIns="3672000"/>
          <a:lstStyle>
            <a:lvl1pPr marL="0" indent="0" algn="ctr"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Backdrop single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0"/>
            <a:ext cx="9144000" cy="874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22" name="Logo top"/>
          <p:cNvSpPr>
            <a:spLocks noGrp="1"/>
          </p:cNvSpPr>
          <p:nvPr>
            <p:ph type="body" sz="quarter" idx="15" hasCustomPrompt="1"/>
          </p:nvPr>
        </p:nvSpPr>
        <p:spPr>
          <a:xfrm>
            <a:off x="7070400" y="0"/>
            <a:ext cx="2073600" cy="8424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20687" y="982831"/>
            <a:ext cx="8307388" cy="868034"/>
          </a:xfrm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insert Presentation title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099" y="1988689"/>
            <a:ext cx="8308975" cy="291820"/>
          </a:xfrm>
        </p:spPr>
        <p:txBody>
          <a:bodyPr/>
          <a:lstStyle>
            <a:lvl1pPr marL="0" indent="0" algn="l">
              <a:buNone/>
              <a:defRPr sz="1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insert name and title of presenter</a:t>
            </a:r>
          </a:p>
        </p:txBody>
      </p:sp>
    </p:spTree>
    <p:extLst>
      <p:ext uri="{BB962C8B-B14F-4D97-AF65-F5344CB8AC3E}">
        <p14:creationId xmlns:p14="http://schemas.microsoft.com/office/powerpoint/2010/main" val="260857729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222375"/>
            <a:ext cx="8308975" cy="327937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620439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5" name="Pladsholder til billede 1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</p:spPr>
        <p:txBody>
          <a:bodyPr tIns="72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 typeface="Verdana" panose="020B0604030504040204" pitchFamily="34" charset="0"/>
              <a:buNone/>
              <a:tabLst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Backdrop single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0"/>
            <a:ext cx="9144000" cy="2318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0687" y="982831"/>
            <a:ext cx="8307388" cy="868034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Presentation title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099" y="1988689"/>
            <a:ext cx="8308975" cy="291820"/>
          </a:xfrm>
        </p:spPr>
        <p:txBody>
          <a:bodyPr/>
          <a:lstStyle>
            <a:lvl1pPr marL="0" indent="0" algn="l">
              <a:buNone/>
              <a:defRPr sz="1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insert name and title of presenter</a:t>
            </a:r>
          </a:p>
        </p:txBody>
      </p:sp>
      <p:sp>
        <p:nvSpPr>
          <p:cNvPr id="12" name="Logo top"/>
          <p:cNvSpPr>
            <a:spLocks noGrp="1"/>
          </p:cNvSpPr>
          <p:nvPr>
            <p:ph type="body" sz="quarter" idx="15" hasCustomPrompt="1"/>
          </p:nvPr>
        </p:nvSpPr>
        <p:spPr>
          <a:xfrm>
            <a:off x="7070400" y="0"/>
            <a:ext cx="2073600" cy="8424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64991049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small picture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4794647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19100" y="1222375"/>
            <a:ext cx="5160962" cy="32936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5747275" y="1222375"/>
            <a:ext cx="2980800" cy="3293667"/>
          </a:xfrm>
          <a:solidFill>
            <a:schemeClr val="bg1"/>
          </a:solidFill>
        </p:spPr>
        <p:txBody>
          <a:bodyPr tIns="756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br>
              <a:rPr lang="da-DK" dirty="0"/>
            </a:b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33020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192" y="3402"/>
            <a:ext cx="1892808" cy="72009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20687" y="982831"/>
            <a:ext cx="8307388" cy="868034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Presentation title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099" y="1988689"/>
            <a:ext cx="8308975" cy="291820"/>
          </a:xfrm>
        </p:spPr>
        <p:txBody>
          <a:bodyPr/>
          <a:lstStyle>
            <a:lvl1pPr marL="0" indent="0" algn="l">
              <a:buNone/>
              <a:defRPr sz="1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insert name and title of presenter</a:t>
            </a:r>
          </a:p>
        </p:txBody>
      </p:sp>
    </p:spTree>
    <p:extLst>
      <p:ext uri="{BB962C8B-B14F-4D97-AF65-F5344CB8AC3E}">
        <p14:creationId xmlns:p14="http://schemas.microsoft.com/office/powerpoint/2010/main" val="277609638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ull sl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5326086B-962C-4A82-8878-AB515B735FC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1"/>
            <a:ext cx="9143999" cy="4794647"/>
          </a:xfrm>
        </p:spPr>
        <p:txBody>
          <a:bodyPr tIns="612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br>
              <a:rPr lang="da-DK" dirty="0"/>
            </a:b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2D3BE73-D0C8-4131-8AC0-A57FFEDDCE0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47699" y="6582728"/>
            <a:ext cx="8175288" cy="2752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1219170" rtl="0" eaLnBrk="1" latinLnBrk="0" hangingPunct="1">
              <a:defRPr sz="107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Group Branding &amp; Design </a:t>
            </a:r>
            <a:endParaRPr lang="en-GB" dirty="0"/>
          </a:p>
        </p:txBody>
      </p:sp>
      <p:pic>
        <p:nvPicPr>
          <p:cNvPr id="6" name="Picture 5" descr="A picture containing fish, large, computer, sign&#10;&#10;Description automatically generated">
            <a:extLst>
              <a:ext uri="{FF2B5EF4-FFF2-40B4-BE49-F238E27FC236}">
                <a16:creationId xmlns:a16="http://schemas.microsoft.com/office/drawing/2014/main" id="{35851C95-9DFA-49E2-96BE-ACFD2E9A19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0104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full wid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2DC8D4F3-F3AE-4F6E-95DE-6AF59D0B2F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80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5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full wid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AFC6972B-3251-4B40-A6AF-0500CB1D7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91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ull width picture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"/>
            <a:ext cx="9144000" cy="4794647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958ABD7E-B5FA-40B4-8294-9A4B84C0BEE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1223319"/>
            <a:ext cx="9143999" cy="3571329"/>
          </a:xfrm>
        </p:spPr>
        <p:txBody>
          <a:bodyPr tIns="612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br>
              <a:rPr lang="da-DK" dirty="0"/>
            </a:b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F3CBD8C-1606-4F24-9101-224017BF30A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47699" y="6582728"/>
            <a:ext cx="8175288" cy="2752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1219170" rtl="0" eaLnBrk="1" latinLnBrk="0" hangingPunct="1">
              <a:defRPr sz="107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Group Branding &amp; Design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13543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drop single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0"/>
            <a:ext cx="9144000" cy="874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22" name="Logo top"/>
          <p:cNvSpPr>
            <a:spLocks noGrp="1"/>
          </p:cNvSpPr>
          <p:nvPr>
            <p:ph type="body" sz="quarter" idx="15" hasCustomPrompt="1"/>
          </p:nvPr>
        </p:nvSpPr>
        <p:spPr>
          <a:xfrm>
            <a:off x="7070400" y="0"/>
            <a:ext cx="2073600" cy="8424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20687" y="982831"/>
            <a:ext cx="8307388" cy="868034"/>
          </a:xfrm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insert Presentation title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099" y="1988689"/>
            <a:ext cx="8308975" cy="291820"/>
          </a:xfrm>
        </p:spPr>
        <p:txBody>
          <a:bodyPr/>
          <a:lstStyle>
            <a:lvl1pPr marL="0" indent="0" algn="l">
              <a:buNone/>
              <a:defRPr sz="1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insert name and title of presenter</a:t>
            </a:r>
          </a:p>
        </p:txBody>
      </p:sp>
    </p:spTree>
    <p:extLst>
      <p:ext uri="{BB962C8B-B14F-4D97-AF65-F5344CB8AC3E}">
        <p14:creationId xmlns:p14="http://schemas.microsoft.com/office/powerpoint/2010/main" val="416095557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6882B-EE7E-4BF4-936D-C89594243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F8A90A-C8BA-4FA7-B188-1FF68E918B99}"/>
              </a:ext>
            </a:extLst>
          </p:cNvPr>
          <p:cNvSpPr/>
          <p:nvPr userDrawn="1"/>
        </p:nvSpPr>
        <p:spPr>
          <a:xfrm>
            <a:off x="0" y="1"/>
            <a:ext cx="9144000" cy="5143499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08335686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White background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grpSp>
        <p:nvGrpSpPr>
          <p:cNvPr id="2" name="Gruppe 1"/>
          <p:cNvGrpSpPr/>
          <p:nvPr userDrawn="1"/>
        </p:nvGrpSpPr>
        <p:grpSpPr>
          <a:xfrm>
            <a:off x="3022895" y="1401078"/>
            <a:ext cx="3098210" cy="2341345"/>
            <a:chOff x="3009519" y="1350350"/>
            <a:chExt cx="3098210" cy="2341345"/>
          </a:xfrm>
        </p:grpSpPr>
        <p:pic>
          <p:nvPicPr>
            <p:cNvPr id="7" name="Boxlogo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519" y="1350350"/>
              <a:ext cx="3098210" cy="1354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3048390"/>
              <a:ext cx="2466000" cy="643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1908509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853321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1707204"/>
            <a:ext cx="2283714" cy="1714500"/>
          </a:xfrm>
          <a:ln>
            <a:noFill/>
          </a:ln>
        </p:spPr>
        <p:txBody>
          <a:bodyPr>
            <a:normAutofit/>
          </a:bodyPr>
          <a:lstStyle>
            <a:lvl1pPr>
              <a:defRPr sz="1125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3421704"/>
            <a:ext cx="2283714" cy="1714500"/>
          </a:xfrm>
          <a:ln>
            <a:noFill/>
          </a:ln>
        </p:spPr>
        <p:txBody>
          <a:bodyPr>
            <a:normAutofit/>
          </a:bodyPr>
          <a:lstStyle>
            <a:lvl1pPr>
              <a:defRPr sz="1125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281133" y="-7296"/>
            <a:ext cx="2283714" cy="1714500"/>
          </a:xfrm>
          <a:ln>
            <a:noFill/>
          </a:ln>
        </p:spPr>
        <p:txBody>
          <a:bodyPr>
            <a:normAutofit/>
          </a:bodyPr>
          <a:lstStyle>
            <a:lvl1pPr>
              <a:defRPr sz="1125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281133" y="1707204"/>
            <a:ext cx="2283714" cy="1714500"/>
          </a:xfrm>
          <a:ln>
            <a:noFill/>
          </a:ln>
        </p:spPr>
        <p:txBody>
          <a:bodyPr>
            <a:normAutofit/>
          </a:bodyPr>
          <a:lstStyle>
            <a:lvl1pPr>
              <a:defRPr sz="1125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281133" y="3421704"/>
            <a:ext cx="2283714" cy="1714500"/>
          </a:xfrm>
          <a:ln>
            <a:noFill/>
          </a:ln>
        </p:spPr>
        <p:txBody>
          <a:bodyPr>
            <a:normAutofit/>
          </a:bodyPr>
          <a:lstStyle>
            <a:lvl1pPr>
              <a:defRPr sz="1125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569563" y="-7296"/>
            <a:ext cx="2283714" cy="1714500"/>
          </a:xfrm>
          <a:ln>
            <a:noFill/>
          </a:ln>
        </p:spPr>
        <p:txBody>
          <a:bodyPr>
            <a:normAutofit/>
          </a:bodyPr>
          <a:lstStyle>
            <a:lvl1pPr>
              <a:defRPr sz="1125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569563" y="1707204"/>
            <a:ext cx="2283714" cy="1714500"/>
          </a:xfrm>
          <a:ln>
            <a:noFill/>
          </a:ln>
        </p:spPr>
        <p:txBody>
          <a:bodyPr>
            <a:normAutofit/>
          </a:bodyPr>
          <a:lstStyle>
            <a:lvl1pPr>
              <a:defRPr sz="1125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4569563" y="3421704"/>
            <a:ext cx="2283714" cy="1714500"/>
          </a:xfrm>
          <a:ln>
            <a:noFill/>
          </a:ln>
        </p:spPr>
        <p:txBody>
          <a:bodyPr>
            <a:normAutofit/>
          </a:bodyPr>
          <a:lstStyle>
            <a:lvl1pPr>
              <a:defRPr sz="1125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850696" y="-7296"/>
            <a:ext cx="2283714" cy="1714500"/>
          </a:xfrm>
          <a:ln>
            <a:noFill/>
          </a:ln>
        </p:spPr>
        <p:txBody>
          <a:bodyPr>
            <a:normAutofit/>
          </a:bodyPr>
          <a:lstStyle>
            <a:lvl1pPr>
              <a:defRPr sz="1125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6850696" y="1707204"/>
            <a:ext cx="2283714" cy="1714500"/>
          </a:xfrm>
          <a:ln>
            <a:noFill/>
          </a:ln>
        </p:spPr>
        <p:txBody>
          <a:bodyPr>
            <a:normAutofit/>
          </a:bodyPr>
          <a:lstStyle>
            <a:lvl1pPr>
              <a:defRPr sz="1125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6850696" y="3421704"/>
            <a:ext cx="2283714" cy="1714500"/>
          </a:xfrm>
          <a:ln>
            <a:noFill/>
          </a:ln>
        </p:spPr>
        <p:txBody>
          <a:bodyPr>
            <a:normAutofit/>
          </a:bodyPr>
          <a:lstStyle>
            <a:lvl1pPr>
              <a:defRPr sz="1125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-7296" y="-7296"/>
            <a:ext cx="2283714" cy="1714500"/>
          </a:xfrm>
          <a:ln>
            <a:noFill/>
          </a:ln>
        </p:spPr>
        <p:txBody>
          <a:bodyPr>
            <a:normAutofit/>
          </a:bodyPr>
          <a:lstStyle>
            <a:lvl1pPr>
              <a:defRPr sz="1125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2291813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4" hasCustomPrompt="1"/>
          </p:nvPr>
        </p:nvSpPr>
        <p:spPr>
          <a:xfrm>
            <a:off x="419101" y="1222376"/>
            <a:ext cx="4067175" cy="329366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4659315" y="1222376"/>
            <a:ext cx="4068761" cy="329366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4352477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0033892-2F21-4AA7-ACF3-43D0391539A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54000" cy="1584000"/>
          </a:xfrm>
        </p:spPr>
        <p:txBody>
          <a:bodyPr/>
          <a:lstStyle/>
          <a:p>
            <a:endParaRPr lang="da-DK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BD36A574-FD08-4033-9F62-1B15FF07F33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606820"/>
            <a:ext cx="4554000" cy="1584000"/>
          </a:xfrm>
        </p:spPr>
        <p:txBody>
          <a:bodyPr/>
          <a:lstStyle/>
          <a:p>
            <a:endParaRPr lang="da-DK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9307C4E4-A6CC-4116-B428-A6430344C43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214488"/>
            <a:ext cx="4554000" cy="1573200"/>
          </a:xfrm>
        </p:spPr>
        <p:txBody>
          <a:bodyPr/>
          <a:lstStyle/>
          <a:p>
            <a:endParaRPr lang="da-DK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824BBFAD-9369-410C-9964-ED694276E8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0661" y="0"/>
            <a:ext cx="4554000" cy="1584000"/>
          </a:xfrm>
        </p:spPr>
        <p:txBody>
          <a:bodyPr/>
          <a:lstStyle/>
          <a:p>
            <a:endParaRPr lang="da-DK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0D5CCB8F-A813-4500-B808-D381146EACA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80662" y="1606820"/>
            <a:ext cx="4554000" cy="1584000"/>
          </a:xfrm>
        </p:spPr>
        <p:txBody>
          <a:bodyPr/>
          <a:lstStyle/>
          <a:p>
            <a:endParaRPr lang="da-DK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E26B2D6E-C6EB-4128-B982-1EEE51991DB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80662" y="3214488"/>
            <a:ext cx="4554000" cy="1573200"/>
          </a:xfrm>
        </p:spPr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3129023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red backdrop + pic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8C4D36-AACF-4916-A494-F8A88FB433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563" y="0"/>
            <a:ext cx="4687436" cy="48006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855464" y="221456"/>
            <a:ext cx="3872612" cy="88344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855464" y="1480185"/>
            <a:ext cx="3866263" cy="3234690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rgbClr val="FFFFFF"/>
                </a:solidFill>
              </a:defRPr>
            </a:lvl1pPr>
            <a:lvl2pPr>
              <a:buClr>
                <a:schemeClr val="bg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bg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bg1"/>
              </a:buClr>
              <a:defRPr>
                <a:solidFill>
                  <a:srgbClr val="FFFFFF"/>
                </a:solidFill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2" y="1"/>
            <a:ext cx="4456561" cy="5143499"/>
          </a:xfrm>
        </p:spPr>
        <p:txBody>
          <a:bodyPr tIns="612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da-DK" err="1"/>
              <a:t>Click</a:t>
            </a:r>
            <a:r>
              <a:rPr lang="da-DK"/>
              <a:t> </a:t>
            </a:r>
            <a:r>
              <a:rPr lang="da-DK" err="1"/>
              <a:t>icon</a:t>
            </a:r>
            <a:r>
              <a:rPr lang="da-DK"/>
              <a:t> to </a:t>
            </a:r>
            <a:br>
              <a:rPr lang="da-DK"/>
            </a:b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6583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Date Placeholder 56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72500" y="467101"/>
            <a:ext cx="8200013" cy="249299"/>
          </a:xfr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6576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9144000" cy="4794647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4" hasCustomPrompt="1"/>
          </p:nvPr>
        </p:nvSpPr>
        <p:spPr>
          <a:xfrm>
            <a:off x="419100" y="1222376"/>
            <a:ext cx="4068000" cy="329366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4654800" y="1222376"/>
            <a:ext cx="4068000" cy="329366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34869658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"/>
            <a:ext cx="9144000" cy="4794647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19101" y="1222375"/>
            <a:ext cx="8308975" cy="3293666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334965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222375"/>
            <a:ext cx="8308975" cy="327937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898100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full wid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5326086B-962C-4A82-8878-AB515B735FC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1223319"/>
            <a:ext cx="9143999" cy="3571329"/>
          </a:xfrm>
        </p:spPr>
        <p:txBody>
          <a:bodyPr tIns="612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da-DK" err="1"/>
              <a:t>Click</a:t>
            </a:r>
            <a:r>
              <a:rPr lang="da-DK"/>
              <a:t> </a:t>
            </a:r>
            <a:r>
              <a:rPr lang="da-DK" err="1"/>
              <a:t>icon</a:t>
            </a:r>
            <a:r>
              <a:rPr lang="da-DK"/>
              <a:t> to </a:t>
            </a:r>
            <a:br>
              <a:rPr lang="da-DK"/>
            </a:b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3563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02"/>
            <a:ext cx="12001310" cy="5146904"/>
          </a:xfrm>
          <a:prstGeom prst="rect">
            <a:avLst/>
          </a:prstGeom>
        </p:spPr>
      </p:pic>
      <p:sp>
        <p:nvSpPr>
          <p:cNvPr id="472" name="Naslov 1"/>
          <p:cNvSpPr txBox="1">
            <a:spLocks/>
          </p:cNvSpPr>
          <p:nvPr userDrawn="1"/>
        </p:nvSpPr>
        <p:spPr>
          <a:xfrm>
            <a:off x="3580271" y="1643827"/>
            <a:ext cx="5000342" cy="185584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600" b="1">
                <a:solidFill>
                  <a:schemeClr val="bg1"/>
                </a:solidFill>
              </a:rPr>
              <a:t>Virtus. </a:t>
            </a:r>
            <a:br>
              <a:rPr lang="sl-SI" sz="3600" b="1">
                <a:solidFill>
                  <a:schemeClr val="bg1"/>
                </a:solidFill>
              </a:rPr>
            </a:br>
            <a:r>
              <a:rPr lang="sl-SI" sz="3600" err="1">
                <a:solidFill>
                  <a:schemeClr val="bg1"/>
                </a:solidFill>
              </a:rPr>
              <a:t>Shaped</a:t>
            </a:r>
            <a:r>
              <a:rPr lang="sl-SI" sz="3600">
                <a:solidFill>
                  <a:schemeClr val="bg1"/>
                </a:solidFill>
              </a:rPr>
              <a:t> </a:t>
            </a:r>
            <a:r>
              <a:rPr lang="sl-SI" sz="3600" err="1">
                <a:solidFill>
                  <a:schemeClr val="bg1"/>
                </a:solidFill>
              </a:rPr>
              <a:t>for</a:t>
            </a:r>
            <a:r>
              <a:rPr lang="sl-SI" sz="3600">
                <a:solidFill>
                  <a:schemeClr val="bg1"/>
                </a:solidFill>
              </a:rPr>
              <a:t> </a:t>
            </a:r>
            <a:r>
              <a:rPr lang="sl-SI" sz="3600" err="1">
                <a:solidFill>
                  <a:schemeClr val="bg1"/>
                </a:solidFill>
              </a:rPr>
              <a:t>the</a:t>
            </a:r>
            <a:r>
              <a:rPr lang="sl-SI" sz="3600">
                <a:solidFill>
                  <a:schemeClr val="bg1"/>
                </a:solidFill>
              </a:rPr>
              <a:t> future </a:t>
            </a:r>
          </a:p>
        </p:txBody>
      </p:sp>
      <p:grpSp>
        <p:nvGrpSpPr>
          <p:cNvPr id="478" name="Skupina 477"/>
          <p:cNvGrpSpPr/>
          <p:nvPr userDrawn="1"/>
        </p:nvGrpSpPr>
        <p:grpSpPr>
          <a:xfrm>
            <a:off x="5950383" y="140618"/>
            <a:ext cx="3193617" cy="672571"/>
            <a:chOff x="5950383" y="140618"/>
            <a:chExt cx="3193617" cy="672571"/>
          </a:xfrm>
        </p:grpSpPr>
        <p:pic>
          <p:nvPicPr>
            <p:cNvPr id="2" name="Slika 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0383" y="140618"/>
              <a:ext cx="3193617" cy="672571"/>
            </a:xfrm>
            <a:prstGeom prst="rect">
              <a:avLst/>
            </a:prstGeom>
          </p:spPr>
        </p:pic>
        <p:pic>
          <p:nvPicPr>
            <p:cNvPr id="4" name="Picture 10">
              <a:hlinkClick r:id="rId4" action="ppaction://hlinksldjump"/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998" y="140618"/>
              <a:ext cx="1716911" cy="438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836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 L -0.31163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9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" grpId="0"/>
    </p:bld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7"/>
          <a:stretch/>
        </p:blipFill>
        <p:spPr>
          <a:xfrm>
            <a:off x="0" y="137"/>
            <a:ext cx="9144000" cy="4801374"/>
          </a:xfrm>
          <a:prstGeom prst="rect">
            <a:avLst/>
          </a:prstGeom>
        </p:spPr>
      </p:pic>
      <p:pic>
        <p:nvPicPr>
          <p:cNvPr id="12" name="Picture 10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471" y="139228"/>
            <a:ext cx="1716911" cy="438944"/>
          </a:xfrm>
          <a:prstGeom prst="rect">
            <a:avLst/>
          </a:prstGeom>
        </p:spPr>
      </p:pic>
      <p:sp>
        <p:nvSpPr>
          <p:cNvPr id="6" name="Oval 174">
            <a:extLst>
              <a:ext uri="{FF2B5EF4-FFF2-40B4-BE49-F238E27FC236}">
                <a16:creationId xmlns:a16="http://schemas.microsoft.com/office/drawing/2014/main" id="{9CD57D47-37E1-4B1D-9304-8D342B129429}"/>
              </a:ext>
            </a:extLst>
          </p:cNvPr>
          <p:cNvSpPr/>
          <p:nvPr userDrawn="1"/>
        </p:nvSpPr>
        <p:spPr>
          <a:xfrm>
            <a:off x="76344" y="4366427"/>
            <a:ext cx="5502834" cy="335280"/>
          </a:xfrm>
          <a:prstGeom prst="ellipse">
            <a:avLst/>
          </a:prstGeom>
          <a:solidFill>
            <a:schemeClr val="tx1">
              <a:alpha val="15000"/>
            </a:schemeClr>
          </a:solidFill>
          <a:ln w="9525">
            <a:noFill/>
          </a:ln>
          <a:effectLst>
            <a:glow>
              <a:schemeClr val="accent1">
                <a:alpha val="40000"/>
              </a:schemeClr>
            </a:glow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err="1"/>
          </a:p>
        </p:txBody>
      </p:sp>
      <p:pic>
        <p:nvPicPr>
          <p:cNvPr id="7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98" r="40000" b="11619"/>
          <a:stretch/>
        </p:blipFill>
        <p:spPr>
          <a:xfrm>
            <a:off x="0" y="3111590"/>
            <a:ext cx="5486400" cy="1434095"/>
          </a:xfrm>
          <a:prstGeom prst="rect">
            <a:avLst/>
          </a:prstGeom>
        </p:spPr>
      </p:pic>
      <p:grpSp>
        <p:nvGrpSpPr>
          <p:cNvPr id="13" name="Group 2">
            <a:extLst>
              <a:ext uri="{FF2B5EF4-FFF2-40B4-BE49-F238E27FC236}">
                <a16:creationId xmlns:a16="http://schemas.microsoft.com/office/drawing/2014/main" id="{1EE0937C-0627-4EDD-9BCE-B86B1D4F3EE6}"/>
              </a:ext>
            </a:extLst>
          </p:cNvPr>
          <p:cNvGrpSpPr/>
          <p:nvPr userDrawn="1"/>
        </p:nvGrpSpPr>
        <p:grpSpPr>
          <a:xfrm>
            <a:off x="198999" y="3058814"/>
            <a:ext cx="5275537" cy="1270002"/>
            <a:chOff x="2292225" y="1577180"/>
            <a:chExt cx="5275537" cy="1270002"/>
          </a:xfrm>
        </p:grpSpPr>
        <p:sp>
          <p:nvSpPr>
            <p:cNvPr id="14" name="Right Triangle 53">
              <a:extLst>
                <a:ext uri="{FF2B5EF4-FFF2-40B4-BE49-F238E27FC236}">
                  <a16:creationId xmlns:a16="http://schemas.microsoft.com/office/drawing/2014/main" id="{1C8E2205-D133-4039-89A5-C18B5C8AEBF8}"/>
                </a:ext>
              </a:extLst>
            </p:cNvPr>
            <p:cNvSpPr/>
            <p:nvPr/>
          </p:nvSpPr>
          <p:spPr>
            <a:xfrm rot="5400000">
              <a:off x="6796585" y="2076004"/>
              <a:ext cx="1270001" cy="272353"/>
            </a:xfrm>
            <a:prstGeom prst="rtTriangle">
              <a:avLst/>
            </a:prstGeom>
            <a:gradFill>
              <a:gsLst>
                <a:gs pos="66000">
                  <a:schemeClr val="tx1">
                    <a:alpha val="0"/>
                  </a:schemeClr>
                </a:gs>
                <a:gs pos="100000">
                  <a:schemeClr val="tx1">
                    <a:alpha val="40000"/>
                  </a:schemeClr>
                </a:gs>
              </a:gsLst>
              <a:lin ang="6000000" scaled="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err="1"/>
            </a:p>
          </p:txBody>
        </p:sp>
        <p:sp>
          <p:nvSpPr>
            <p:cNvPr id="15" name="Right Triangle 63">
              <a:extLst>
                <a:ext uri="{FF2B5EF4-FFF2-40B4-BE49-F238E27FC236}">
                  <a16:creationId xmlns:a16="http://schemas.microsoft.com/office/drawing/2014/main" id="{C3FC8BFC-CEA1-4B1F-8FB9-7D675F6C9F95}"/>
                </a:ext>
              </a:extLst>
            </p:cNvPr>
            <p:cNvSpPr/>
            <p:nvPr/>
          </p:nvSpPr>
          <p:spPr>
            <a:xfrm rot="16200000" flipH="1">
              <a:off x="1767842" y="2101564"/>
              <a:ext cx="1270001" cy="221236"/>
            </a:xfrm>
            <a:prstGeom prst="rtTriangle">
              <a:avLst/>
            </a:prstGeom>
            <a:gradFill>
              <a:gsLst>
                <a:gs pos="66000">
                  <a:schemeClr val="tx1">
                    <a:alpha val="0"/>
                  </a:schemeClr>
                </a:gs>
                <a:gs pos="100000">
                  <a:schemeClr val="tx1">
                    <a:alpha val="40000"/>
                  </a:schemeClr>
                </a:gs>
              </a:gsLst>
              <a:lin ang="6000000" scaled="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err="1"/>
            </a:p>
          </p:txBody>
        </p:sp>
      </p:grpSp>
      <p:sp>
        <p:nvSpPr>
          <p:cNvPr id="16" name="Rectangle 175">
            <a:extLst>
              <a:ext uri="{FF2B5EF4-FFF2-40B4-BE49-F238E27FC236}">
                <a16:creationId xmlns:a16="http://schemas.microsoft.com/office/drawing/2014/main" id="{024A81C0-A5D1-432B-B914-2EAB4CE702AC}"/>
              </a:ext>
            </a:extLst>
          </p:cNvPr>
          <p:cNvSpPr/>
          <p:nvPr userDrawn="1"/>
        </p:nvSpPr>
        <p:spPr>
          <a:xfrm>
            <a:off x="420686" y="2347023"/>
            <a:ext cx="4773765" cy="2069553"/>
          </a:xfrm>
          <a:prstGeom prst="rect">
            <a:avLst/>
          </a:prstGeom>
          <a:solidFill>
            <a:schemeClr val="accent1"/>
          </a:solidFill>
          <a:ln w="9525">
            <a:solidFill>
              <a:srgbClr val="E200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89994" y="3328497"/>
            <a:ext cx="4280039" cy="868034"/>
          </a:xfrm>
        </p:spPr>
        <p:txBody>
          <a:bodyPr anchor="b" anchorCtr="0"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sl-SI"/>
              <a:t>Insert </a:t>
            </a:r>
            <a:r>
              <a:rPr lang="sl-SI" err="1"/>
              <a:t>Presentation</a:t>
            </a:r>
            <a:br>
              <a:rPr lang="sl-SI"/>
            </a:br>
            <a:r>
              <a:rPr lang="en-GB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93915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59259E-6 L 0.79619 2.59259E-6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0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1.38889E-6 -1.48148E-6 L 1.38889E-6 -0.24167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16" grpId="1" animBg="1"/>
      <p:bldP spid="10" grpId="0"/>
      <p:bldP spid="10" grpId="1"/>
    </p:bld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o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7"/>
          <a:stretch/>
        </p:blipFill>
        <p:spPr>
          <a:xfrm>
            <a:off x="0" y="137"/>
            <a:ext cx="9144000" cy="4801374"/>
          </a:xfrm>
          <a:prstGeom prst="rect">
            <a:avLst/>
          </a:prstGeom>
        </p:spPr>
      </p:pic>
      <p:pic>
        <p:nvPicPr>
          <p:cNvPr id="12" name="Picture 10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471" y="139228"/>
            <a:ext cx="1716911" cy="43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40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o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7"/>
          <a:stretch/>
        </p:blipFill>
        <p:spPr>
          <a:xfrm>
            <a:off x="0" y="137"/>
            <a:ext cx="9144000" cy="4801374"/>
          </a:xfrm>
          <a:prstGeom prst="rect">
            <a:avLst/>
          </a:prstGeom>
        </p:spPr>
      </p:pic>
      <p:pic>
        <p:nvPicPr>
          <p:cNvPr id="17" name="Picture 10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471" y="139228"/>
            <a:ext cx="1716911" cy="438944"/>
          </a:xfrm>
          <a:prstGeom prst="rect">
            <a:avLst/>
          </a:prstGeom>
        </p:spPr>
      </p:pic>
      <p:sp>
        <p:nvSpPr>
          <p:cNvPr id="18" name="Oval 174">
            <a:extLst>
              <a:ext uri="{FF2B5EF4-FFF2-40B4-BE49-F238E27FC236}">
                <a16:creationId xmlns:a16="http://schemas.microsoft.com/office/drawing/2014/main" id="{9CD57D47-37E1-4B1D-9304-8D342B129429}"/>
              </a:ext>
            </a:extLst>
          </p:cNvPr>
          <p:cNvSpPr/>
          <p:nvPr userDrawn="1"/>
        </p:nvSpPr>
        <p:spPr>
          <a:xfrm>
            <a:off x="-94004" y="4366427"/>
            <a:ext cx="6810998" cy="335280"/>
          </a:xfrm>
          <a:prstGeom prst="ellipse">
            <a:avLst/>
          </a:prstGeom>
          <a:solidFill>
            <a:schemeClr val="tx1">
              <a:alpha val="15000"/>
            </a:schemeClr>
          </a:solidFill>
          <a:ln w="9525">
            <a:noFill/>
          </a:ln>
          <a:effectLst>
            <a:glow>
              <a:schemeClr val="accent1">
                <a:alpha val="40000"/>
              </a:schemeClr>
            </a:glow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19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98" r="16542" b="11619"/>
          <a:stretch/>
        </p:blipFill>
        <p:spPr>
          <a:xfrm>
            <a:off x="0" y="3111590"/>
            <a:ext cx="7631394" cy="1434095"/>
          </a:xfrm>
          <a:prstGeom prst="rect">
            <a:avLst/>
          </a:prstGeom>
        </p:spPr>
      </p:pic>
      <p:grpSp>
        <p:nvGrpSpPr>
          <p:cNvPr id="20" name="Group 2">
            <a:extLst>
              <a:ext uri="{FF2B5EF4-FFF2-40B4-BE49-F238E27FC236}">
                <a16:creationId xmlns:a16="http://schemas.microsoft.com/office/drawing/2014/main" id="{1EE0937C-0627-4EDD-9BCE-B86B1D4F3EE6}"/>
              </a:ext>
            </a:extLst>
          </p:cNvPr>
          <p:cNvGrpSpPr/>
          <p:nvPr userDrawn="1"/>
        </p:nvGrpSpPr>
        <p:grpSpPr>
          <a:xfrm>
            <a:off x="198999" y="3058814"/>
            <a:ext cx="6309295" cy="1270002"/>
            <a:chOff x="2292225" y="1577180"/>
            <a:chExt cx="6309295" cy="1270002"/>
          </a:xfrm>
        </p:grpSpPr>
        <p:sp>
          <p:nvSpPr>
            <p:cNvPr id="21" name="Right Triangle 53">
              <a:extLst>
                <a:ext uri="{FF2B5EF4-FFF2-40B4-BE49-F238E27FC236}">
                  <a16:creationId xmlns:a16="http://schemas.microsoft.com/office/drawing/2014/main" id="{1C8E2205-D133-4039-89A5-C18B5C8AEBF8}"/>
                </a:ext>
              </a:extLst>
            </p:cNvPr>
            <p:cNvSpPr/>
            <p:nvPr/>
          </p:nvSpPr>
          <p:spPr>
            <a:xfrm rot="5400000">
              <a:off x="7830343" y="2076004"/>
              <a:ext cx="1270001" cy="272353"/>
            </a:xfrm>
            <a:prstGeom prst="rtTriangle">
              <a:avLst/>
            </a:prstGeom>
            <a:gradFill>
              <a:gsLst>
                <a:gs pos="66000">
                  <a:schemeClr val="tx1">
                    <a:alpha val="0"/>
                  </a:schemeClr>
                </a:gs>
                <a:gs pos="100000">
                  <a:schemeClr val="tx1">
                    <a:alpha val="40000"/>
                  </a:schemeClr>
                </a:gs>
              </a:gsLst>
              <a:lin ang="6000000" scaled="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  <p:sp>
          <p:nvSpPr>
            <p:cNvPr id="22" name="Right Triangle 63">
              <a:extLst>
                <a:ext uri="{FF2B5EF4-FFF2-40B4-BE49-F238E27FC236}">
                  <a16:creationId xmlns:a16="http://schemas.microsoft.com/office/drawing/2014/main" id="{C3FC8BFC-CEA1-4B1F-8FB9-7D675F6C9F95}"/>
                </a:ext>
              </a:extLst>
            </p:cNvPr>
            <p:cNvSpPr/>
            <p:nvPr/>
          </p:nvSpPr>
          <p:spPr>
            <a:xfrm rot="16200000" flipH="1">
              <a:off x="1767842" y="2101564"/>
              <a:ext cx="1270001" cy="221236"/>
            </a:xfrm>
            <a:prstGeom prst="rtTriangle">
              <a:avLst/>
            </a:prstGeom>
            <a:gradFill>
              <a:gsLst>
                <a:gs pos="66000">
                  <a:schemeClr val="tx1">
                    <a:alpha val="0"/>
                  </a:schemeClr>
                </a:gs>
                <a:gs pos="100000">
                  <a:schemeClr val="tx1">
                    <a:alpha val="40000"/>
                  </a:schemeClr>
                </a:gs>
              </a:gsLst>
              <a:lin ang="6000000" scaled="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/>
            </a:p>
          </p:txBody>
        </p:sp>
      </p:grpSp>
      <p:sp>
        <p:nvSpPr>
          <p:cNvPr id="23" name="Rectangle 175">
            <a:extLst>
              <a:ext uri="{FF2B5EF4-FFF2-40B4-BE49-F238E27FC236}">
                <a16:creationId xmlns:a16="http://schemas.microsoft.com/office/drawing/2014/main" id="{024A81C0-A5D1-432B-B914-2EAB4CE702AC}"/>
              </a:ext>
            </a:extLst>
          </p:cNvPr>
          <p:cNvSpPr/>
          <p:nvPr userDrawn="1"/>
        </p:nvSpPr>
        <p:spPr>
          <a:xfrm>
            <a:off x="420686" y="2347023"/>
            <a:ext cx="5809433" cy="2069553"/>
          </a:xfrm>
          <a:prstGeom prst="rect">
            <a:avLst/>
          </a:prstGeom>
          <a:solidFill>
            <a:schemeClr val="accent1"/>
          </a:solidFill>
          <a:ln w="9525">
            <a:solidFill>
              <a:srgbClr val="E200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4" name="Title 1"/>
          <p:cNvSpPr>
            <a:spLocks noGrp="1"/>
          </p:cNvSpPr>
          <p:nvPr>
            <p:ph type="ctrTitle" hasCustomPrompt="1"/>
          </p:nvPr>
        </p:nvSpPr>
        <p:spPr>
          <a:xfrm>
            <a:off x="689994" y="3328497"/>
            <a:ext cx="4280039" cy="868034"/>
          </a:xfrm>
        </p:spPr>
        <p:txBody>
          <a:bodyPr anchor="b" anchorCtr="0"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sl-SI"/>
              <a:t>Insert </a:t>
            </a:r>
            <a:r>
              <a:rPr lang="sl-SI" err="1"/>
              <a:t>Presentation</a:t>
            </a:r>
            <a:br>
              <a:rPr lang="sl-SI"/>
            </a:br>
            <a:r>
              <a:rPr lang="en-GB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41041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0.79618 2.59259E-6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0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1.38889E-6 -1.48148E-6 L 1.38889E-6 -0.24167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23" grpId="1" animBg="1"/>
      <p:bldP spid="24" grpId="0"/>
      <p:bldP spid="24" grpId="1"/>
    </p:bld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 Page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"/>
          <a:stretch/>
        </p:blipFill>
        <p:spPr>
          <a:xfrm>
            <a:off x="1079" y="0"/>
            <a:ext cx="9145017" cy="5143499"/>
          </a:xfrm>
          <a:prstGeom prst="rect">
            <a:avLst/>
          </a:prstGeom>
        </p:spPr>
      </p:pic>
      <p:grpSp>
        <p:nvGrpSpPr>
          <p:cNvPr id="7" name="Skupina 6"/>
          <p:cNvGrpSpPr/>
          <p:nvPr userDrawn="1"/>
        </p:nvGrpSpPr>
        <p:grpSpPr>
          <a:xfrm>
            <a:off x="5950383" y="140618"/>
            <a:ext cx="3193617" cy="672571"/>
            <a:chOff x="5950383" y="140618"/>
            <a:chExt cx="3193617" cy="672571"/>
          </a:xfrm>
        </p:grpSpPr>
        <p:pic>
          <p:nvPicPr>
            <p:cNvPr id="8" name="Slika 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0383" y="140618"/>
              <a:ext cx="3193617" cy="672571"/>
            </a:xfrm>
            <a:prstGeom prst="rect">
              <a:avLst/>
            </a:prstGeom>
          </p:spPr>
        </p:pic>
        <p:pic>
          <p:nvPicPr>
            <p:cNvPr id="9" name="Picture 10">
              <a:hlinkClick r:id="rId4" action="ppaction://hlinksldjump"/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998" y="140618"/>
              <a:ext cx="1716911" cy="438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3212224"/>
      </p:ext>
    </p:extLst>
  </p:cSld>
  <p:clrMapOvr>
    <a:masterClrMapping/>
  </p:clrMapOvr>
  <p:transition spd="slow">
    <p:push dir="u"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"/>
          <a:stretch/>
        </p:blipFill>
        <p:spPr>
          <a:xfrm>
            <a:off x="1079" y="1"/>
            <a:ext cx="9145017" cy="479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445936"/>
      </p:ext>
    </p:extLst>
  </p:cSld>
  <p:clrMapOvr>
    <a:masterClrMapping/>
  </p:clrMapOvr>
  <p:transition spd="slow">
    <p:push dir="u"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480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29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0009447"/>
      </p:ext>
    </p:extLst>
  </p:cSld>
  <p:clrMapOvr>
    <a:masterClrMapping/>
  </p:clrMapOvr>
  <p:transition spd="slow">
    <p:push dir="u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i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0155" y="289237"/>
            <a:ext cx="8280000" cy="3265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4" name="Lige forbindelse 4"/>
          <p:cNvCxnSpPr/>
          <p:nvPr userDrawn="1"/>
        </p:nvCxnSpPr>
        <p:spPr>
          <a:xfrm>
            <a:off x="410155" y="755806"/>
            <a:ext cx="8280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značba mesta besedila 10"/>
          <p:cNvSpPr>
            <a:spLocks noGrp="1"/>
          </p:cNvSpPr>
          <p:nvPr>
            <p:ph type="body" sz="quarter" idx="10"/>
          </p:nvPr>
        </p:nvSpPr>
        <p:spPr>
          <a:xfrm>
            <a:off x="409575" y="963613"/>
            <a:ext cx="8280400" cy="3300412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6461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5.55556E-7 -0.08271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3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58025E-6 L 5.55556E-7 -0.08271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3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4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1.94444E-6 -1.85185E-6 L -1.94444E-6 -0.08271 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2" grpId="0">
        <p:tmplLst>
          <p:tmpl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drop single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0"/>
            <a:ext cx="9144000" cy="2318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0687" y="982831"/>
            <a:ext cx="8307388" cy="868034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Presentation title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099" y="1988689"/>
            <a:ext cx="8308975" cy="291820"/>
          </a:xfrm>
        </p:spPr>
        <p:txBody>
          <a:bodyPr/>
          <a:lstStyle>
            <a:lvl1pPr marL="0" indent="0" algn="l">
              <a:buNone/>
              <a:defRPr sz="1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insert name and title of presenter</a:t>
            </a:r>
          </a:p>
        </p:txBody>
      </p:sp>
      <p:sp>
        <p:nvSpPr>
          <p:cNvPr id="12" name="Logo top"/>
          <p:cNvSpPr>
            <a:spLocks noGrp="1"/>
          </p:cNvSpPr>
          <p:nvPr>
            <p:ph type="body" sz="quarter" idx="15" hasCustomPrompt="1"/>
          </p:nvPr>
        </p:nvSpPr>
        <p:spPr>
          <a:xfrm>
            <a:off x="7070400" y="0"/>
            <a:ext cx="2073600" cy="8424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01628465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20687" y="982831"/>
            <a:ext cx="8307388" cy="868034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insert Presentation title in</a:t>
            </a:r>
            <a:br>
              <a:rPr lang="en-GB"/>
            </a:br>
            <a:r>
              <a:rPr lang="en-GB" b="1"/>
              <a:t>Verdana Bold </a:t>
            </a:r>
            <a:r>
              <a:rPr lang="en-GB"/>
              <a:t>and Verdana Regular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101" y="1988689"/>
            <a:ext cx="8308975" cy="291820"/>
          </a:xfrm>
        </p:spPr>
        <p:txBody>
          <a:bodyPr/>
          <a:lstStyle>
            <a:lvl1pPr marL="0" indent="0" algn="l">
              <a:buNone/>
              <a:defRPr sz="1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insert name and title of presenter</a:t>
            </a:r>
          </a:p>
        </p:txBody>
      </p:sp>
      <p:pic>
        <p:nvPicPr>
          <p:cNvPr id="11" name="Picture 10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471" y="139228"/>
            <a:ext cx="1716911" cy="43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8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White background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grpSp>
        <p:nvGrpSpPr>
          <p:cNvPr id="2" name="Gruppe 1"/>
          <p:cNvGrpSpPr/>
          <p:nvPr userDrawn="1"/>
        </p:nvGrpSpPr>
        <p:grpSpPr>
          <a:xfrm>
            <a:off x="3022895" y="1401078"/>
            <a:ext cx="3098211" cy="2341345"/>
            <a:chOff x="3009519" y="1350350"/>
            <a:chExt cx="3098210" cy="2341345"/>
          </a:xfrm>
        </p:grpSpPr>
        <p:pic>
          <p:nvPicPr>
            <p:cNvPr id="7" name="Boxlogo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519" y="1350350"/>
              <a:ext cx="3098210" cy="1354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3048390"/>
              <a:ext cx="2466000" cy="643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1749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1" y="1006079"/>
            <a:ext cx="8308975" cy="349567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910576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full sl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5326086B-962C-4A82-8878-AB515B735FC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1"/>
            <a:ext cx="9143999" cy="4794647"/>
          </a:xfrm>
        </p:spPr>
        <p:txBody>
          <a:bodyPr tIns="612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br>
              <a:rPr lang="da-DK" dirty="0"/>
            </a:b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3226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02"/>
            <a:ext cx="12001310" cy="5146904"/>
          </a:xfrm>
          <a:prstGeom prst="rect">
            <a:avLst/>
          </a:prstGeom>
        </p:spPr>
      </p:pic>
      <p:sp>
        <p:nvSpPr>
          <p:cNvPr id="472" name="Naslov 1"/>
          <p:cNvSpPr txBox="1">
            <a:spLocks/>
          </p:cNvSpPr>
          <p:nvPr userDrawn="1"/>
        </p:nvSpPr>
        <p:spPr>
          <a:xfrm>
            <a:off x="3580271" y="1643827"/>
            <a:ext cx="5000342" cy="185584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600" b="1" dirty="0">
                <a:solidFill>
                  <a:schemeClr val="bg1"/>
                </a:solidFill>
              </a:rPr>
              <a:t>Virtus. </a:t>
            </a:r>
            <a:br>
              <a:rPr lang="sl-SI" sz="3600" b="1" dirty="0">
                <a:solidFill>
                  <a:schemeClr val="bg1"/>
                </a:solidFill>
              </a:rPr>
            </a:br>
            <a:r>
              <a:rPr lang="sl-SI" sz="3600" dirty="0" err="1">
                <a:solidFill>
                  <a:schemeClr val="bg1"/>
                </a:solidFill>
              </a:rPr>
              <a:t>Shaped</a:t>
            </a:r>
            <a:r>
              <a:rPr lang="sl-SI" sz="3600" dirty="0">
                <a:solidFill>
                  <a:schemeClr val="bg1"/>
                </a:solidFill>
              </a:rPr>
              <a:t> </a:t>
            </a:r>
            <a:r>
              <a:rPr lang="sl-SI" sz="3600" dirty="0" err="1">
                <a:solidFill>
                  <a:schemeClr val="bg1"/>
                </a:solidFill>
              </a:rPr>
              <a:t>for</a:t>
            </a:r>
            <a:r>
              <a:rPr lang="sl-SI" sz="3600" dirty="0">
                <a:solidFill>
                  <a:schemeClr val="bg1"/>
                </a:solidFill>
              </a:rPr>
              <a:t> </a:t>
            </a:r>
            <a:r>
              <a:rPr lang="sl-SI" sz="3600" dirty="0" err="1">
                <a:solidFill>
                  <a:schemeClr val="bg1"/>
                </a:solidFill>
              </a:rPr>
              <a:t>the</a:t>
            </a:r>
            <a:r>
              <a:rPr lang="sl-SI" sz="3600" dirty="0">
                <a:solidFill>
                  <a:schemeClr val="bg1"/>
                </a:solidFill>
              </a:rPr>
              <a:t> future </a:t>
            </a:r>
          </a:p>
        </p:txBody>
      </p:sp>
      <p:grpSp>
        <p:nvGrpSpPr>
          <p:cNvPr id="478" name="Skupina 477"/>
          <p:cNvGrpSpPr/>
          <p:nvPr userDrawn="1"/>
        </p:nvGrpSpPr>
        <p:grpSpPr>
          <a:xfrm>
            <a:off x="5950383" y="140618"/>
            <a:ext cx="3193617" cy="672571"/>
            <a:chOff x="5950383" y="140618"/>
            <a:chExt cx="3193617" cy="672571"/>
          </a:xfrm>
        </p:grpSpPr>
        <p:pic>
          <p:nvPicPr>
            <p:cNvPr id="2" name="Slika 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0383" y="140618"/>
              <a:ext cx="3193617" cy="672571"/>
            </a:xfrm>
            <a:prstGeom prst="rect">
              <a:avLst/>
            </a:prstGeom>
          </p:spPr>
        </p:pic>
        <p:pic>
          <p:nvPicPr>
            <p:cNvPr id="4" name="Picture 10">
              <a:hlinkClick r:id="" action="ppaction://noaction"/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998" y="140618"/>
              <a:ext cx="1716911" cy="438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949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 L -0.31163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9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" grpId="0"/>
    </p:bld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7"/>
          <a:stretch/>
        </p:blipFill>
        <p:spPr>
          <a:xfrm>
            <a:off x="0" y="137"/>
            <a:ext cx="9144000" cy="4801374"/>
          </a:xfrm>
          <a:prstGeom prst="rect">
            <a:avLst/>
          </a:prstGeom>
        </p:spPr>
      </p:pic>
      <p:pic>
        <p:nvPicPr>
          <p:cNvPr id="12" name="Picture 10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471" y="139228"/>
            <a:ext cx="1716911" cy="438944"/>
          </a:xfrm>
          <a:prstGeom prst="rect">
            <a:avLst/>
          </a:prstGeom>
        </p:spPr>
      </p:pic>
      <p:sp>
        <p:nvSpPr>
          <p:cNvPr id="6" name="Oval 174">
            <a:extLst>
              <a:ext uri="{FF2B5EF4-FFF2-40B4-BE49-F238E27FC236}">
                <a16:creationId xmlns:a16="http://schemas.microsoft.com/office/drawing/2014/main" id="{9CD57D47-37E1-4B1D-9304-8D342B129429}"/>
              </a:ext>
            </a:extLst>
          </p:cNvPr>
          <p:cNvSpPr/>
          <p:nvPr userDrawn="1"/>
        </p:nvSpPr>
        <p:spPr>
          <a:xfrm>
            <a:off x="76344" y="4366427"/>
            <a:ext cx="5502834" cy="335280"/>
          </a:xfrm>
          <a:prstGeom prst="ellipse">
            <a:avLst/>
          </a:prstGeom>
          <a:solidFill>
            <a:schemeClr val="tx1">
              <a:alpha val="15000"/>
            </a:schemeClr>
          </a:solidFill>
          <a:ln w="9525">
            <a:noFill/>
          </a:ln>
          <a:effectLst>
            <a:glow>
              <a:schemeClr val="accent1">
                <a:alpha val="40000"/>
              </a:schemeClr>
            </a:glow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 err="1"/>
          </a:p>
        </p:txBody>
      </p:sp>
      <p:pic>
        <p:nvPicPr>
          <p:cNvPr id="7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98" r="40000" b="11619"/>
          <a:stretch/>
        </p:blipFill>
        <p:spPr>
          <a:xfrm>
            <a:off x="0" y="3111590"/>
            <a:ext cx="5486400" cy="1434095"/>
          </a:xfrm>
          <a:prstGeom prst="rect">
            <a:avLst/>
          </a:prstGeom>
        </p:spPr>
      </p:pic>
      <p:grpSp>
        <p:nvGrpSpPr>
          <p:cNvPr id="13" name="Group 2">
            <a:extLst>
              <a:ext uri="{FF2B5EF4-FFF2-40B4-BE49-F238E27FC236}">
                <a16:creationId xmlns:a16="http://schemas.microsoft.com/office/drawing/2014/main" id="{1EE0937C-0627-4EDD-9BCE-B86B1D4F3EE6}"/>
              </a:ext>
            </a:extLst>
          </p:cNvPr>
          <p:cNvGrpSpPr/>
          <p:nvPr userDrawn="1"/>
        </p:nvGrpSpPr>
        <p:grpSpPr>
          <a:xfrm>
            <a:off x="198999" y="3058814"/>
            <a:ext cx="5275537" cy="1270002"/>
            <a:chOff x="2292225" y="1577180"/>
            <a:chExt cx="5275537" cy="1270002"/>
          </a:xfrm>
        </p:grpSpPr>
        <p:sp>
          <p:nvSpPr>
            <p:cNvPr id="14" name="Right Triangle 53">
              <a:extLst>
                <a:ext uri="{FF2B5EF4-FFF2-40B4-BE49-F238E27FC236}">
                  <a16:creationId xmlns:a16="http://schemas.microsoft.com/office/drawing/2014/main" id="{1C8E2205-D133-4039-89A5-C18B5C8AEBF8}"/>
                </a:ext>
              </a:extLst>
            </p:cNvPr>
            <p:cNvSpPr/>
            <p:nvPr/>
          </p:nvSpPr>
          <p:spPr>
            <a:xfrm rot="5400000">
              <a:off x="6796585" y="2076004"/>
              <a:ext cx="1270001" cy="272353"/>
            </a:xfrm>
            <a:prstGeom prst="rtTriangle">
              <a:avLst/>
            </a:prstGeom>
            <a:gradFill>
              <a:gsLst>
                <a:gs pos="66000">
                  <a:schemeClr val="tx1">
                    <a:alpha val="0"/>
                  </a:schemeClr>
                </a:gs>
                <a:gs pos="100000">
                  <a:schemeClr val="tx1">
                    <a:alpha val="40000"/>
                  </a:schemeClr>
                </a:gs>
              </a:gsLst>
              <a:lin ang="6000000" scaled="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 err="1"/>
            </a:p>
          </p:txBody>
        </p:sp>
        <p:sp>
          <p:nvSpPr>
            <p:cNvPr id="15" name="Right Triangle 63">
              <a:extLst>
                <a:ext uri="{FF2B5EF4-FFF2-40B4-BE49-F238E27FC236}">
                  <a16:creationId xmlns:a16="http://schemas.microsoft.com/office/drawing/2014/main" id="{C3FC8BFC-CEA1-4B1F-8FB9-7D675F6C9F95}"/>
                </a:ext>
              </a:extLst>
            </p:cNvPr>
            <p:cNvSpPr/>
            <p:nvPr/>
          </p:nvSpPr>
          <p:spPr>
            <a:xfrm rot="16200000" flipH="1">
              <a:off x="1767842" y="2101564"/>
              <a:ext cx="1270001" cy="221236"/>
            </a:xfrm>
            <a:prstGeom prst="rtTriangle">
              <a:avLst/>
            </a:prstGeom>
            <a:gradFill>
              <a:gsLst>
                <a:gs pos="66000">
                  <a:schemeClr val="tx1">
                    <a:alpha val="0"/>
                  </a:schemeClr>
                </a:gs>
                <a:gs pos="100000">
                  <a:schemeClr val="tx1">
                    <a:alpha val="40000"/>
                  </a:schemeClr>
                </a:gs>
              </a:gsLst>
              <a:lin ang="6000000" scaled="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 err="1"/>
            </a:p>
          </p:txBody>
        </p:sp>
      </p:grpSp>
      <p:sp>
        <p:nvSpPr>
          <p:cNvPr id="16" name="Rectangle 175">
            <a:extLst>
              <a:ext uri="{FF2B5EF4-FFF2-40B4-BE49-F238E27FC236}">
                <a16:creationId xmlns:a16="http://schemas.microsoft.com/office/drawing/2014/main" id="{024A81C0-A5D1-432B-B914-2EAB4CE702AC}"/>
              </a:ext>
            </a:extLst>
          </p:cNvPr>
          <p:cNvSpPr/>
          <p:nvPr userDrawn="1"/>
        </p:nvSpPr>
        <p:spPr>
          <a:xfrm>
            <a:off x="420686" y="2347023"/>
            <a:ext cx="4773765" cy="2069553"/>
          </a:xfrm>
          <a:prstGeom prst="rect">
            <a:avLst/>
          </a:prstGeom>
          <a:solidFill>
            <a:schemeClr val="accent1"/>
          </a:solidFill>
          <a:ln w="9525">
            <a:solidFill>
              <a:srgbClr val="E200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89994" y="3328497"/>
            <a:ext cx="4280039" cy="868034"/>
          </a:xfrm>
        </p:spPr>
        <p:txBody>
          <a:bodyPr anchor="b" anchorCtr="0"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sl-SI" dirty="0"/>
              <a:t>Insert </a:t>
            </a:r>
            <a:r>
              <a:rPr lang="sl-SI" dirty="0" err="1"/>
              <a:t>Presentation</a:t>
            </a:r>
            <a:br>
              <a:rPr lang="sl-SI" dirty="0"/>
            </a:br>
            <a:r>
              <a:rPr lang="en-GB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6419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59259E-6 L 0.79619 2.59259E-6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0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1.38889E-6 -1.48148E-6 L 1.38889E-6 -0.24167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16" grpId="1" animBg="1"/>
      <p:bldP spid="10" grpId="0"/>
      <p:bldP spid="10" grpId="1"/>
    </p:bld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o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7"/>
          <a:stretch/>
        </p:blipFill>
        <p:spPr>
          <a:xfrm>
            <a:off x="0" y="137"/>
            <a:ext cx="9144000" cy="4801374"/>
          </a:xfrm>
          <a:prstGeom prst="rect">
            <a:avLst/>
          </a:prstGeom>
        </p:spPr>
      </p:pic>
      <p:pic>
        <p:nvPicPr>
          <p:cNvPr id="12" name="Picture 10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471" y="139228"/>
            <a:ext cx="1716911" cy="43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18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o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7"/>
          <a:stretch/>
        </p:blipFill>
        <p:spPr>
          <a:xfrm>
            <a:off x="0" y="137"/>
            <a:ext cx="9144000" cy="4801374"/>
          </a:xfrm>
          <a:prstGeom prst="rect">
            <a:avLst/>
          </a:prstGeom>
        </p:spPr>
      </p:pic>
      <p:pic>
        <p:nvPicPr>
          <p:cNvPr id="17" name="Picture 10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471" y="139228"/>
            <a:ext cx="1716911" cy="438944"/>
          </a:xfrm>
          <a:prstGeom prst="rect">
            <a:avLst/>
          </a:prstGeom>
        </p:spPr>
      </p:pic>
      <p:sp>
        <p:nvSpPr>
          <p:cNvPr id="18" name="Oval 174">
            <a:extLst>
              <a:ext uri="{FF2B5EF4-FFF2-40B4-BE49-F238E27FC236}">
                <a16:creationId xmlns:a16="http://schemas.microsoft.com/office/drawing/2014/main" id="{9CD57D47-37E1-4B1D-9304-8D342B129429}"/>
              </a:ext>
            </a:extLst>
          </p:cNvPr>
          <p:cNvSpPr/>
          <p:nvPr userDrawn="1"/>
        </p:nvSpPr>
        <p:spPr>
          <a:xfrm>
            <a:off x="-94004" y="4366427"/>
            <a:ext cx="6810998" cy="335280"/>
          </a:xfrm>
          <a:prstGeom prst="ellipse">
            <a:avLst/>
          </a:prstGeom>
          <a:solidFill>
            <a:schemeClr val="tx1">
              <a:alpha val="15000"/>
            </a:schemeClr>
          </a:solidFill>
          <a:ln w="9525">
            <a:noFill/>
          </a:ln>
          <a:effectLst>
            <a:glow>
              <a:schemeClr val="accent1">
                <a:alpha val="40000"/>
              </a:schemeClr>
            </a:glow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19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98" r="16542" b="11619"/>
          <a:stretch/>
        </p:blipFill>
        <p:spPr>
          <a:xfrm>
            <a:off x="0" y="3111590"/>
            <a:ext cx="7631394" cy="1434095"/>
          </a:xfrm>
          <a:prstGeom prst="rect">
            <a:avLst/>
          </a:prstGeom>
        </p:spPr>
      </p:pic>
      <p:grpSp>
        <p:nvGrpSpPr>
          <p:cNvPr id="20" name="Group 2">
            <a:extLst>
              <a:ext uri="{FF2B5EF4-FFF2-40B4-BE49-F238E27FC236}">
                <a16:creationId xmlns:a16="http://schemas.microsoft.com/office/drawing/2014/main" id="{1EE0937C-0627-4EDD-9BCE-B86B1D4F3EE6}"/>
              </a:ext>
            </a:extLst>
          </p:cNvPr>
          <p:cNvGrpSpPr/>
          <p:nvPr userDrawn="1"/>
        </p:nvGrpSpPr>
        <p:grpSpPr>
          <a:xfrm>
            <a:off x="198999" y="3058814"/>
            <a:ext cx="6309295" cy="1270002"/>
            <a:chOff x="2292225" y="1577180"/>
            <a:chExt cx="6309295" cy="1270002"/>
          </a:xfrm>
        </p:grpSpPr>
        <p:sp>
          <p:nvSpPr>
            <p:cNvPr id="21" name="Right Triangle 53">
              <a:extLst>
                <a:ext uri="{FF2B5EF4-FFF2-40B4-BE49-F238E27FC236}">
                  <a16:creationId xmlns:a16="http://schemas.microsoft.com/office/drawing/2014/main" id="{1C8E2205-D133-4039-89A5-C18B5C8AEBF8}"/>
                </a:ext>
              </a:extLst>
            </p:cNvPr>
            <p:cNvSpPr/>
            <p:nvPr/>
          </p:nvSpPr>
          <p:spPr>
            <a:xfrm rot="5400000">
              <a:off x="7830343" y="2076004"/>
              <a:ext cx="1270001" cy="272353"/>
            </a:xfrm>
            <a:prstGeom prst="rtTriangle">
              <a:avLst/>
            </a:prstGeom>
            <a:gradFill>
              <a:gsLst>
                <a:gs pos="66000">
                  <a:schemeClr val="tx1">
                    <a:alpha val="0"/>
                  </a:schemeClr>
                </a:gs>
                <a:gs pos="100000">
                  <a:schemeClr val="tx1">
                    <a:alpha val="40000"/>
                  </a:schemeClr>
                </a:gs>
              </a:gsLst>
              <a:lin ang="6000000" scaled="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2" name="Right Triangle 63">
              <a:extLst>
                <a:ext uri="{FF2B5EF4-FFF2-40B4-BE49-F238E27FC236}">
                  <a16:creationId xmlns:a16="http://schemas.microsoft.com/office/drawing/2014/main" id="{C3FC8BFC-CEA1-4B1F-8FB9-7D675F6C9F95}"/>
                </a:ext>
              </a:extLst>
            </p:cNvPr>
            <p:cNvSpPr/>
            <p:nvPr/>
          </p:nvSpPr>
          <p:spPr>
            <a:xfrm rot="16200000" flipH="1">
              <a:off x="1767842" y="2101564"/>
              <a:ext cx="1270001" cy="221236"/>
            </a:xfrm>
            <a:prstGeom prst="rtTriangle">
              <a:avLst/>
            </a:prstGeom>
            <a:gradFill>
              <a:gsLst>
                <a:gs pos="66000">
                  <a:schemeClr val="tx1">
                    <a:alpha val="0"/>
                  </a:schemeClr>
                </a:gs>
                <a:gs pos="100000">
                  <a:schemeClr val="tx1">
                    <a:alpha val="40000"/>
                  </a:schemeClr>
                </a:gs>
              </a:gsLst>
              <a:lin ang="6000000" scaled="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p:sp>
        <p:nvSpPr>
          <p:cNvPr id="23" name="Rectangle 175">
            <a:extLst>
              <a:ext uri="{FF2B5EF4-FFF2-40B4-BE49-F238E27FC236}">
                <a16:creationId xmlns:a16="http://schemas.microsoft.com/office/drawing/2014/main" id="{024A81C0-A5D1-432B-B914-2EAB4CE702AC}"/>
              </a:ext>
            </a:extLst>
          </p:cNvPr>
          <p:cNvSpPr/>
          <p:nvPr userDrawn="1"/>
        </p:nvSpPr>
        <p:spPr>
          <a:xfrm>
            <a:off x="420686" y="2347023"/>
            <a:ext cx="5809433" cy="2069553"/>
          </a:xfrm>
          <a:prstGeom prst="rect">
            <a:avLst/>
          </a:prstGeom>
          <a:solidFill>
            <a:schemeClr val="accent1"/>
          </a:solidFill>
          <a:ln w="9525">
            <a:solidFill>
              <a:srgbClr val="E200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4" name="Title 1"/>
          <p:cNvSpPr>
            <a:spLocks noGrp="1"/>
          </p:cNvSpPr>
          <p:nvPr>
            <p:ph type="ctrTitle" hasCustomPrompt="1"/>
          </p:nvPr>
        </p:nvSpPr>
        <p:spPr>
          <a:xfrm>
            <a:off x="689994" y="3328497"/>
            <a:ext cx="4280039" cy="868034"/>
          </a:xfrm>
        </p:spPr>
        <p:txBody>
          <a:bodyPr anchor="b" anchorCtr="0"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sl-SI" dirty="0"/>
              <a:t>Insert </a:t>
            </a:r>
            <a:r>
              <a:rPr lang="sl-SI" dirty="0" err="1"/>
              <a:t>Presentation</a:t>
            </a:r>
            <a:br>
              <a:rPr lang="sl-SI" dirty="0"/>
            </a:br>
            <a:r>
              <a:rPr lang="en-GB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49437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0.79618 2.59259E-6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0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1.38889E-6 -1.48148E-6 L 1.38889E-6 -0.24167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23" grpId="1" animBg="1"/>
      <p:bldP spid="24" grpId="0"/>
      <p:bldP spid="24" grpId="1"/>
    </p:bld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 Page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"/>
          <a:stretch/>
        </p:blipFill>
        <p:spPr>
          <a:xfrm>
            <a:off x="1079" y="0"/>
            <a:ext cx="9145017" cy="5143499"/>
          </a:xfrm>
          <a:prstGeom prst="rect">
            <a:avLst/>
          </a:prstGeom>
        </p:spPr>
      </p:pic>
      <p:grpSp>
        <p:nvGrpSpPr>
          <p:cNvPr id="7" name="Skupina 6"/>
          <p:cNvGrpSpPr/>
          <p:nvPr userDrawn="1"/>
        </p:nvGrpSpPr>
        <p:grpSpPr>
          <a:xfrm>
            <a:off x="5950383" y="140618"/>
            <a:ext cx="3193617" cy="672571"/>
            <a:chOff x="5950383" y="140618"/>
            <a:chExt cx="3193617" cy="672571"/>
          </a:xfrm>
        </p:grpSpPr>
        <p:pic>
          <p:nvPicPr>
            <p:cNvPr id="8" name="Slika 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0383" y="140618"/>
              <a:ext cx="3193617" cy="672571"/>
            </a:xfrm>
            <a:prstGeom prst="rect">
              <a:avLst/>
            </a:prstGeom>
          </p:spPr>
        </p:pic>
        <p:pic>
          <p:nvPicPr>
            <p:cNvPr id="9" name="Picture 10">
              <a:hlinkClick r:id="" action="ppaction://noaction"/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998" y="140618"/>
              <a:ext cx="1716911" cy="438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294271"/>
      </p:ext>
    </p:extLst>
  </p:cSld>
  <p:clrMapOvr>
    <a:masterClrMapping/>
  </p:clrMapOvr>
  <p:transition spd="slow">
    <p:push dir="u"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"/>
          <a:stretch/>
        </p:blipFill>
        <p:spPr>
          <a:xfrm>
            <a:off x="1079" y="1"/>
            <a:ext cx="9145017" cy="479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490791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4"/>
          </p:nvPr>
        </p:nvSpPr>
        <p:spPr>
          <a:xfrm>
            <a:off x="419100" y="1222375"/>
            <a:ext cx="4067175" cy="329366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5"/>
          </p:nvPr>
        </p:nvSpPr>
        <p:spPr>
          <a:xfrm>
            <a:off x="4659314" y="1222375"/>
            <a:ext cx="4068761" cy="329366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850121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480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99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5481966"/>
      </p:ext>
    </p:extLst>
  </p:cSld>
  <p:clrMapOvr>
    <a:masterClrMapping/>
  </p:clrMapOvr>
  <p:transition spd="slow">
    <p:push dir="u"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i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0155" y="289237"/>
            <a:ext cx="8280000" cy="3265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4" name="Lige forbindelse 4"/>
          <p:cNvCxnSpPr/>
          <p:nvPr userDrawn="1"/>
        </p:nvCxnSpPr>
        <p:spPr>
          <a:xfrm>
            <a:off x="410155" y="755806"/>
            <a:ext cx="8280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značba mesta besedila 10"/>
          <p:cNvSpPr>
            <a:spLocks noGrp="1"/>
          </p:cNvSpPr>
          <p:nvPr>
            <p:ph type="body" sz="quarter" idx="10"/>
          </p:nvPr>
        </p:nvSpPr>
        <p:spPr>
          <a:xfrm>
            <a:off x="409575" y="963613"/>
            <a:ext cx="8280400" cy="3300412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sl-SI" dirty="0"/>
              <a:t>Uredite sloge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9994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5.55556E-7 -0.08271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3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58025E-6 L 5.55556E-7 -0.08271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3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4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1.94444E-6 -1.85185E-6 L -1.94444E-6 -0.08271 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2" grpId="0">
        <p:tmplLst>
          <p:tmpl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1"/>
    </p:bld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20687" y="982831"/>
            <a:ext cx="8307388" cy="868034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Presentation title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101" y="1988689"/>
            <a:ext cx="8308975" cy="291820"/>
          </a:xfrm>
        </p:spPr>
        <p:txBody>
          <a:bodyPr/>
          <a:lstStyle>
            <a:lvl1pPr marL="0" indent="0" algn="l">
              <a:buNone/>
              <a:defRPr sz="1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insert name and title of presenter</a:t>
            </a:r>
          </a:p>
        </p:txBody>
      </p:sp>
      <p:pic>
        <p:nvPicPr>
          <p:cNvPr id="11" name="Picture 10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471" y="139228"/>
            <a:ext cx="1716911" cy="43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61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White background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/>
          </a:p>
        </p:txBody>
      </p:sp>
      <p:grpSp>
        <p:nvGrpSpPr>
          <p:cNvPr id="2" name="Gruppe 1"/>
          <p:cNvGrpSpPr/>
          <p:nvPr userDrawn="1"/>
        </p:nvGrpSpPr>
        <p:grpSpPr>
          <a:xfrm>
            <a:off x="3022895" y="1401078"/>
            <a:ext cx="3098211" cy="2341345"/>
            <a:chOff x="3009519" y="1350350"/>
            <a:chExt cx="3098210" cy="2341345"/>
          </a:xfrm>
        </p:grpSpPr>
        <p:pic>
          <p:nvPicPr>
            <p:cNvPr id="7" name="Boxlogo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519" y="1350350"/>
              <a:ext cx="3098210" cy="1354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3048390"/>
              <a:ext cx="2466000" cy="643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0204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I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2" y="-26126"/>
            <a:ext cx="9171870" cy="544721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2" y="-26126"/>
            <a:ext cx="9171869" cy="544721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41" y="161638"/>
            <a:ext cx="3245590" cy="48105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0687" y="982831"/>
            <a:ext cx="2759483" cy="2942368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Presentation title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419099" y="4154320"/>
            <a:ext cx="2825807" cy="585910"/>
          </a:xfrm>
        </p:spPr>
        <p:txBody>
          <a:bodyPr/>
          <a:lstStyle>
            <a:lvl1pPr marL="0" indent="0" algn="l">
              <a:buNone/>
              <a:defRPr sz="1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insert name and title of presenter</a:t>
            </a:r>
          </a:p>
        </p:txBody>
      </p:sp>
      <p:pic>
        <p:nvPicPr>
          <p:cNvPr id="23" name="Slika 2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8" y="316820"/>
            <a:ext cx="3282673" cy="691326"/>
          </a:xfrm>
          <a:prstGeom prst="rect">
            <a:avLst/>
          </a:prstGeom>
        </p:spPr>
      </p:pic>
      <p:pic>
        <p:nvPicPr>
          <p:cNvPr id="24" name="Picture 10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650" y="316820"/>
            <a:ext cx="1764788" cy="45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79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39271 -4.07407E-6 L -0.00018 -4.07407E-6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222375"/>
            <a:ext cx="8308975" cy="327937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80408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52836794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45" imgH="245" progId="TCLayout.ActiveDocument.1">
                  <p:embed/>
                </p:oleObj>
              </mc:Choice>
              <mc:Fallback>
                <p:oleObj name="think-cell Slide" r:id="rId4" imgW="245" imgH="245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8D94DC1C-B7FA-40FA-9753-FFE536FBEAF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E60A11"/>
          </a:solidFill>
          <a:ln w="9525">
            <a:solidFill>
              <a:srgbClr val="E60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100" b="0" i="0" baseline="0" noProof="0" dirty="0">
              <a:latin typeface="Verdana" panose="020B0604030504040204" pitchFamily="34" charset="0"/>
              <a:ea typeface="+mj-ea"/>
              <a:cs typeface="+mj-cs"/>
              <a:sym typeface="Verdana" panose="020B0604030504040204" pitchFamily="34" charset="0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0" y="3"/>
            <a:ext cx="9144000" cy="4855028"/>
          </a:xfrm>
          <a:prstGeom prst="rect">
            <a:avLst/>
          </a:prstGeom>
          <a:gradFill flip="none" rotWithShape="1">
            <a:gsLst>
              <a:gs pos="0">
                <a:srgbClr val="CFCFCF"/>
              </a:gs>
              <a:gs pos="50000">
                <a:schemeClr val="bg1"/>
              </a:gs>
              <a:gs pos="100000">
                <a:srgbClr val="E4E4E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400" y="266401"/>
            <a:ext cx="8229600" cy="6207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6401" y="987425"/>
            <a:ext cx="8445500" cy="36671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1676070"/>
      </p:ext>
    </p:extLst>
  </p:cSld>
  <p:clrMapOvr>
    <a:masterClrMapping/>
  </p:clrMapOvr>
  <p:transition spd="med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19101" y="1222375"/>
            <a:ext cx="8308975" cy="327937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411053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, white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4" y="1222375"/>
            <a:ext cx="8308975" cy="327937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54280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medium pictur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19100" y="221455"/>
            <a:ext cx="4067176" cy="8711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19100" y="1222375"/>
            <a:ext cx="4067175" cy="329366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659313" y="0"/>
            <a:ext cx="4484686" cy="4794647"/>
          </a:xfrm>
        </p:spPr>
        <p:txBody>
          <a:bodyPr tIns="612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br>
              <a:rPr lang="da-DK" dirty="0"/>
            </a:b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27532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B12546C-A2BF-4562-89C1-D900CB8E140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4000" cy="51435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825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change picture</a:t>
            </a:r>
            <a:endParaRPr lang="en-GB" dirty="0"/>
          </a:p>
        </p:txBody>
      </p:sp>
      <p:sp>
        <p:nvSpPr>
          <p:cNvPr id="10" name="Backdrop single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0"/>
            <a:ext cx="9144000" cy="23184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0687" y="982831"/>
            <a:ext cx="8307388" cy="868034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Presentation title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099" y="1988690"/>
            <a:ext cx="8308975" cy="291820"/>
          </a:xfrm>
        </p:spPr>
        <p:txBody>
          <a:bodyPr/>
          <a:lstStyle>
            <a:lvl1pPr marL="0" indent="0" algn="l">
              <a:buNone/>
              <a:defRPr sz="1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insert name and title of presenter</a:t>
            </a:r>
          </a:p>
        </p:txBody>
      </p:sp>
      <p:sp>
        <p:nvSpPr>
          <p:cNvPr id="8" name="Pladsholder til tekst 18">
            <a:extLst>
              <a:ext uri="{FF2B5EF4-FFF2-40B4-BE49-F238E27FC236}">
                <a16:creationId xmlns:a16="http://schemas.microsoft.com/office/drawing/2014/main" id="{C5A05979-A0A9-924C-B238-F2333E5C385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25089" y="290448"/>
            <a:ext cx="1722600" cy="440100"/>
          </a:xfrm>
          <a:blipFill>
            <a:blip r:embed="rId4" cstate="print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  <a:lvl2pPr marL="188909" indent="0">
              <a:buFontTx/>
              <a:buNone/>
              <a:defRPr/>
            </a:lvl2pPr>
            <a:lvl3pPr marL="360353" indent="0">
              <a:buFontTx/>
              <a:buNone/>
              <a:defRPr/>
            </a:lvl3pPr>
            <a:lvl4pPr marL="542912" indent="0"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084283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36749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full wid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2DC8D4F3-F3AE-4F6E-95DE-6AF59D0B2F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80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080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1707204"/>
            <a:ext cx="2283714" cy="1714500"/>
          </a:xfrm>
          <a:ln>
            <a:noFill/>
          </a:ln>
        </p:spPr>
        <p:txBody>
          <a:bodyPr>
            <a:normAutofit/>
          </a:bodyPr>
          <a:lstStyle>
            <a:lvl1pPr>
              <a:defRPr sz="1125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3421704"/>
            <a:ext cx="2283714" cy="1714500"/>
          </a:xfrm>
          <a:ln>
            <a:noFill/>
          </a:ln>
        </p:spPr>
        <p:txBody>
          <a:bodyPr>
            <a:normAutofit/>
          </a:bodyPr>
          <a:lstStyle>
            <a:lvl1pPr>
              <a:defRPr sz="1125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281133" y="-7296"/>
            <a:ext cx="2283714" cy="1714500"/>
          </a:xfrm>
          <a:ln>
            <a:noFill/>
          </a:ln>
        </p:spPr>
        <p:txBody>
          <a:bodyPr>
            <a:normAutofit/>
          </a:bodyPr>
          <a:lstStyle>
            <a:lvl1pPr>
              <a:defRPr sz="1125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281133" y="1707204"/>
            <a:ext cx="2283714" cy="1714500"/>
          </a:xfrm>
          <a:ln>
            <a:noFill/>
          </a:ln>
        </p:spPr>
        <p:txBody>
          <a:bodyPr>
            <a:normAutofit/>
          </a:bodyPr>
          <a:lstStyle>
            <a:lvl1pPr>
              <a:defRPr sz="1125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281133" y="3421704"/>
            <a:ext cx="2283714" cy="1714500"/>
          </a:xfrm>
          <a:ln>
            <a:noFill/>
          </a:ln>
        </p:spPr>
        <p:txBody>
          <a:bodyPr>
            <a:normAutofit/>
          </a:bodyPr>
          <a:lstStyle>
            <a:lvl1pPr>
              <a:defRPr sz="1125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569563" y="-7296"/>
            <a:ext cx="2283714" cy="1714500"/>
          </a:xfrm>
          <a:ln>
            <a:noFill/>
          </a:ln>
        </p:spPr>
        <p:txBody>
          <a:bodyPr>
            <a:normAutofit/>
          </a:bodyPr>
          <a:lstStyle>
            <a:lvl1pPr>
              <a:defRPr sz="1125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569563" y="1707204"/>
            <a:ext cx="2283714" cy="1714500"/>
          </a:xfrm>
          <a:ln>
            <a:noFill/>
          </a:ln>
        </p:spPr>
        <p:txBody>
          <a:bodyPr>
            <a:normAutofit/>
          </a:bodyPr>
          <a:lstStyle>
            <a:lvl1pPr>
              <a:defRPr sz="1125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4569563" y="3421704"/>
            <a:ext cx="2283714" cy="1714500"/>
          </a:xfrm>
          <a:ln>
            <a:noFill/>
          </a:ln>
        </p:spPr>
        <p:txBody>
          <a:bodyPr>
            <a:normAutofit/>
          </a:bodyPr>
          <a:lstStyle>
            <a:lvl1pPr>
              <a:defRPr sz="1125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850696" y="-7296"/>
            <a:ext cx="2283714" cy="1714500"/>
          </a:xfrm>
          <a:ln>
            <a:noFill/>
          </a:ln>
        </p:spPr>
        <p:txBody>
          <a:bodyPr>
            <a:normAutofit/>
          </a:bodyPr>
          <a:lstStyle>
            <a:lvl1pPr>
              <a:defRPr sz="1125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6850696" y="1707204"/>
            <a:ext cx="2283714" cy="1714500"/>
          </a:xfrm>
          <a:ln>
            <a:noFill/>
          </a:ln>
        </p:spPr>
        <p:txBody>
          <a:bodyPr>
            <a:normAutofit/>
          </a:bodyPr>
          <a:lstStyle>
            <a:lvl1pPr>
              <a:defRPr sz="1125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6850696" y="3421704"/>
            <a:ext cx="2283714" cy="1714500"/>
          </a:xfrm>
          <a:ln>
            <a:noFill/>
          </a:ln>
        </p:spPr>
        <p:txBody>
          <a:bodyPr>
            <a:normAutofit/>
          </a:bodyPr>
          <a:lstStyle>
            <a:lvl1pPr>
              <a:defRPr sz="1125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-7296" y="-7296"/>
            <a:ext cx="2283714" cy="1714500"/>
          </a:xfrm>
          <a:ln>
            <a:noFill/>
          </a:ln>
        </p:spPr>
        <p:txBody>
          <a:bodyPr>
            <a:normAutofit/>
          </a:bodyPr>
          <a:lstStyle>
            <a:lvl1pPr>
              <a:defRPr sz="1125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9310679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6401" y="210883"/>
            <a:ext cx="7566659" cy="323165"/>
          </a:xfrm>
        </p:spPr>
        <p:txBody>
          <a:bodyPr lIns="0" tIns="0" rIns="0" bIns="0"/>
          <a:lstStyle>
            <a:lvl1pPr>
              <a:defRPr sz="210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748" y="1163002"/>
            <a:ext cx="5111115" cy="207749"/>
          </a:xfrm>
        </p:spPr>
        <p:txBody>
          <a:bodyPr lIns="0" tIns="0" rIns="0" bIns="0"/>
          <a:lstStyle>
            <a:lvl1pPr>
              <a:defRPr sz="13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marL="19050">
              <a:spcBef>
                <a:spcPts val="90"/>
              </a:spcBef>
            </a:pPr>
            <a:fld id="{81D60167-4931-47E6-BA6A-407CBD079E47}" type="slidenum">
              <a:rPr lang="sr-Latn-BA" b="1" smtClean="0"/>
              <a:pPr marL="19050">
                <a:spcBef>
                  <a:spcPts val="90"/>
                </a:spcBef>
              </a:pPr>
              <a:t>‹#›</a:t>
            </a:fld>
            <a:r>
              <a:rPr lang="sr-Latn-BA" b="1"/>
              <a:t> </a:t>
            </a:r>
            <a:r>
              <a:rPr lang="sr-Latn-BA" sz="675"/>
              <a:t>| </a:t>
            </a:r>
            <a:r>
              <a:rPr lang="sr-Latn-BA" spc="-4"/>
              <a:t>Department (slide</a:t>
            </a:r>
            <a:r>
              <a:rPr lang="sr-Latn-BA" spc="-19"/>
              <a:t> </a:t>
            </a:r>
            <a:r>
              <a:rPr lang="sr-Latn-BA"/>
              <a:t>master)</a:t>
            </a:r>
            <a:endParaRPr lang="sr-Latn-BA" sz="675"/>
          </a:p>
        </p:txBody>
      </p:sp>
    </p:spTree>
    <p:extLst>
      <p:ext uri="{BB962C8B-B14F-4D97-AF65-F5344CB8AC3E}">
        <p14:creationId xmlns:p14="http://schemas.microsoft.com/office/powerpoint/2010/main" val="8768328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picture and tex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659314" y="221456"/>
            <a:ext cx="4068761" cy="70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653871" y="1222375"/>
            <a:ext cx="4067855" cy="32936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4486275" cy="4794647"/>
          </a:xfrm>
        </p:spPr>
        <p:txBody>
          <a:bodyPr tIns="612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br>
              <a:rPr lang="da-DK" dirty="0"/>
            </a:b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746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7"/>
          <a:stretch/>
        </p:blipFill>
        <p:spPr>
          <a:xfrm>
            <a:off x="0" y="137"/>
            <a:ext cx="9144000" cy="4801374"/>
          </a:xfrm>
          <a:prstGeom prst="rect">
            <a:avLst/>
          </a:prstGeom>
        </p:spPr>
      </p:pic>
      <p:pic>
        <p:nvPicPr>
          <p:cNvPr id="12" name="Picture 10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471" y="139228"/>
            <a:ext cx="1716911" cy="438944"/>
          </a:xfrm>
          <a:prstGeom prst="rect">
            <a:avLst/>
          </a:prstGeom>
        </p:spPr>
      </p:pic>
      <p:sp>
        <p:nvSpPr>
          <p:cNvPr id="6" name="Oval 174">
            <a:extLst>
              <a:ext uri="{FF2B5EF4-FFF2-40B4-BE49-F238E27FC236}">
                <a16:creationId xmlns:a16="http://schemas.microsoft.com/office/drawing/2014/main" id="{9CD57D47-37E1-4B1D-9304-8D342B129429}"/>
              </a:ext>
            </a:extLst>
          </p:cNvPr>
          <p:cNvSpPr/>
          <p:nvPr userDrawn="1"/>
        </p:nvSpPr>
        <p:spPr>
          <a:xfrm>
            <a:off x="76344" y="4366427"/>
            <a:ext cx="5502834" cy="335280"/>
          </a:xfrm>
          <a:prstGeom prst="ellipse">
            <a:avLst/>
          </a:prstGeom>
          <a:solidFill>
            <a:schemeClr val="tx1">
              <a:alpha val="15000"/>
            </a:schemeClr>
          </a:solidFill>
          <a:ln w="9525">
            <a:noFill/>
          </a:ln>
          <a:effectLst>
            <a:glow>
              <a:schemeClr val="accent1">
                <a:alpha val="40000"/>
              </a:schemeClr>
            </a:glow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 err="1"/>
          </a:p>
        </p:txBody>
      </p:sp>
      <p:pic>
        <p:nvPicPr>
          <p:cNvPr id="7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98" r="40000" b="11619"/>
          <a:stretch/>
        </p:blipFill>
        <p:spPr>
          <a:xfrm>
            <a:off x="0" y="3111590"/>
            <a:ext cx="5486400" cy="1434095"/>
          </a:xfrm>
          <a:prstGeom prst="rect">
            <a:avLst/>
          </a:prstGeom>
        </p:spPr>
      </p:pic>
      <p:grpSp>
        <p:nvGrpSpPr>
          <p:cNvPr id="13" name="Group 2">
            <a:extLst>
              <a:ext uri="{FF2B5EF4-FFF2-40B4-BE49-F238E27FC236}">
                <a16:creationId xmlns:a16="http://schemas.microsoft.com/office/drawing/2014/main" id="{1EE0937C-0627-4EDD-9BCE-B86B1D4F3EE6}"/>
              </a:ext>
            </a:extLst>
          </p:cNvPr>
          <p:cNvGrpSpPr/>
          <p:nvPr userDrawn="1"/>
        </p:nvGrpSpPr>
        <p:grpSpPr>
          <a:xfrm>
            <a:off x="198999" y="3058814"/>
            <a:ext cx="5275537" cy="1270002"/>
            <a:chOff x="2292225" y="1577180"/>
            <a:chExt cx="5275537" cy="1270002"/>
          </a:xfrm>
        </p:grpSpPr>
        <p:sp>
          <p:nvSpPr>
            <p:cNvPr id="14" name="Right Triangle 53">
              <a:extLst>
                <a:ext uri="{FF2B5EF4-FFF2-40B4-BE49-F238E27FC236}">
                  <a16:creationId xmlns:a16="http://schemas.microsoft.com/office/drawing/2014/main" id="{1C8E2205-D133-4039-89A5-C18B5C8AEBF8}"/>
                </a:ext>
              </a:extLst>
            </p:cNvPr>
            <p:cNvSpPr/>
            <p:nvPr/>
          </p:nvSpPr>
          <p:spPr>
            <a:xfrm rot="5400000">
              <a:off x="6796585" y="2076004"/>
              <a:ext cx="1270001" cy="272353"/>
            </a:xfrm>
            <a:prstGeom prst="rtTriangle">
              <a:avLst/>
            </a:prstGeom>
            <a:gradFill>
              <a:gsLst>
                <a:gs pos="66000">
                  <a:schemeClr val="tx1">
                    <a:alpha val="0"/>
                  </a:schemeClr>
                </a:gs>
                <a:gs pos="100000">
                  <a:schemeClr val="tx1">
                    <a:alpha val="40000"/>
                  </a:schemeClr>
                </a:gs>
              </a:gsLst>
              <a:lin ang="6000000" scaled="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 err="1"/>
            </a:p>
          </p:txBody>
        </p:sp>
        <p:sp>
          <p:nvSpPr>
            <p:cNvPr id="15" name="Right Triangle 63">
              <a:extLst>
                <a:ext uri="{FF2B5EF4-FFF2-40B4-BE49-F238E27FC236}">
                  <a16:creationId xmlns:a16="http://schemas.microsoft.com/office/drawing/2014/main" id="{C3FC8BFC-CEA1-4B1F-8FB9-7D675F6C9F95}"/>
                </a:ext>
              </a:extLst>
            </p:cNvPr>
            <p:cNvSpPr/>
            <p:nvPr/>
          </p:nvSpPr>
          <p:spPr>
            <a:xfrm rot="16200000" flipH="1">
              <a:off x="1767842" y="2101564"/>
              <a:ext cx="1270001" cy="221236"/>
            </a:xfrm>
            <a:prstGeom prst="rtTriangle">
              <a:avLst/>
            </a:prstGeom>
            <a:gradFill>
              <a:gsLst>
                <a:gs pos="66000">
                  <a:schemeClr val="tx1">
                    <a:alpha val="0"/>
                  </a:schemeClr>
                </a:gs>
                <a:gs pos="100000">
                  <a:schemeClr val="tx1">
                    <a:alpha val="40000"/>
                  </a:schemeClr>
                </a:gs>
              </a:gsLst>
              <a:lin ang="6000000" scaled="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 err="1"/>
            </a:p>
          </p:txBody>
        </p:sp>
      </p:grpSp>
      <p:sp>
        <p:nvSpPr>
          <p:cNvPr id="16" name="Rectangle 175">
            <a:extLst>
              <a:ext uri="{FF2B5EF4-FFF2-40B4-BE49-F238E27FC236}">
                <a16:creationId xmlns:a16="http://schemas.microsoft.com/office/drawing/2014/main" id="{024A81C0-A5D1-432B-B914-2EAB4CE702AC}"/>
              </a:ext>
            </a:extLst>
          </p:cNvPr>
          <p:cNvSpPr/>
          <p:nvPr userDrawn="1"/>
        </p:nvSpPr>
        <p:spPr>
          <a:xfrm>
            <a:off x="420686" y="2347023"/>
            <a:ext cx="4773765" cy="2069553"/>
          </a:xfrm>
          <a:prstGeom prst="rect">
            <a:avLst/>
          </a:prstGeom>
          <a:solidFill>
            <a:schemeClr val="accent1"/>
          </a:solidFill>
          <a:ln w="9525">
            <a:solidFill>
              <a:srgbClr val="E200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89994" y="3328497"/>
            <a:ext cx="4280039" cy="868034"/>
          </a:xfrm>
        </p:spPr>
        <p:txBody>
          <a:bodyPr anchor="b" anchorCtr="0"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sl-SI" dirty="0"/>
              <a:t>Insert </a:t>
            </a:r>
            <a:r>
              <a:rPr lang="sl-SI" dirty="0" err="1"/>
              <a:t>Presentation</a:t>
            </a:r>
            <a:br>
              <a:rPr lang="sl-SI" dirty="0"/>
            </a:br>
            <a:r>
              <a:rPr lang="en-GB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29109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59259E-6 L 0.79619 2.59259E-6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0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1.38889E-6 -1.48148E-6 L 1.38889E-6 -0.24167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16" grpId="1" animBg="1"/>
      <p:bldP spid="10" grpId="0"/>
      <p:bldP spid="10" grpId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small pictur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19100" y="1222375"/>
            <a:ext cx="5160962" cy="32936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5747275" y="1222374"/>
            <a:ext cx="2980800" cy="3293667"/>
          </a:xfrm>
        </p:spPr>
        <p:txBody>
          <a:bodyPr tIns="756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br>
              <a:rPr lang="da-DK" dirty="0"/>
            </a:b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7759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icture and tex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567601" y="1222375"/>
            <a:ext cx="5160475" cy="32936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19100" y="1222374"/>
            <a:ext cx="2980800" cy="3293667"/>
          </a:xfrm>
        </p:spPr>
        <p:txBody>
          <a:bodyPr tIns="756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br>
              <a:rPr lang="da-DK" dirty="0"/>
            </a:b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401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88" y="1222375"/>
            <a:ext cx="8301037" cy="367075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Page#"/>
          <p:cNvSpPr txBox="1">
            <a:spLocks noChangeArrowheads="1"/>
          </p:cNvSpPr>
          <p:nvPr userDrawn="1"/>
        </p:nvSpPr>
        <p:spPr bwMode="auto">
          <a:xfrm>
            <a:off x="64431" y="4966381"/>
            <a:ext cx="381042" cy="918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</a:pPr>
            <a:fld id="{21B19618-E8F0-4C5A-87AE-B0CCB4D6BB5E}" type="slidenum">
              <a:rPr lang="en-GB" sz="800" b="1" smtClean="0">
                <a:solidFill>
                  <a:schemeClr val="tx1"/>
                </a:solidFill>
                <a:ea typeface="SimHei"/>
                <a:cs typeface="Arial" charset="0"/>
              </a:rPr>
              <a:pPr algn="r" fontAlgn="base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</a:pPr>
              <a:t>‹#›</a:t>
            </a:fld>
            <a:r>
              <a:rPr lang="en-GB" sz="800" dirty="0">
                <a:solidFill>
                  <a:schemeClr val="tx1"/>
                </a:solidFill>
                <a:ea typeface="SimHei"/>
                <a:cs typeface="Arial" charset="0"/>
              </a:rPr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5153241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4794647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222375"/>
            <a:ext cx="8308975" cy="329366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68983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4794647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4"/>
          </p:nvPr>
        </p:nvSpPr>
        <p:spPr>
          <a:xfrm>
            <a:off x="419100" y="1222375"/>
            <a:ext cx="4068000" cy="329366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5"/>
          </p:nvPr>
        </p:nvSpPr>
        <p:spPr>
          <a:xfrm>
            <a:off x="4654800" y="1222375"/>
            <a:ext cx="4068000" cy="329366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12053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medium picture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4794647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19100" y="221455"/>
            <a:ext cx="4067176" cy="8634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19100" y="1222375"/>
            <a:ext cx="4067175" cy="329366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659313" y="0"/>
            <a:ext cx="4484686" cy="4794647"/>
          </a:xfrm>
          <a:solidFill>
            <a:schemeClr val="bg1"/>
          </a:solidFill>
        </p:spPr>
        <p:txBody>
          <a:bodyPr tIns="612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br>
              <a:rPr lang="da-DK" dirty="0"/>
            </a:b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9492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picture and tex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4794647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659314" y="221456"/>
            <a:ext cx="4068761" cy="70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653871" y="1222375"/>
            <a:ext cx="4067855" cy="32936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4486275" cy="4794647"/>
          </a:xfrm>
          <a:solidFill>
            <a:schemeClr val="bg1"/>
          </a:solidFill>
        </p:spPr>
        <p:txBody>
          <a:bodyPr tIns="612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br>
              <a:rPr lang="da-DK" dirty="0"/>
            </a:b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651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small picture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4794647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19100" y="1222375"/>
            <a:ext cx="5160962" cy="32936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5747275" y="1222375"/>
            <a:ext cx="2980800" cy="3293667"/>
          </a:xfrm>
          <a:solidFill>
            <a:schemeClr val="bg1"/>
          </a:solidFill>
        </p:spPr>
        <p:txBody>
          <a:bodyPr tIns="756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br>
              <a:rPr lang="da-DK" dirty="0"/>
            </a:b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2378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icture and tex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4794647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567601" y="1222375"/>
            <a:ext cx="5160475" cy="32936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19100" y="1222374"/>
            <a:ext cx="2980800" cy="3293667"/>
          </a:xfrm>
          <a:solidFill>
            <a:schemeClr val="bg1"/>
          </a:solidFill>
        </p:spPr>
        <p:txBody>
          <a:bodyPr tIns="900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br>
              <a:rPr lang="da-DK" dirty="0"/>
            </a:b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6405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nten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88" y="1222375"/>
            <a:ext cx="8301037" cy="367075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Page#"/>
          <p:cNvSpPr txBox="1">
            <a:spLocks noChangeArrowheads="1"/>
          </p:cNvSpPr>
          <p:nvPr userDrawn="1"/>
        </p:nvSpPr>
        <p:spPr bwMode="auto">
          <a:xfrm>
            <a:off x="64431" y="4966381"/>
            <a:ext cx="381042" cy="918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</a:pPr>
            <a:fld id="{21B19618-E8F0-4C5A-87AE-B0CCB4D6BB5E}" type="slidenum">
              <a:rPr lang="en-GB" sz="800" b="1" smtClean="0">
                <a:solidFill>
                  <a:schemeClr val="tx1"/>
                </a:solidFill>
                <a:ea typeface="SimHei"/>
                <a:cs typeface="Arial" charset="0"/>
              </a:rPr>
              <a:pPr algn="r" fontAlgn="base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</a:pPr>
              <a:t>‹#›</a:t>
            </a:fld>
            <a:r>
              <a:rPr lang="en-GB" sz="800" dirty="0">
                <a:solidFill>
                  <a:schemeClr val="tx1"/>
                </a:solidFill>
                <a:ea typeface="SimHei"/>
                <a:cs typeface="Arial" charset="0"/>
              </a:rPr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265193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o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7"/>
          <a:stretch/>
        </p:blipFill>
        <p:spPr>
          <a:xfrm>
            <a:off x="0" y="137"/>
            <a:ext cx="9144000" cy="4801374"/>
          </a:xfrm>
          <a:prstGeom prst="rect">
            <a:avLst/>
          </a:prstGeom>
        </p:spPr>
      </p:pic>
      <p:pic>
        <p:nvPicPr>
          <p:cNvPr id="12" name="Picture 10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471" y="139228"/>
            <a:ext cx="1716911" cy="43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43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4794647"/>
          </a:xfrm>
        </p:spPr>
        <p:txBody>
          <a:bodyPr tIns="900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br>
              <a:rPr lang="da-DK" dirty="0"/>
            </a:b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57681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192" y="3402"/>
            <a:ext cx="1892808" cy="72009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20687" y="982831"/>
            <a:ext cx="8307388" cy="868034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Presentation title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099" y="1988689"/>
            <a:ext cx="8308975" cy="291820"/>
          </a:xfrm>
        </p:spPr>
        <p:txBody>
          <a:bodyPr/>
          <a:lstStyle>
            <a:lvl1pPr marL="0" indent="0" algn="l">
              <a:buNone/>
              <a:defRPr sz="1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insert name and title of presenter</a:t>
            </a:r>
          </a:p>
        </p:txBody>
      </p:sp>
    </p:spTree>
    <p:extLst>
      <p:ext uri="{BB962C8B-B14F-4D97-AF65-F5344CB8AC3E}">
        <p14:creationId xmlns:p14="http://schemas.microsoft.com/office/powerpoint/2010/main" val="14412462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White background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grpSp>
        <p:nvGrpSpPr>
          <p:cNvPr id="2" name="Gruppe 1"/>
          <p:cNvGrpSpPr/>
          <p:nvPr userDrawn="1"/>
        </p:nvGrpSpPr>
        <p:grpSpPr>
          <a:xfrm>
            <a:off x="3022895" y="1401078"/>
            <a:ext cx="3098210" cy="2341345"/>
            <a:chOff x="3009519" y="1350350"/>
            <a:chExt cx="3098210" cy="2341345"/>
          </a:xfrm>
        </p:grpSpPr>
        <p:pic>
          <p:nvPicPr>
            <p:cNvPr id="7" name="Boxlogo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519" y="1350350"/>
              <a:ext cx="3098210" cy="1354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3048390"/>
              <a:ext cx="2466000" cy="643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746243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2785" y="657935"/>
            <a:ext cx="7495746" cy="618604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52785" y="1432711"/>
            <a:ext cx="8063776" cy="2714861"/>
          </a:xfrm>
        </p:spPr>
        <p:txBody>
          <a:bodyPr>
            <a:normAutofit/>
          </a:bodyPr>
          <a:lstStyle>
            <a:lvl1pPr>
              <a:defRPr sz="28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175483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sp>
        <p:nvSpPr>
          <p:cNvPr id="15" name="Pladsholder til billede 1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</p:spPr>
        <p:txBody>
          <a:bodyPr tIns="4320000"/>
          <a:lstStyle>
            <a:lvl1pPr marL="0" indent="0" algn="ctr">
              <a:buNone/>
              <a:defRPr sz="105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0688" y="1270982"/>
            <a:ext cx="8307387" cy="1102519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GB" dirty="0"/>
              <a:t>Click to insert Presentation title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099" y="2711053"/>
            <a:ext cx="8308975" cy="407396"/>
          </a:xfrm>
        </p:spPr>
        <p:txBody>
          <a:bodyPr/>
          <a:lstStyle>
            <a:lvl1pPr marL="0" indent="0" algn="l">
              <a:buNone/>
              <a:defRPr sz="105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insert name and title of presenter</a:t>
            </a:r>
          </a:p>
        </p:txBody>
      </p:sp>
      <p:sp>
        <p:nvSpPr>
          <p:cNvPr id="5" name="Backdrop single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869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7" name="Logo top"/>
          <p:cNvSpPr>
            <a:spLocks noGrp="1"/>
          </p:cNvSpPr>
          <p:nvPr>
            <p:ph type="body" sz="quarter" idx="11" hasCustomPrompt="1"/>
          </p:nvPr>
        </p:nvSpPr>
        <p:spPr>
          <a:xfrm>
            <a:off x="6465600" y="286200"/>
            <a:ext cx="2289600" cy="4401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0769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1" y="1006079"/>
            <a:ext cx="8308975" cy="349567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8A7D54C-D54F-43B1-99F6-F18074A4CDBC}" type="datetimeFigureOut">
              <a:rPr lang="en-GB" smtClean="0"/>
              <a:pPr/>
              <a:t>23/05/2023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20559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sp>
        <p:nvSpPr>
          <p:cNvPr id="15" name="Pladsholder til billede 1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</p:spPr>
        <p:txBody>
          <a:bodyPr tIns="720000" anchor="ctr" anchorCtr="0"/>
          <a:lstStyle>
            <a:lvl1pPr marL="0" indent="0" algn="ctr">
              <a:buNone/>
              <a:defRPr sz="105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Backdrop single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400"/>
            <a:ext cx="9144000" cy="23193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0687" y="1006078"/>
            <a:ext cx="8307388" cy="868034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Presentation title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099" y="2011937"/>
            <a:ext cx="8308975" cy="291820"/>
          </a:xfrm>
        </p:spPr>
        <p:txBody>
          <a:bodyPr/>
          <a:lstStyle>
            <a:lvl1pPr marL="0" indent="0" algn="l">
              <a:buNone/>
              <a:defRPr sz="105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insert name and title of presenter</a:t>
            </a:r>
          </a:p>
        </p:txBody>
      </p:sp>
      <p:sp>
        <p:nvSpPr>
          <p:cNvPr id="13" name="Logo top"/>
          <p:cNvSpPr>
            <a:spLocks noGrp="1"/>
          </p:cNvSpPr>
          <p:nvPr>
            <p:ph type="body" sz="quarter" idx="11" hasCustomPrompt="1"/>
          </p:nvPr>
        </p:nvSpPr>
        <p:spPr>
          <a:xfrm>
            <a:off x="6465600" y="286200"/>
            <a:ext cx="2289600" cy="4401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1330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4"/>
          </p:nvPr>
        </p:nvSpPr>
        <p:spPr>
          <a:xfrm>
            <a:off x="419101" y="1006080"/>
            <a:ext cx="4067175" cy="3509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5"/>
          </p:nvPr>
        </p:nvSpPr>
        <p:spPr>
          <a:xfrm>
            <a:off x="4659314" y="1006080"/>
            <a:ext cx="4068761" cy="3509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8A7D54C-D54F-43B1-99F6-F18074A4CDBC}" type="datetimeFigureOut">
              <a:rPr lang="en-GB" smtClean="0"/>
              <a:pPr/>
              <a:t>23/05/2023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86302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medium pictur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19100" y="221456"/>
            <a:ext cx="4067176" cy="70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19101" y="1006080"/>
            <a:ext cx="4067175" cy="350996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59314" y="1"/>
            <a:ext cx="4484686" cy="4794647"/>
          </a:xfrm>
        </p:spPr>
        <p:txBody>
          <a:bodyPr tIns="900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8A7D54C-D54F-43B1-99F6-F18074A4CDBC}" type="datetimeFigureOut">
              <a:rPr lang="en-GB" smtClean="0"/>
              <a:pPr/>
              <a:t>23/05/2023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08650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picture and tex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659314" y="221456"/>
            <a:ext cx="4068761" cy="70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653871" y="1006078"/>
            <a:ext cx="4067855" cy="3509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" y="1"/>
            <a:ext cx="4486275" cy="4794647"/>
          </a:xfrm>
        </p:spPr>
        <p:txBody>
          <a:bodyPr tIns="900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8A7D54C-D54F-43B1-99F6-F18074A4CDBC}" type="datetimeFigureOut">
              <a:rPr lang="en-GB" smtClean="0"/>
              <a:pPr/>
              <a:t>23/05/2023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2777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o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7"/>
          <a:stretch/>
        </p:blipFill>
        <p:spPr>
          <a:xfrm>
            <a:off x="0" y="137"/>
            <a:ext cx="9144000" cy="4801374"/>
          </a:xfrm>
          <a:prstGeom prst="rect">
            <a:avLst/>
          </a:prstGeom>
        </p:spPr>
      </p:pic>
      <p:pic>
        <p:nvPicPr>
          <p:cNvPr id="17" name="Picture 10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471" y="139228"/>
            <a:ext cx="1716911" cy="438944"/>
          </a:xfrm>
          <a:prstGeom prst="rect">
            <a:avLst/>
          </a:prstGeom>
        </p:spPr>
      </p:pic>
      <p:sp>
        <p:nvSpPr>
          <p:cNvPr id="18" name="Oval 174">
            <a:extLst>
              <a:ext uri="{FF2B5EF4-FFF2-40B4-BE49-F238E27FC236}">
                <a16:creationId xmlns:a16="http://schemas.microsoft.com/office/drawing/2014/main" id="{9CD57D47-37E1-4B1D-9304-8D342B129429}"/>
              </a:ext>
            </a:extLst>
          </p:cNvPr>
          <p:cNvSpPr/>
          <p:nvPr userDrawn="1"/>
        </p:nvSpPr>
        <p:spPr>
          <a:xfrm>
            <a:off x="-94004" y="4366427"/>
            <a:ext cx="6810998" cy="335280"/>
          </a:xfrm>
          <a:prstGeom prst="ellipse">
            <a:avLst/>
          </a:prstGeom>
          <a:solidFill>
            <a:schemeClr val="tx1">
              <a:alpha val="15000"/>
            </a:schemeClr>
          </a:solidFill>
          <a:ln w="9525">
            <a:noFill/>
          </a:ln>
          <a:effectLst>
            <a:glow>
              <a:schemeClr val="accent1">
                <a:alpha val="40000"/>
              </a:schemeClr>
            </a:glow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19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98" r="16542" b="11619"/>
          <a:stretch/>
        </p:blipFill>
        <p:spPr>
          <a:xfrm>
            <a:off x="0" y="3111590"/>
            <a:ext cx="7631394" cy="1434095"/>
          </a:xfrm>
          <a:prstGeom prst="rect">
            <a:avLst/>
          </a:prstGeom>
        </p:spPr>
      </p:pic>
      <p:grpSp>
        <p:nvGrpSpPr>
          <p:cNvPr id="20" name="Group 2">
            <a:extLst>
              <a:ext uri="{FF2B5EF4-FFF2-40B4-BE49-F238E27FC236}">
                <a16:creationId xmlns:a16="http://schemas.microsoft.com/office/drawing/2014/main" id="{1EE0937C-0627-4EDD-9BCE-B86B1D4F3EE6}"/>
              </a:ext>
            </a:extLst>
          </p:cNvPr>
          <p:cNvGrpSpPr/>
          <p:nvPr userDrawn="1"/>
        </p:nvGrpSpPr>
        <p:grpSpPr>
          <a:xfrm>
            <a:off x="198999" y="3058814"/>
            <a:ext cx="6309295" cy="1270002"/>
            <a:chOff x="2292225" y="1577180"/>
            <a:chExt cx="6309295" cy="1270002"/>
          </a:xfrm>
        </p:grpSpPr>
        <p:sp>
          <p:nvSpPr>
            <p:cNvPr id="21" name="Right Triangle 53">
              <a:extLst>
                <a:ext uri="{FF2B5EF4-FFF2-40B4-BE49-F238E27FC236}">
                  <a16:creationId xmlns:a16="http://schemas.microsoft.com/office/drawing/2014/main" id="{1C8E2205-D133-4039-89A5-C18B5C8AEBF8}"/>
                </a:ext>
              </a:extLst>
            </p:cNvPr>
            <p:cNvSpPr/>
            <p:nvPr/>
          </p:nvSpPr>
          <p:spPr>
            <a:xfrm rot="5400000">
              <a:off x="7830343" y="2076004"/>
              <a:ext cx="1270001" cy="272353"/>
            </a:xfrm>
            <a:prstGeom prst="rtTriangle">
              <a:avLst/>
            </a:prstGeom>
            <a:gradFill>
              <a:gsLst>
                <a:gs pos="66000">
                  <a:schemeClr val="tx1">
                    <a:alpha val="0"/>
                  </a:schemeClr>
                </a:gs>
                <a:gs pos="100000">
                  <a:schemeClr val="tx1">
                    <a:alpha val="40000"/>
                  </a:schemeClr>
                </a:gs>
              </a:gsLst>
              <a:lin ang="6000000" scaled="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2" name="Right Triangle 63">
              <a:extLst>
                <a:ext uri="{FF2B5EF4-FFF2-40B4-BE49-F238E27FC236}">
                  <a16:creationId xmlns:a16="http://schemas.microsoft.com/office/drawing/2014/main" id="{C3FC8BFC-CEA1-4B1F-8FB9-7D675F6C9F95}"/>
                </a:ext>
              </a:extLst>
            </p:cNvPr>
            <p:cNvSpPr/>
            <p:nvPr/>
          </p:nvSpPr>
          <p:spPr>
            <a:xfrm rot="16200000" flipH="1">
              <a:off x="1767842" y="2101564"/>
              <a:ext cx="1270001" cy="221236"/>
            </a:xfrm>
            <a:prstGeom prst="rtTriangle">
              <a:avLst/>
            </a:prstGeom>
            <a:gradFill>
              <a:gsLst>
                <a:gs pos="66000">
                  <a:schemeClr val="tx1">
                    <a:alpha val="0"/>
                  </a:schemeClr>
                </a:gs>
                <a:gs pos="100000">
                  <a:schemeClr val="tx1">
                    <a:alpha val="40000"/>
                  </a:schemeClr>
                </a:gs>
              </a:gsLst>
              <a:lin ang="6000000" scaled="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p:sp>
        <p:nvSpPr>
          <p:cNvPr id="23" name="Rectangle 175">
            <a:extLst>
              <a:ext uri="{FF2B5EF4-FFF2-40B4-BE49-F238E27FC236}">
                <a16:creationId xmlns:a16="http://schemas.microsoft.com/office/drawing/2014/main" id="{024A81C0-A5D1-432B-B914-2EAB4CE702AC}"/>
              </a:ext>
            </a:extLst>
          </p:cNvPr>
          <p:cNvSpPr/>
          <p:nvPr userDrawn="1"/>
        </p:nvSpPr>
        <p:spPr>
          <a:xfrm>
            <a:off x="420686" y="2347023"/>
            <a:ext cx="5809433" cy="2069553"/>
          </a:xfrm>
          <a:prstGeom prst="rect">
            <a:avLst/>
          </a:prstGeom>
          <a:solidFill>
            <a:schemeClr val="accent1"/>
          </a:solidFill>
          <a:ln w="9525">
            <a:solidFill>
              <a:srgbClr val="E200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4" name="Title 1"/>
          <p:cNvSpPr>
            <a:spLocks noGrp="1"/>
          </p:cNvSpPr>
          <p:nvPr>
            <p:ph type="ctrTitle" hasCustomPrompt="1"/>
          </p:nvPr>
        </p:nvSpPr>
        <p:spPr>
          <a:xfrm>
            <a:off x="689994" y="3328497"/>
            <a:ext cx="4280039" cy="868034"/>
          </a:xfrm>
        </p:spPr>
        <p:txBody>
          <a:bodyPr anchor="b" anchorCtr="0"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sl-SI" dirty="0"/>
              <a:t>Insert </a:t>
            </a:r>
            <a:r>
              <a:rPr lang="sl-SI" dirty="0" err="1"/>
              <a:t>Presentation</a:t>
            </a:r>
            <a:br>
              <a:rPr lang="sl-SI" dirty="0"/>
            </a:br>
            <a:r>
              <a:rPr lang="en-GB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11296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0.79618 2.59259E-6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0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1.38889E-6 -1.48148E-6 L 1.38889E-6 -0.24167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23" grpId="1" animBg="1"/>
      <p:bldP spid="24" grpId="0"/>
      <p:bldP spid="24" grpId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small pictur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19101" y="1006078"/>
            <a:ext cx="5160962" cy="3509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747275" y="1006079"/>
            <a:ext cx="2980800" cy="3509963"/>
          </a:xfrm>
        </p:spPr>
        <p:txBody>
          <a:bodyPr tIns="900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8A7D54C-D54F-43B1-99F6-F18074A4CDBC}" type="datetimeFigureOut">
              <a:rPr lang="en-GB" smtClean="0"/>
              <a:pPr/>
              <a:t>23/05/2023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12486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icture and tex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567601" y="1006078"/>
            <a:ext cx="5160475" cy="3509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19100" y="1006079"/>
            <a:ext cx="2980800" cy="3509963"/>
          </a:xfrm>
        </p:spPr>
        <p:txBody>
          <a:bodyPr tIns="900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8A7D54C-D54F-43B1-99F6-F18074A4CDBC}" type="datetimeFigureOut">
              <a:rPr lang="en-GB" smtClean="0"/>
              <a:pPr/>
              <a:t>23/05/2023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12301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89" y="1006078"/>
            <a:ext cx="8301037" cy="3887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bmkFldAdditionalInfo"/>
          <p:cNvSpPr txBox="1">
            <a:spLocks noChangeArrowheads="1"/>
          </p:cNvSpPr>
          <p:nvPr userDrawn="1"/>
        </p:nvSpPr>
        <p:spPr bwMode="auto">
          <a:xfrm>
            <a:off x="64431" y="4966381"/>
            <a:ext cx="381042" cy="918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</a:pPr>
            <a:fld id="{21B19618-E8F0-4C5A-87AE-B0CCB4D6BB5E}" type="slidenum">
              <a:rPr lang="en-GB" sz="600" b="1" smtClean="0">
                <a:solidFill>
                  <a:schemeClr val="tx1"/>
                </a:solidFill>
                <a:ea typeface="SimHei"/>
                <a:cs typeface="Arial" charset="0"/>
              </a:rPr>
              <a:pPr algn="r" fontAlgn="base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</a:pPr>
              <a:t>‹#›</a:t>
            </a:fld>
            <a:r>
              <a:rPr lang="en-GB" sz="600" dirty="0">
                <a:solidFill>
                  <a:schemeClr val="tx1"/>
                </a:solidFill>
                <a:ea typeface="SimHei"/>
                <a:cs typeface="Arial" charset="0"/>
              </a:rPr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21057170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9144000" cy="4794647"/>
          </a:xfrm>
        </p:spPr>
        <p:txBody>
          <a:bodyPr tIns="900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B8A7D54C-D54F-43B1-99F6-F18074A4CDBC}" type="datetimeFigureOut">
              <a:rPr lang="en-GB" smtClean="0"/>
              <a:pPr/>
              <a:t>23/05/2023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70105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U:\Danfoss\Jobs\5123_Hjaelp til PowerPoint skabeloner\Received\Nyeste grafikker\Ny Grafik til SD\Ny Grafik til SD\PPT_frontpage_4-3_full_red_backdrop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0688" y="1270982"/>
            <a:ext cx="8307387" cy="1102519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Presentation title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099" y="2711053"/>
            <a:ext cx="8308975" cy="407396"/>
          </a:xfrm>
        </p:spPr>
        <p:txBody>
          <a:bodyPr/>
          <a:lstStyle>
            <a:lvl1pPr marL="0" indent="0" algn="l">
              <a:buNone/>
              <a:defRPr sz="105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insert text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532" y="141581"/>
            <a:ext cx="2289048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270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White background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pic>
        <p:nvPicPr>
          <p:cNvPr id="2051" name="Box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520" y="1642116"/>
            <a:ext cx="3098210" cy="1015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915646"/>
            <a:ext cx="2466000" cy="482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62276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532" y="141581"/>
            <a:ext cx="2289048" cy="438912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20688" y="1270982"/>
            <a:ext cx="8307387" cy="1102519"/>
          </a:xfrm>
        </p:spPr>
        <p:txBody>
          <a:bodyPr anchor="b" anchorCtr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divider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</p:spTree>
    <p:extLst>
      <p:ext uri="{BB962C8B-B14F-4D97-AF65-F5344CB8AC3E}">
        <p14:creationId xmlns:p14="http://schemas.microsoft.com/office/powerpoint/2010/main" val="29025366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532" y="141581"/>
            <a:ext cx="2289048" cy="43891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20688" y="1270982"/>
            <a:ext cx="8307387" cy="1102519"/>
          </a:xfrm>
        </p:spPr>
        <p:txBody>
          <a:bodyPr anchor="b" anchorCtr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divider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</p:spTree>
    <p:extLst>
      <p:ext uri="{BB962C8B-B14F-4D97-AF65-F5344CB8AC3E}">
        <p14:creationId xmlns:p14="http://schemas.microsoft.com/office/powerpoint/2010/main" val="42716346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532" y="141581"/>
            <a:ext cx="2289048" cy="43891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20688" y="1270982"/>
            <a:ext cx="8307387" cy="1102519"/>
          </a:xfrm>
        </p:spPr>
        <p:txBody>
          <a:bodyPr anchor="b" anchorCtr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divider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</p:spTree>
    <p:extLst>
      <p:ext uri="{BB962C8B-B14F-4D97-AF65-F5344CB8AC3E}">
        <p14:creationId xmlns:p14="http://schemas.microsoft.com/office/powerpoint/2010/main" val="14961143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532" y="141581"/>
            <a:ext cx="2289048" cy="43891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20688" y="1270982"/>
            <a:ext cx="8307387" cy="1102519"/>
          </a:xfrm>
        </p:spPr>
        <p:txBody>
          <a:bodyPr anchor="b" anchorCtr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divider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</p:spTree>
    <p:extLst>
      <p:ext uri="{BB962C8B-B14F-4D97-AF65-F5344CB8AC3E}">
        <p14:creationId xmlns:p14="http://schemas.microsoft.com/office/powerpoint/2010/main" val="1334231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 Page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"/>
          <a:stretch/>
        </p:blipFill>
        <p:spPr>
          <a:xfrm>
            <a:off x="1079" y="0"/>
            <a:ext cx="9145017" cy="5143499"/>
          </a:xfrm>
          <a:prstGeom prst="rect">
            <a:avLst/>
          </a:prstGeom>
        </p:spPr>
      </p:pic>
      <p:grpSp>
        <p:nvGrpSpPr>
          <p:cNvPr id="7" name="Skupina 6"/>
          <p:cNvGrpSpPr/>
          <p:nvPr userDrawn="1"/>
        </p:nvGrpSpPr>
        <p:grpSpPr>
          <a:xfrm>
            <a:off x="5950383" y="140618"/>
            <a:ext cx="3193617" cy="672571"/>
            <a:chOff x="5950383" y="140618"/>
            <a:chExt cx="3193617" cy="672571"/>
          </a:xfrm>
        </p:grpSpPr>
        <p:pic>
          <p:nvPicPr>
            <p:cNvPr id="8" name="Slika 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0383" y="140618"/>
              <a:ext cx="3193617" cy="672571"/>
            </a:xfrm>
            <a:prstGeom prst="rect">
              <a:avLst/>
            </a:prstGeom>
          </p:spPr>
        </p:pic>
        <p:pic>
          <p:nvPicPr>
            <p:cNvPr id="9" name="Picture 10">
              <a:hlinkClick r:id="" action="ppaction://noaction"/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998" y="140618"/>
              <a:ext cx="1716911" cy="438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0655020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532" y="141581"/>
            <a:ext cx="2289048" cy="43891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20688" y="1270982"/>
            <a:ext cx="8307387" cy="1102519"/>
          </a:xfrm>
        </p:spPr>
        <p:txBody>
          <a:bodyPr anchor="b" anchorCtr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divider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</p:spTree>
    <p:extLst>
      <p:ext uri="{BB962C8B-B14F-4D97-AF65-F5344CB8AC3E}">
        <p14:creationId xmlns:p14="http://schemas.microsoft.com/office/powerpoint/2010/main" val="22861097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532" y="141581"/>
            <a:ext cx="2289048" cy="43891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20688" y="1270982"/>
            <a:ext cx="8307387" cy="1102519"/>
          </a:xfrm>
        </p:spPr>
        <p:txBody>
          <a:bodyPr anchor="b" anchorCtr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divider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</p:spTree>
    <p:extLst>
      <p:ext uri="{BB962C8B-B14F-4D97-AF65-F5344CB8AC3E}">
        <p14:creationId xmlns:p14="http://schemas.microsoft.com/office/powerpoint/2010/main" val="463762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532" y="141581"/>
            <a:ext cx="2289048" cy="43891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20688" y="1270982"/>
            <a:ext cx="8307387" cy="1102519"/>
          </a:xfrm>
        </p:spPr>
        <p:txBody>
          <a:bodyPr anchor="b" anchorCtr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divider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</p:spTree>
    <p:extLst>
      <p:ext uri="{BB962C8B-B14F-4D97-AF65-F5344CB8AC3E}">
        <p14:creationId xmlns:p14="http://schemas.microsoft.com/office/powerpoint/2010/main" val="20165371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532" y="141581"/>
            <a:ext cx="2289048" cy="43891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20688" y="1270982"/>
            <a:ext cx="8307387" cy="1102519"/>
          </a:xfrm>
        </p:spPr>
        <p:txBody>
          <a:bodyPr anchor="b" anchorCtr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divider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</p:spTree>
    <p:extLst>
      <p:ext uri="{BB962C8B-B14F-4D97-AF65-F5344CB8AC3E}">
        <p14:creationId xmlns:p14="http://schemas.microsoft.com/office/powerpoint/2010/main" val="40992651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532" y="141581"/>
            <a:ext cx="2289048" cy="43891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20688" y="1270982"/>
            <a:ext cx="8307387" cy="1102519"/>
          </a:xfrm>
        </p:spPr>
        <p:txBody>
          <a:bodyPr anchor="b" anchorCtr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divider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</p:spTree>
    <p:extLst>
      <p:ext uri="{BB962C8B-B14F-4D97-AF65-F5344CB8AC3E}">
        <p14:creationId xmlns:p14="http://schemas.microsoft.com/office/powerpoint/2010/main" val="29426208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532" y="141581"/>
            <a:ext cx="2289048" cy="43891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20688" y="1270982"/>
            <a:ext cx="8307387" cy="1102519"/>
          </a:xfrm>
        </p:spPr>
        <p:txBody>
          <a:bodyPr anchor="b" anchorCtr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divider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</p:spTree>
    <p:extLst>
      <p:ext uri="{BB962C8B-B14F-4D97-AF65-F5344CB8AC3E}">
        <p14:creationId xmlns:p14="http://schemas.microsoft.com/office/powerpoint/2010/main" val="28977921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532" y="141581"/>
            <a:ext cx="2289048" cy="43891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20688" y="1270982"/>
            <a:ext cx="8307387" cy="1102519"/>
          </a:xfrm>
        </p:spPr>
        <p:txBody>
          <a:bodyPr anchor="b" anchorCtr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divider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</p:spTree>
    <p:extLst>
      <p:ext uri="{BB962C8B-B14F-4D97-AF65-F5344CB8AC3E}">
        <p14:creationId xmlns:p14="http://schemas.microsoft.com/office/powerpoint/2010/main" val="8962819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532" y="141581"/>
            <a:ext cx="2289048" cy="43891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20688" y="1270982"/>
            <a:ext cx="8307387" cy="1102519"/>
          </a:xfrm>
        </p:spPr>
        <p:txBody>
          <a:bodyPr anchor="b" anchorCtr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divider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</p:spTree>
    <p:extLst>
      <p:ext uri="{BB962C8B-B14F-4D97-AF65-F5344CB8AC3E}">
        <p14:creationId xmlns:p14="http://schemas.microsoft.com/office/powerpoint/2010/main" val="27070577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532" y="141581"/>
            <a:ext cx="2289048" cy="43891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20688" y="1270982"/>
            <a:ext cx="8307387" cy="1102519"/>
          </a:xfrm>
        </p:spPr>
        <p:txBody>
          <a:bodyPr anchor="b" anchorCtr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divider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</p:spTree>
    <p:extLst>
      <p:ext uri="{BB962C8B-B14F-4D97-AF65-F5344CB8AC3E}">
        <p14:creationId xmlns:p14="http://schemas.microsoft.com/office/powerpoint/2010/main" val="9938927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U:\Danfoss\Jobs\5123_Hjaelp til PowerPoint skabeloner\Received\Nyeste grafikker\Ny Grafik til SD\Ny Grafik til SD\PPT_frontpage_4-3_full_red_backdrop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532" y="141581"/>
            <a:ext cx="2289048" cy="43891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20688" y="1270982"/>
            <a:ext cx="8307387" cy="1102519"/>
          </a:xfrm>
        </p:spPr>
        <p:txBody>
          <a:bodyPr anchor="b" anchorCtr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divider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</p:spTree>
    <p:extLst>
      <p:ext uri="{BB962C8B-B14F-4D97-AF65-F5344CB8AC3E}">
        <p14:creationId xmlns:p14="http://schemas.microsoft.com/office/powerpoint/2010/main" val="785104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"/>
          <a:stretch/>
        </p:blipFill>
        <p:spPr>
          <a:xfrm>
            <a:off x="1079" y="1"/>
            <a:ext cx="9145017" cy="479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530635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4" b="-40"/>
          <a:stretch/>
        </p:blipFill>
        <p:spPr bwMode="auto">
          <a:xfrm>
            <a:off x="-8021" y="1"/>
            <a:ext cx="9208168" cy="5145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Backdrop single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8694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7" name="Logo top"/>
          <p:cNvSpPr>
            <a:spLocks noGrp="1"/>
          </p:cNvSpPr>
          <p:nvPr>
            <p:ph type="body" sz="quarter" idx="11" hasCustomPrompt="1"/>
          </p:nvPr>
        </p:nvSpPr>
        <p:spPr>
          <a:xfrm>
            <a:off x="6465600" y="286200"/>
            <a:ext cx="2289600" cy="4401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0" name="Title 7"/>
          <p:cNvSpPr>
            <a:spLocks noGrp="1"/>
          </p:cNvSpPr>
          <p:nvPr>
            <p:ph type="ctrTitle" hasCustomPrompt="1"/>
          </p:nvPr>
        </p:nvSpPr>
        <p:spPr>
          <a:xfrm>
            <a:off x="420687" y="1006078"/>
            <a:ext cx="8307388" cy="868034"/>
          </a:xfrm>
        </p:spPr>
        <p:txBody>
          <a:bodyPr anchor="b" anchorCtr="0"/>
          <a:lstStyle/>
          <a:p>
            <a:r>
              <a:rPr lang="en-GB" dirty="0"/>
              <a:t>Click to insert Presentation title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  <p:sp>
        <p:nvSpPr>
          <p:cNvPr id="12" name="Subtitle 8"/>
          <p:cNvSpPr>
            <a:spLocks noGrp="1"/>
          </p:cNvSpPr>
          <p:nvPr>
            <p:ph type="subTitle" idx="1" hasCustomPrompt="1"/>
          </p:nvPr>
        </p:nvSpPr>
        <p:spPr>
          <a:xfrm>
            <a:off x="419099" y="2011936"/>
            <a:ext cx="8308975" cy="291820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 typeface="Verdana" panose="020B0604030504040204" pitchFamily="34" charset="0"/>
              <a:buNone/>
              <a:tabLst/>
              <a:defRPr sz="1050"/>
            </a:lvl1pPr>
          </a:lstStyle>
          <a:p>
            <a:r>
              <a:rPr lang="en-GB" dirty="0"/>
              <a:t>Click to insert name and title of presenter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91758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1" y="1006079"/>
            <a:ext cx="8308975" cy="349567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16567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sp>
        <p:nvSpPr>
          <p:cNvPr id="15" name="Pladsholder til billede 1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</p:spPr>
        <p:txBody>
          <a:bodyPr tIns="720000" anchor="ctr" anchorCtr="0"/>
          <a:lstStyle>
            <a:lvl1pPr marL="0" indent="0" algn="ctr">
              <a:buNone/>
              <a:defRPr sz="1050"/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br>
              <a:rPr lang="da-DK" dirty="0"/>
            </a:b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" b="7331"/>
          <a:stretch/>
        </p:blipFill>
        <p:spPr bwMode="auto">
          <a:xfrm>
            <a:off x="-32084" y="-1"/>
            <a:ext cx="9250948" cy="520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Backdrop single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400"/>
            <a:ext cx="9144000" cy="23193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0687" y="1006078"/>
            <a:ext cx="8307388" cy="868034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Presentation title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099" y="2011936"/>
            <a:ext cx="8308975" cy="291820"/>
          </a:xfrm>
        </p:spPr>
        <p:txBody>
          <a:bodyPr/>
          <a:lstStyle>
            <a:lvl1pPr marL="0" indent="0" algn="l">
              <a:buNone/>
              <a:defRPr sz="105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insert name and title of presenter</a:t>
            </a:r>
          </a:p>
        </p:txBody>
      </p:sp>
      <p:sp>
        <p:nvSpPr>
          <p:cNvPr id="13" name="Logo top"/>
          <p:cNvSpPr>
            <a:spLocks noGrp="1"/>
          </p:cNvSpPr>
          <p:nvPr>
            <p:ph type="body" sz="quarter" idx="11" hasCustomPrompt="1"/>
          </p:nvPr>
        </p:nvSpPr>
        <p:spPr>
          <a:xfrm>
            <a:off x="6465600" y="286200"/>
            <a:ext cx="2289600" cy="4401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43182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4"/>
          </p:nvPr>
        </p:nvSpPr>
        <p:spPr>
          <a:xfrm>
            <a:off x="419101" y="1006079"/>
            <a:ext cx="4067175" cy="3509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5"/>
          </p:nvPr>
        </p:nvSpPr>
        <p:spPr>
          <a:xfrm>
            <a:off x="4659314" y="1006079"/>
            <a:ext cx="4068761" cy="3509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2064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medium pictur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19100" y="221456"/>
            <a:ext cx="4067176" cy="70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19101" y="1006079"/>
            <a:ext cx="4067175" cy="350996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659313" y="1"/>
            <a:ext cx="4484686" cy="4794647"/>
          </a:xfrm>
        </p:spPr>
        <p:txBody>
          <a:bodyPr tIns="900000" anchor="ctr" anchorCtr="0"/>
          <a:lstStyle>
            <a:lvl1pPr marL="0" indent="0" algn="ctr">
              <a:buNone/>
              <a:defRPr sz="1050"/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br>
              <a:rPr lang="da-DK" dirty="0"/>
            </a:b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7366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picture and tex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659314" y="221456"/>
            <a:ext cx="4068761" cy="70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653871" y="1006078"/>
            <a:ext cx="4067855" cy="3509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1"/>
            <a:ext cx="4486275" cy="4794647"/>
          </a:xfrm>
        </p:spPr>
        <p:txBody>
          <a:bodyPr tIns="900000" anchor="ctr" anchorCtr="0"/>
          <a:lstStyle>
            <a:lvl1pPr marL="0" indent="0" algn="ctr">
              <a:buNone/>
              <a:defRPr sz="1050"/>
            </a:lvl1pPr>
          </a:lstStyle>
          <a:p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31250124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small pictur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19100" y="1006078"/>
            <a:ext cx="5160962" cy="3509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5747275" y="1006079"/>
            <a:ext cx="2980800" cy="3509963"/>
          </a:xfrm>
        </p:spPr>
        <p:txBody>
          <a:bodyPr tIns="900000" anchor="ctr" anchorCtr="0"/>
          <a:lstStyle>
            <a:lvl1pPr marL="0" indent="0" algn="ctr">
              <a:buNone/>
              <a:defRPr sz="1050"/>
            </a:lvl1pPr>
          </a:lstStyle>
          <a:p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16813551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icture and tex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567601" y="1006078"/>
            <a:ext cx="5160475" cy="3509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19100" y="1006079"/>
            <a:ext cx="2980800" cy="3509963"/>
          </a:xfrm>
        </p:spPr>
        <p:txBody>
          <a:bodyPr tIns="900000" anchor="ctr" anchorCtr="0"/>
          <a:lstStyle>
            <a:lvl1pPr marL="0" indent="0" algn="ctr">
              <a:buNone/>
              <a:defRPr sz="1050"/>
            </a:lvl1pPr>
          </a:lstStyle>
          <a:p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36031199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89" y="1006078"/>
            <a:ext cx="8301037" cy="38870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Page#"/>
          <p:cNvSpPr txBox="1">
            <a:spLocks noChangeArrowheads="1"/>
          </p:cNvSpPr>
          <p:nvPr userDrawn="1"/>
        </p:nvSpPr>
        <p:spPr bwMode="auto">
          <a:xfrm>
            <a:off x="64431" y="4966381"/>
            <a:ext cx="381042" cy="918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</a:pPr>
            <a:fld id="{21B19618-E8F0-4C5A-87AE-B0CCB4D6BB5E}" type="slidenum">
              <a:rPr lang="en-GB" sz="600" b="1" smtClean="0">
                <a:solidFill>
                  <a:schemeClr val="tx1"/>
                </a:solidFill>
                <a:ea typeface="SimHei"/>
                <a:cs typeface="Arial" charset="0"/>
              </a:rPr>
              <a:pPr algn="r" fontAlgn="base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</a:pPr>
              <a:t>‹#›</a:t>
            </a:fld>
            <a:r>
              <a:rPr lang="en-GB" sz="600" dirty="0">
                <a:solidFill>
                  <a:schemeClr val="tx1"/>
                </a:solidFill>
                <a:ea typeface="SimHei"/>
                <a:cs typeface="Arial" charset="0"/>
              </a:rPr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17210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"/>
            <a:ext cx="9144000" cy="4794647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1" y="1006078"/>
            <a:ext cx="8308975" cy="350996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7995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480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51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9144000" cy="4794647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4"/>
          </p:nvPr>
        </p:nvSpPr>
        <p:spPr>
          <a:xfrm>
            <a:off x="419100" y="1006079"/>
            <a:ext cx="4068000" cy="3509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5"/>
          </p:nvPr>
        </p:nvSpPr>
        <p:spPr>
          <a:xfrm>
            <a:off x="4654800" y="1006079"/>
            <a:ext cx="4068000" cy="3509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479439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medium picture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9144000" cy="4794647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19100" y="221456"/>
            <a:ext cx="4067176" cy="70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19101" y="1006079"/>
            <a:ext cx="4067175" cy="350996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659313" y="1"/>
            <a:ext cx="4484686" cy="4794647"/>
          </a:xfrm>
          <a:solidFill>
            <a:schemeClr val="bg1"/>
          </a:solidFill>
        </p:spPr>
        <p:txBody>
          <a:bodyPr tIns="900000" anchor="ctr" anchorCtr="0"/>
          <a:lstStyle>
            <a:lvl1pPr marL="0" indent="0" algn="ctr">
              <a:buNone/>
              <a:defRPr sz="1050"/>
            </a:lvl1pPr>
          </a:lstStyle>
          <a:p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4165368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picture and tex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"/>
            <a:ext cx="9144000" cy="4794647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659314" y="221456"/>
            <a:ext cx="4068761" cy="70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653871" y="1006078"/>
            <a:ext cx="4067855" cy="3509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1"/>
            <a:ext cx="4486275" cy="4794647"/>
          </a:xfrm>
          <a:solidFill>
            <a:schemeClr val="bg1"/>
          </a:solidFill>
        </p:spPr>
        <p:txBody>
          <a:bodyPr tIns="900000" anchor="ctr" anchorCtr="0"/>
          <a:lstStyle>
            <a:lvl1pPr marL="0" indent="0" algn="ctr">
              <a:buNone/>
              <a:defRPr sz="1050"/>
            </a:lvl1pPr>
          </a:lstStyle>
          <a:p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26247334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small picture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"/>
            <a:ext cx="9144000" cy="4794647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19100" y="1006078"/>
            <a:ext cx="5160962" cy="3509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5747275" y="1006079"/>
            <a:ext cx="2980800" cy="3509963"/>
          </a:xfrm>
          <a:solidFill>
            <a:schemeClr val="bg1"/>
          </a:solidFill>
        </p:spPr>
        <p:txBody>
          <a:bodyPr tIns="900000" anchor="ctr" anchorCtr="0"/>
          <a:lstStyle>
            <a:lvl1pPr marL="0" indent="0" algn="ctr">
              <a:buNone/>
              <a:defRPr sz="1050"/>
            </a:lvl1pPr>
          </a:lstStyle>
          <a:p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17406253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icture and tex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"/>
            <a:ext cx="9144000" cy="4794647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567601" y="1006078"/>
            <a:ext cx="5160475" cy="3509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19100" y="1006079"/>
            <a:ext cx="2980800" cy="3509963"/>
          </a:xfrm>
          <a:solidFill>
            <a:schemeClr val="bg1"/>
          </a:solidFill>
        </p:spPr>
        <p:txBody>
          <a:bodyPr tIns="900000" anchor="ctr" anchorCtr="0"/>
          <a:lstStyle>
            <a:lvl1pPr marL="0" indent="0" algn="ctr">
              <a:buNone/>
              <a:defRPr sz="1050"/>
            </a:lvl1pPr>
          </a:lstStyle>
          <a:p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35769923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nten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89" y="1006078"/>
            <a:ext cx="8301037" cy="38870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Page#"/>
          <p:cNvSpPr txBox="1">
            <a:spLocks noChangeArrowheads="1"/>
          </p:cNvSpPr>
          <p:nvPr userDrawn="1"/>
        </p:nvSpPr>
        <p:spPr bwMode="auto">
          <a:xfrm>
            <a:off x="64431" y="4966381"/>
            <a:ext cx="381042" cy="918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</a:pPr>
            <a:fld id="{21B19618-E8F0-4C5A-87AE-B0CCB4D6BB5E}" type="slidenum">
              <a:rPr lang="en-GB" sz="600" b="1" smtClean="0">
                <a:solidFill>
                  <a:schemeClr val="tx1"/>
                </a:solidFill>
                <a:ea typeface="SimHei"/>
                <a:cs typeface="Arial" charset="0"/>
              </a:rPr>
              <a:pPr algn="r" fontAlgn="base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</a:pPr>
              <a:t>‹#›</a:t>
            </a:fld>
            <a:r>
              <a:rPr lang="en-GB" sz="600" dirty="0">
                <a:solidFill>
                  <a:schemeClr val="tx1"/>
                </a:solidFill>
                <a:ea typeface="SimHei"/>
                <a:cs typeface="Arial" charset="0"/>
              </a:rPr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25371859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79471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U:\Danfoss\Jobs\5123_Hjaelp til PowerPoint skabeloner\Received\Nyeste grafikker\Ny Grafik til SD\Ny Grafik til SD\PPT_frontpage_4-3_full_red_backdrop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532" y="141581"/>
            <a:ext cx="2289048" cy="43891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20687" y="1006078"/>
            <a:ext cx="8307388" cy="868034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Presentation title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099" y="2011936"/>
            <a:ext cx="8308975" cy="291820"/>
          </a:xfrm>
        </p:spPr>
        <p:txBody>
          <a:bodyPr/>
          <a:lstStyle>
            <a:lvl1pPr marL="0" indent="0" algn="l">
              <a:buNone/>
              <a:defRPr sz="105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insert name and title of presenter</a:t>
            </a:r>
          </a:p>
        </p:txBody>
      </p:sp>
    </p:spTree>
    <p:extLst>
      <p:ext uri="{BB962C8B-B14F-4D97-AF65-F5344CB8AC3E}">
        <p14:creationId xmlns:p14="http://schemas.microsoft.com/office/powerpoint/2010/main" val="396632994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White background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pic>
        <p:nvPicPr>
          <p:cNvPr id="2051" name="Box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519" y="1642115"/>
            <a:ext cx="3098210" cy="1015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915645"/>
            <a:ext cx="2466000" cy="482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64623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/>
          </a:p>
        </p:txBody>
      </p:sp>
      <p:sp>
        <p:nvSpPr>
          <p:cNvPr id="15" name="Pladsholder til billede 1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</p:spPr>
        <p:txBody>
          <a:bodyPr tIns="3672000"/>
          <a:lstStyle>
            <a:lvl1pPr marL="0" indent="0" algn="ctr"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Backdrop single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0"/>
            <a:ext cx="9144000" cy="874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22" name="Logo top"/>
          <p:cNvSpPr>
            <a:spLocks noGrp="1"/>
          </p:cNvSpPr>
          <p:nvPr>
            <p:ph type="body" sz="quarter" idx="15" hasCustomPrompt="1"/>
          </p:nvPr>
        </p:nvSpPr>
        <p:spPr>
          <a:xfrm>
            <a:off x="7070400" y="0"/>
            <a:ext cx="2073600" cy="8424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20687" y="982831"/>
            <a:ext cx="8307388" cy="868034"/>
          </a:xfrm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insert Presentation title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099" y="1988690"/>
            <a:ext cx="8308975" cy="291820"/>
          </a:xfrm>
        </p:spPr>
        <p:txBody>
          <a:bodyPr/>
          <a:lstStyle>
            <a:lvl1pPr marL="0" indent="0" algn="l">
              <a:buNone/>
              <a:defRPr sz="1400" baseline="0"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insert name and title of presenter</a:t>
            </a:r>
          </a:p>
        </p:txBody>
      </p:sp>
    </p:spTree>
    <p:extLst>
      <p:ext uri="{BB962C8B-B14F-4D97-AF65-F5344CB8AC3E}">
        <p14:creationId xmlns:p14="http://schemas.microsoft.com/office/powerpoint/2010/main" val="3647584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5999843"/>
      </p:ext>
    </p:extLst>
  </p:cSld>
  <p:clrMapOvr>
    <a:masterClrMapping/>
  </p:clrMapOvr>
  <p:transition spd="slow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1" y="1222375"/>
            <a:ext cx="8308975" cy="3279378"/>
          </a:xfrm>
        </p:spPr>
        <p:txBody>
          <a:bodyPr/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98729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/>
          </a:p>
        </p:txBody>
      </p:sp>
      <p:sp>
        <p:nvSpPr>
          <p:cNvPr id="15" name="Pladsholder til billede 1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</p:spPr>
        <p:txBody>
          <a:bodyPr tIns="720000" anchor="ctr" anchorCtr="0"/>
          <a:lstStyle>
            <a:lvl1pPr marL="0" marR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 typeface="Verdana" panose="020B0604030504040204" pitchFamily="34" charset="0"/>
              <a:buNone/>
              <a:tabLst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Backdrop single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0"/>
            <a:ext cx="9144000" cy="2318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0687" y="982831"/>
            <a:ext cx="8307388" cy="868034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Presentation title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099" y="1988690"/>
            <a:ext cx="8308975" cy="291820"/>
          </a:xfrm>
        </p:spPr>
        <p:txBody>
          <a:bodyPr/>
          <a:lstStyle>
            <a:lvl1pPr marL="0" indent="0" algn="l">
              <a:buNone/>
              <a:defRPr sz="1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insert name and title of presenter</a:t>
            </a:r>
          </a:p>
        </p:txBody>
      </p:sp>
      <p:sp>
        <p:nvSpPr>
          <p:cNvPr id="12" name="Logo top"/>
          <p:cNvSpPr>
            <a:spLocks noGrp="1"/>
          </p:cNvSpPr>
          <p:nvPr>
            <p:ph type="body" sz="quarter" idx="15" hasCustomPrompt="1"/>
          </p:nvPr>
        </p:nvSpPr>
        <p:spPr>
          <a:xfrm>
            <a:off x="7070400" y="0"/>
            <a:ext cx="2073600" cy="8424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61715851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4"/>
          </p:nvPr>
        </p:nvSpPr>
        <p:spPr>
          <a:xfrm>
            <a:off x="419101" y="1222376"/>
            <a:ext cx="4067175" cy="3293665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5"/>
          </p:nvPr>
        </p:nvSpPr>
        <p:spPr>
          <a:xfrm>
            <a:off x="4659315" y="1222376"/>
            <a:ext cx="4068761" cy="3293665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756572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medium pictur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19100" y="221456"/>
            <a:ext cx="4067176" cy="871175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19101" y="1222376"/>
            <a:ext cx="4067175" cy="3293665"/>
          </a:xfrm>
        </p:spPr>
        <p:txBody>
          <a:bodyPr/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659314" y="1"/>
            <a:ext cx="4484686" cy="4794647"/>
          </a:xfrm>
        </p:spPr>
        <p:txBody>
          <a:bodyPr tIns="612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br>
              <a:rPr lang="da-DK" dirty="0"/>
            </a:b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82208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picture and tex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659315" y="221456"/>
            <a:ext cx="4068761" cy="7020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653872" y="1222375"/>
            <a:ext cx="4067855" cy="329366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2" y="1"/>
            <a:ext cx="4486275" cy="4794647"/>
          </a:xfrm>
        </p:spPr>
        <p:txBody>
          <a:bodyPr tIns="612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br>
              <a:rPr lang="da-DK" dirty="0"/>
            </a:b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498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small pictur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19101" y="1222375"/>
            <a:ext cx="5160962" cy="329366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5747275" y="1222375"/>
            <a:ext cx="2980800" cy="3293667"/>
          </a:xfrm>
        </p:spPr>
        <p:txBody>
          <a:bodyPr tIns="756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br>
              <a:rPr lang="da-DK" dirty="0"/>
            </a:b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169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icture and tex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567602" y="1222375"/>
            <a:ext cx="5160475" cy="329366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19100" y="1222375"/>
            <a:ext cx="2980800" cy="3293667"/>
          </a:xfrm>
        </p:spPr>
        <p:txBody>
          <a:bodyPr tIns="756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br>
              <a:rPr lang="da-DK" dirty="0"/>
            </a:b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52759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89" y="1222375"/>
            <a:ext cx="8301037" cy="367075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Page#"/>
          <p:cNvSpPr txBox="1">
            <a:spLocks noChangeArrowheads="1"/>
          </p:cNvSpPr>
          <p:nvPr userDrawn="1"/>
        </p:nvSpPr>
        <p:spPr bwMode="auto">
          <a:xfrm>
            <a:off x="64431" y="4966381"/>
            <a:ext cx="381042" cy="918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</a:pPr>
            <a:fld id="{21B19618-E8F0-4C5A-87AE-B0CCB4D6BB5E}" type="slidenum">
              <a:rPr lang="en-GB" sz="800" b="1" smtClean="0">
                <a:solidFill>
                  <a:schemeClr val="tx1"/>
                </a:solidFill>
                <a:ea typeface="SimHei"/>
                <a:cs typeface="Arial" charset="0"/>
              </a:rPr>
              <a:pPr algn="r" fontAlgn="base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</a:pPr>
              <a:t>‹#›</a:t>
            </a:fld>
            <a:r>
              <a:rPr lang="en-GB" sz="800" dirty="0">
                <a:solidFill>
                  <a:schemeClr val="tx1"/>
                </a:solidFill>
                <a:ea typeface="SimHei"/>
                <a:cs typeface="Arial" charset="0"/>
              </a:rPr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18916075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"/>
            <a:ext cx="9144000" cy="4794647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1" y="1222375"/>
            <a:ext cx="8308975" cy="3293666"/>
          </a:xfrm>
        </p:spPr>
        <p:txBody>
          <a:bodyPr/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045230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9144000" cy="4794647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4"/>
          </p:nvPr>
        </p:nvSpPr>
        <p:spPr>
          <a:xfrm>
            <a:off x="419100" y="1222376"/>
            <a:ext cx="4068000" cy="3293665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5"/>
          </p:nvPr>
        </p:nvSpPr>
        <p:spPr>
          <a:xfrm>
            <a:off x="4654800" y="1222376"/>
            <a:ext cx="4068000" cy="3293665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998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i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0155" y="289237"/>
            <a:ext cx="8280000" cy="3265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4" name="Lige forbindelse 4"/>
          <p:cNvCxnSpPr/>
          <p:nvPr userDrawn="1"/>
        </p:nvCxnSpPr>
        <p:spPr>
          <a:xfrm>
            <a:off x="410155" y="755806"/>
            <a:ext cx="8280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značba mesta besedila 10"/>
          <p:cNvSpPr>
            <a:spLocks noGrp="1"/>
          </p:cNvSpPr>
          <p:nvPr>
            <p:ph type="body" sz="quarter" idx="10"/>
          </p:nvPr>
        </p:nvSpPr>
        <p:spPr>
          <a:xfrm>
            <a:off x="409575" y="963613"/>
            <a:ext cx="8280400" cy="3300412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sl-SI" dirty="0"/>
              <a:t>Uredite sloge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9650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5.55556E-7 -0.08271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3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58025E-6 L 5.55556E-7 -0.08271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3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4" presetClass="path" presetSubtype="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1.94444E-6 -1.85185E-6 L -1.94444E-6 -0.08271 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2" grpId="0">
        <p:tmplLst>
          <p:tmpl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1"/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medium picture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9144000" cy="4794647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19100" y="221456"/>
            <a:ext cx="4067176" cy="863425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19101" y="1222376"/>
            <a:ext cx="4067175" cy="3293665"/>
          </a:xfrm>
        </p:spPr>
        <p:txBody>
          <a:bodyPr/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659314" y="1"/>
            <a:ext cx="4484686" cy="4794647"/>
          </a:xfrm>
          <a:solidFill>
            <a:schemeClr val="bg1"/>
          </a:solidFill>
        </p:spPr>
        <p:txBody>
          <a:bodyPr tIns="612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br>
              <a:rPr lang="da-DK" dirty="0"/>
            </a:b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96908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picture and tex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"/>
            <a:ext cx="9144000" cy="4794647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659315" y="221456"/>
            <a:ext cx="4068761" cy="7020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653872" y="1222375"/>
            <a:ext cx="4067855" cy="329366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2" y="1"/>
            <a:ext cx="4486275" cy="4794647"/>
          </a:xfrm>
          <a:solidFill>
            <a:schemeClr val="bg1"/>
          </a:solidFill>
        </p:spPr>
        <p:txBody>
          <a:bodyPr tIns="612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br>
              <a:rPr lang="da-DK" dirty="0"/>
            </a:b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37330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small picture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"/>
            <a:ext cx="9144000" cy="4794647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19101" y="1222375"/>
            <a:ext cx="5160962" cy="329366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5747275" y="1222375"/>
            <a:ext cx="2980800" cy="3293667"/>
          </a:xfrm>
          <a:solidFill>
            <a:schemeClr val="bg1"/>
          </a:solidFill>
        </p:spPr>
        <p:txBody>
          <a:bodyPr tIns="756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br>
              <a:rPr lang="da-DK" dirty="0"/>
            </a:b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99305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icture and tex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"/>
            <a:ext cx="9144000" cy="4794647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567602" y="1222375"/>
            <a:ext cx="5160475" cy="329366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19100" y="1222375"/>
            <a:ext cx="2980800" cy="3293667"/>
          </a:xfrm>
          <a:solidFill>
            <a:schemeClr val="bg1"/>
          </a:solidFill>
        </p:spPr>
        <p:txBody>
          <a:bodyPr tIns="900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br>
              <a:rPr lang="da-DK" dirty="0"/>
            </a:b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14749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nten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89" y="1222375"/>
            <a:ext cx="8301037" cy="367075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Page#"/>
          <p:cNvSpPr txBox="1">
            <a:spLocks noChangeArrowheads="1"/>
          </p:cNvSpPr>
          <p:nvPr userDrawn="1"/>
        </p:nvSpPr>
        <p:spPr bwMode="auto">
          <a:xfrm>
            <a:off x="64431" y="4966381"/>
            <a:ext cx="381042" cy="918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</a:pPr>
            <a:fld id="{21B19618-E8F0-4C5A-87AE-B0CCB4D6BB5E}" type="slidenum">
              <a:rPr lang="en-GB" sz="800" b="1" smtClean="0">
                <a:solidFill>
                  <a:schemeClr val="tx1"/>
                </a:solidFill>
                <a:ea typeface="SimHei"/>
                <a:cs typeface="Arial" charset="0"/>
              </a:rPr>
              <a:pPr algn="r" fontAlgn="base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</a:pPr>
              <a:t>‹#›</a:t>
            </a:fld>
            <a:r>
              <a:rPr lang="en-GB" sz="800" dirty="0">
                <a:solidFill>
                  <a:schemeClr val="tx1"/>
                </a:solidFill>
                <a:ea typeface="SimHei"/>
                <a:cs typeface="Arial" charset="0"/>
              </a:rPr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379701852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4794647"/>
          </a:xfrm>
        </p:spPr>
        <p:txBody>
          <a:bodyPr tIns="900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br>
              <a:rPr lang="da-DK" dirty="0"/>
            </a:b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809174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192" y="3402"/>
            <a:ext cx="1892808" cy="72009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20687" y="982831"/>
            <a:ext cx="8307388" cy="868034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Presentation title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099" y="1988690"/>
            <a:ext cx="8308975" cy="291820"/>
          </a:xfrm>
        </p:spPr>
        <p:txBody>
          <a:bodyPr/>
          <a:lstStyle>
            <a:lvl1pPr marL="0" indent="0" algn="l">
              <a:buNone/>
              <a:defRPr sz="1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insert name and title of presenter</a:t>
            </a:r>
          </a:p>
        </p:txBody>
      </p:sp>
    </p:spTree>
    <p:extLst>
      <p:ext uri="{BB962C8B-B14F-4D97-AF65-F5344CB8AC3E}">
        <p14:creationId xmlns:p14="http://schemas.microsoft.com/office/powerpoint/2010/main" val="114941918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White background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/>
          </a:p>
        </p:txBody>
      </p:sp>
      <p:grpSp>
        <p:nvGrpSpPr>
          <p:cNvPr id="2" name="Gruppe 1"/>
          <p:cNvGrpSpPr/>
          <p:nvPr userDrawn="1"/>
        </p:nvGrpSpPr>
        <p:grpSpPr>
          <a:xfrm>
            <a:off x="3022896" y="1401079"/>
            <a:ext cx="3098210" cy="2341345"/>
            <a:chOff x="3009519" y="1350350"/>
            <a:chExt cx="3098210" cy="2341345"/>
          </a:xfrm>
        </p:grpSpPr>
        <p:pic>
          <p:nvPicPr>
            <p:cNvPr id="7" name="Boxlogo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519" y="1350350"/>
              <a:ext cx="3098210" cy="1354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3048390"/>
              <a:ext cx="2466000" cy="643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3102229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i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760537"/>
      </p:ext>
    </p:extLst>
  </p:cSld>
  <p:clrMapOvr>
    <a:masterClrMapping/>
  </p:clrMapOvr>
  <p:transition spd="slow">
    <p:push dir="u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aslov zgor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9">
            <a:extLst>
              <a:ext uri="{FF2B5EF4-FFF2-40B4-BE49-F238E27FC236}">
                <a16:creationId xmlns:a16="http://schemas.microsoft.com/office/drawing/2014/main" id="{99F458A0-F9D5-4F0C-B8B1-358102AB9929}"/>
              </a:ext>
            </a:extLst>
          </p:cNvPr>
          <p:cNvSpPr/>
          <p:nvPr userDrawn="1"/>
        </p:nvSpPr>
        <p:spPr>
          <a:xfrm>
            <a:off x="1" y="66977"/>
            <a:ext cx="9143999" cy="640800"/>
          </a:xfrm>
          <a:custGeom>
            <a:avLst/>
            <a:gdLst>
              <a:gd name="connsiteX0" fmla="*/ 0 w 3590554"/>
              <a:gd name="connsiteY0" fmla="*/ 0 h 640800"/>
              <a:gd name="connsiteX1" fmla="*/ 3590554 w 3590554"/>
              <a:gd name="connsiteY1" fmla="*/ 0 h 640800"/>
              <a:gd name="connsiteX2" fmla="*/ 3590554 w 3590554"/>
              <a:gd name="connsiteY2" fmla="*/ 640800 h 640800"/>
              <a:gd name="connsiteX3" fmla="*/ 0 w 3590554"/>
              <a:gd name="connsiteY3" fmla="*/ 640800 h 640800"/>
              <a:gd name="connsiteX4" fmla="*/ 0 w 3590554"/>
              <a:gd name="connsiteY4" fmla="*/ 0 h 640800"/>
              <a:gd name="connsiteX0" fmla="*/ 0 w 3593306"/>
              <a:gd name="connsiteY0" fmla="*/ 302 h 641102"/>
              <a:gd name="connsiteX1" fmla="*/ 3590554 w 3593306"/>
              <a:gd name="connsiteY1" fmla="*/ 302 h 641102"/>
              <a:gd name="connsiteX2" fmla="*/ 3593306 w 3593306"/>
              <a:gd name="connsiteY2" fmla="*/ 0 h 641102"/>
              <a:gd name="connsiteX3" fmla="*/ 3590554 w 3593306"/>
              <a:gd name="connsiteY3" fmla="*/ 641102 h 641102"/>
              <a:gd name="connsiteX4" fmla="*/ 0 w 3593306"/>
              <a:gd name="connsiteY4" fmla="*/ 641102 h 641102"/>
              <a:gd name="connsiteX5" fmla="*/ 0 w 3593306"/>
              <a:gd name="connsiteY5" fmla="*/ 302 h 641102"/>
              <a:gd name="connsiteX0" fmla="*/ 0 w 3593675"/>
              <a:gd name="connsiteY0" fmla="*/ 302 h 641102"/>
              <a:gd name="connsiteX1" fmla="*/ 3590554 w 3593675"/>
              <a:gd name="connsiteY1" fmla="*/ 302 h 641102"/>
              <a:gd name="connsiteX2" fmla="*/ 3593306 w 3593675"/>
              <a:gd name="connsiteY2" fmla="*/ 0 h 641102"/>
              <a:gd name="connsiteX3" fmla="*/ 3590554 w 3593675"/>
              <a:gd name="connsiteY3" fmla="*/ 641102 h 641102"/>
              <a:gd name="connsiteX4" fmla="*/ 0 w 3593675"/>
              <a:gd name="connsiteY4" fmla="*/ 641102 h 641102"/>
              <a:gd name="connsiteX5" fmla="*/ 0 w 3593675"/>
              <a:gd name="connsiteY5" fmla="*/ 302 h 641102"/>
              <a:gd name="connsiteX0" fmla="*/ 0 w 3860011"/>
              <a:gd name="connsiteY0" fmla="*/ 0 h 640800"/>
              <a:gd name="connsiteX1" fmla="*/ 3590554 w 3860011"/>
              <a:gd name="connsiteY1" fmla="*/ 0 h 640800"/>
              <a:gd name="connsiteX2" fmla="*/ 3860006 w 3860011"/>
              <a:gd name="connsiteY2" fmla="*/ 485473 h 640800"/>
              <a:gd name="connsiteX3" fmla="*/ 3590554 w 3860011"/>
              <a:gd name="connsiteY3" fmla="*/ 640800 h 640800"/>
              <a:gd name="connsiteX4" fmla="*/ 0 w 3860011"/>
              <a:gd name="connsiteY4" fmla="*/ 640800 h 640800"/>
              <a:gd name="connsiteX5" fmla="*/ 0 w 3860011"/>
              <a:gd name="connsiteY5" fmla="*/ 0 h 640800"/>
              <a:gd name="connsiteX0" fmla="*/ 0 w 3733810"/>
              <a:gd name="connsiteY0" fmla="*/ 0 h 640800"/>
              <a:gd name="connsiteX1" fmla="*/ 3590554 w 3733810"/>
              <a:gd name="connsiteY1" fmla="*/ 0 h 640800"/>
              <a:gd name="connsiteX2" fmla="*/ 3733799 w 3733810"/>
              <a:gd name="connsiteY2" fmla="*/ 335454 h 640800"/>
              <a:gd name="connsiteX3" fmla="*/ 3590554 w 3733810"/>
              <a:gd name="connsiteY3" fmla="*/ 640800 h 640800"/>
              <a:gd name="connsiteX4" fmla="*/ 0 w 3733810"/>
              <a:gd name="connsiteY4" fmla="*/ 640800 h 640800"/>
              <a:gd name="connsiteX5" fmla="*/ 0 w 3733810"/>
              <a:gd name="connsiteY5" fmla="*/ 0 h 640800"/>
              <a:gd name="connsiteX0" fmla="*/ 0 w 3762383"/>
              <a:gd name="connsiteY0" fmla="*/ 0 h 640800"/>
              <a:gd name="connsiteX1" fmla="*/ 3590554 w 3762383"/>
              <a:gd name="connsiteY1" fmla="*/ 0 h 640800"/>
              <a:gd name="connsiteX2" fmla="*/ 3762374 w 3762383"/>
              <a:gd name="connsiteY2" fmla="*/ 314023 h 640800"/>
              <a:gd name="connsiteX3" fmla="*/ 3590554 w 3762383"/>
              <a:gd name="connsiteY3" fmla="*/ 640800 h 640800"/>
              <a:gd name="connsiteX4" fmla="*/ 0 w 3762383"/>
              <a:gd name="connsiteY4" fmla="*/ 640800 h 640800"/>
              <a:gd name="connsiteX5" fmla="*/ 0 w 3762383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590554"/>
              <a:gd name="connsiteY0" fmla="*/ 0 h 640800"/>
              <a:gd name="connsiteX1" fmla="*/ 3590554 w 3590554"/>
              <a:gd name="connsiteY1" fmla="*/ 0 h 640800"/>
              <a:gd name="connsiteX2" fmla="*/ 3590554 w 3590554"/>
              <a:gd name="connsiteY2" fmla="*/ 640800 h 640800"/>
              <a:gd name="connsiteX3" fmla="*/ 0 w 3590554"/>
              <a:gd name="connsiteY3" fmla="*/ 640800 h 640800"/>
              <a:gd name="connsiteX4" fmla="*/ 0 w 3590554"/>
              <a:gd name="connsiteY4" fmla="*/ 0 h 64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0554" h="640800">
                <a:moveTo>
                  <a:pt x="0" y="0"/>
                </a:moveTo>
                <a:lnTo>
                  <a:pt x="3590554" y="0"/>
                </a:lnTo>
                <a:lnTo>
                  <a:pt x="3590554" y="640800"/>
                </a:lnTo>
                <a:lnTo>
                  <a:pt x="0" y="6408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  <a:alpha val="32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 err="1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677771F-A312-4A86-8A86-2F2F53D43281}"/>
              </a:ext>
            </a:extLst>
          </p:cNvPr>
          <p:cNvSpPr txBox="1">
            <a:spLocks/>
          </p:cNvSpPr>
          <p:nvPr userDrawn="1"/>
        </p:nvSpPr>
        <p:spPr>
          <a:xfrm>
            <a:off x="410155" y="289239"/>
            <a:ext cx="8280000" cy="3265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575756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l-SI" sz="2100" dirty="0">
              <a:solidFill>
                <a:schemeClr val="accent2"/>
              </a:solidFill>
            </a:endParaRPr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10155" y="140111"/>
            <a:ext cx="8280000" cy="47570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sz="1500" b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711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85185E-6 L 0.05625 1.85185E-6 " pathEditMode="relative" rAng="0" ptsTypes="AA">
                                      <p:cBhvr>
                                        <p:cTn id="12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5" grpId="3" animBg="1"/>
      <p:bldP spid="5" grpId="4" animBg="1"/>
      <p:bldP spid="5" grpId="5" animBg="1"/>
      <p:bldP spid="5" grpId="6" animBg="1"/>
      <p:bldP spid="5" grpId="7" animBg="1"/>
      <p:bldP spid="8" grpId="0"/>
      <p:bldP spid="8" grpId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13" Type="http://schemas.openxmlformats.org/officeDocument/2006/relationships/slideLayout" Target="../slideLayouts/slideLayout176.xml"/><Relationship Id="rId18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66.xml"/><Relationship Id="rId21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70.xml"/><Relationship Id="rId12" Type="http://schemas.openxmlformats.org/officeDocument/2006/relationships/slideLayout" Target="../slideLayouts/slideLayout175.xml"/><Relationship Id="rId17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65.xml"/><Relationship Id="rId16" Type="http://schemas.openxmlformats.org/officeDocument/2006/relationships/slideLayout" Target="../slideLayouts/slideLayout179.xml"/><Relationship Id="rId20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168.xml"/><Relationship Id="rId15" Type="http://schemas.openxmlformats.org/officeDocument/2006/relationships/slideLayout" Target="../slideLayouts/slideLayout178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73.xml"/><Relationship Id="rId19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Relationship Id="rId14" Type="http://schemas.openxmlformats.org/officeDocument/2006/relationships/slideLayout" Target="../slideLayouts/slideLayout177.xml"/><Relationship Id="rId22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image" Target="../media/image20.png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2.xml"/><Relationship Id="rId21" Type="http://schemas.openxmlformats.org/officeDocument/2006/relationships/image" Target="../media/image20.png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image" Target="../media/image2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26" Type="http://schemas.openxmlformats.org/officeDocument/2006/relationships/theme" Target="../theme/theme5.xml"/><Relationship Id="rId3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99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5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98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2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23" Type="http://schemas.openxmlformats.org/officeDocument/2006/relationships/slideLayout" Target="../slideLayouts/slideLayout101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slideLayout" Target="../slideLayouts/slideLayout100.xml"/><Relationship Id="rId27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5" Type="http://schemas.openxmlformats.org/officeDocument/2006/relationships/slide" Target="../slides/slide5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17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18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33.xml"/><Relationship Id="rId21" Type="http://schemas.openxmlformats.org/officeDocument/2006/relationships/theme" Target="../theme/theme8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17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32.xml"/><Relationship Id="rId16" Type="http://schemas.openxmlformats.org/officeDocument/2006/relationships/slideLayout" Target="../slideLayouts/slideLayout146.xml"/><Relationship Id="rId20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4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40.xml"/><Relationship Id="rId19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44.xml"/><Relationship Id="rId22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6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52.xml"/><Relationship Id="rId16" Type="http://schemas.openxmlformats.org/officeDocument/2006/relationships/slide" Target="../slides/slide5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0155" y="289237"/>
            <a:ext cx="8311572" cy="3265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0155" y="979201"/>
            <a:ext cx="8311572" cy="32936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-195943" y="217955"/>
            <a:ext cx="130629" cy="1004420"/>
            <a:chOff x="-478971" y="290606"/>
            <a:chExt cx="413657" cy="1339226"/>
          </a:xfrm>
        </p:grpSpPr>
        <p:cxnSp>
          <p:nvCxnSpPr>
            <p:cNvPr id="16" name="Straight Connector 15"/>
            <p:cNvCxnSpPr/>
            <p:nvPr userDrawn="1"/>
          </p:nvCxnSpPr>
          <p:spPr>
            <a:xfrm flipH="1">
              <a:off x="-478971" y="290606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H="1">
              <a:off x="-478971" y="1629832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/>
          <p:cNvCxnSpPr/>
          <p:nvPr userDrawn="1"/>
        </p:nvCxnSpPr>
        <p:spPr>
          <a:xfrm rot="5400000" flipH="1">
            <a:off x="8672741" y="-132632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rot="5400000" flipH="1">
            <a:off x="371702" y="-132633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 rot="5400000" flipH="1">
            <a:off x="5704341" y="-132633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>
          <a:xfrm rot="5400000" flipH="1">
            <a:off x="5530173" y="-132634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rot="5400000" flipH="1">
            <a:off x="4608965" y="-132634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 userDrawn="1"/>
        </p:nvCxnSpPr>
        <p:spPr>
          <a:xfrm rot="5400000" flipH="1">
            <a:off x="4434797" y="-132635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 userDrawn="1"/>
        </p:nvCxnSpPr>
        <p:spPr>
          <a:xfrm rot="5400000" flipH="1">
            <a:off x="3519714" y="-132635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rot="5400000" flipH="1">
            <a:off x="3345545" y="-132635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 userDrawn="1"/>
        </p:nvGrpSpPr>
        <p:grpSpPr>
          <a:xfrm>
            <a:off x="9229952" y="217949"/>
            <a:ext cx="130629" cy="1004427"/>
            <a:chOff x="-478971" y="290597"/>
            <a:chExt cx="413657" cy="1339236"/>
          </a:xfrm>
        </p:grpSpPr>
        <p:cxnSp>
          <p:nvCxnSpPr>
            <p:cNvPr id="40" name="Straight Connector 39"/>
            <p:cNvCxnSpPr/>
            <p:nvPr userDrawn="1"/>
          </p:nvCxnSpPr>
          <p:spPr>
            <a:xfrm flipH="1">
              <a:off x="-478971" y="290597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 flipH="1">
              <a:off x="-478971" y="1629833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Skupina 20"/>
          <p:cNvGrpSpPr/>
          <p:nvPr userDrawn="1"/>
        </p:nvGrpSpPr>
        <p:grpSpPr>
          <a:xfrm>
            <a:off x="0" y="4796028"/>
            <a:ext cx="9144000" cy="347472"/>
            <a:chOff x="0" y="4796028"/>
            <a:chExt cx="9144000" cy="347472"/>
          </a:xfrm>
        </p:grpSpPr>
        <p:pic>
          <p:nvPicPr>
            <p:cNvPr id="22" name="Picture 3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796028"/>
              <a:ext cx="9144000" cy="347472"/>
            </a:xfrm>
            <a:prstGeom prst="rect">
              <a:avLst/>
            </a:prstGeom>
          </p:spPr>
        </p:pic>
        <p:pic>
          <p:nvPicPr>
            <p:cNvPr id="23" name="Picture 4">
              <a:hlinkClick r:id="" action="ppaction://noaction"/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2037" y="4796028"/>
              <a:ext cx="1981963" cy="347472"/>
            </a:xfrm>
            <a:prstGeom prst="rect">
              <a:avLst/>
            </a:prstGeom>
          </p:spPr>
        </p:pic>
        <p:sp>
          <p:nvSpPr>
            <p:cNvPr id="29" name="bmkFldAdditionalInfo"/>
            <p:cNvSpPr txBox="1">
              <a:spLocks noChangeArrowheads="1"/>
            </p:cNvSpPr>
            <p:nvPr/>
          </p:nvSpPr>
          <p:spPr bwMode="auto">
            <a:xfrm>
              <a:off x="485775" y="4965142"/>
              <a:ext cx="3998007" cy="91679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lIns="0" tIns="0" rIns="0" bIns="0" anchor="b" anchorCtr="0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buClr>
                  <a:srgbClr val="808080"/>
                </a:buClr>
              </a:pPr>
              <a:r>
                <a:rPr lang="sr-Latn-BA" sz="1050" b="0" noProof="0" dirty="0">
                  <a:solidFill>
                    <a:schemeClr val="bg1"/>
                  </a:solidFill>
                  <a:ea typeface="SimHei"/>
                  <a:cs typeface="Arial" charset="0"/>
                </a:rPr>
                <a:t>TOPS 2023 </a:t>
              </a:r>
              <a:endParaRPr lang="en-US" sz="1050" b="0" noProof="0" dirty="0">
                <a:solidFill>
                  <a:schemeClr val="bg1"/>
                </a:solidFill>
                <a:ea typeface="SimHei"/>
                <a:cs typeface="Arial" charset="0"/>
              </a:endParaRPr>
            </a:p>
          </p:txBody>
        </p:sp>
      </p:grpSp>
      <p:sp>
        <p:nvSpPr>
          <p:cNvPr id="4" name="MSIPCMContentMarking" descr="{&quot;HashCode&quot;:1249950703,&quot;Placement&quot;:&quot;Footer&quot;,&quot;Top&quot;:384.343,&quot;Left&quot;:305.299774,&quot;SlideWidth&quot;:720,&quot;SlideHeight&quot;:405}">
            <a:extLst>
              <a:ext uri="{FF2B5EF4-FFF2-40B4-BE49-F238E27FC236}">
                <a16:creationId xmlns:a16="http://schemas.microsoft.com/office/drawing/2014/main" id="{326BCC42-C3A4-4AAC-9F9D-AF1A7B696423}"/>
              </a:ext>
            </a:extLst>
          </p:cNvPr>
          <p:cNvSpPr txBox="1"/>
          <p:nvPr userDrawn="1"/>
        </p:nvSpPr>
        <p:spPr>
          <a:xfrm>
            <a:off x="3877307" y="4881156"/>
            <a:ext cx="1389387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sr-Latn-BA" sz="1000">
                <a:solidFill>
                  <a:srgbClr val="000000"/>
                </a:solidFill>
                <a:latin typeface="Calibri" panose="020F0502020204030204" pitchFamily="34" charset="0"/>
              </a:rPr>
              <a:t>Classified as Business</a:t>
            </a:r>
            <a:endParaRPr lang="sr-Latn-BA" sz="1000" dirty="0" err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963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36" r:id="rId2"/>
    <p:sldLayoutId id="2147483743" r:id="rId3"/>
    <p:sldLayoutId id="2147483740" r:id="rId4"/>
    <p:sldLayoutId id="2147483742" r:id="rId5"/>
    <p:sldLayoutId id="2147483737" r:id="rId6"/>
    <p:sldLayoutId id="2147483744" r:id="rId7"/>
    <p:sldLayoutId id="2147483666" r:id="rId8"/>
    <p:sldLayoutId id="2147483746" r:id="rId9"/>
    <p:sldLayoutId id="2147483732" r:id="rId10"/>
    <p:sldLayoutId id="2147483709" r:id="rId11"/>
    <p:sldLayoutId id="2147483747" r:id="rId12"/>
    <p:sldLayoutId id="2147483823" r:id="rId13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1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SzPct val="140000"/>
        <a:buFont typeface="Arial" panose="020B0604020202020204" pitchFamily="34" charset="0"/>
        <a:buNone/>
        <a:defRPr sz="1200" b="1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1pPr>
      <a:lvl2pPr marL="474663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SzPct val="140000"/>
        <a:buFont typeface="Arial" panose="020B0604020202020204" pitchFamily="34" charset="0"/>
        <a:buChar char="•"/>
        <a:defRPr sz="12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2pPr>
      <a:lvl3pPr marL="646112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SzPct val="140000"/>
        <a:buFont typeface="Arial" panose="020B0604020202020204" pitchFamily="34" charset="0"/>
        <a:buChar char="•"/>
        <a:tabLst/>
        <a:defRPr sz="12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828675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SzPct val="140000"/>
        <a:buFont typeface="Arial" panose="020B0604020202020204" pitchFamily="34" charset="0"/>
        <a:buChar char="•"/>
        <a:defRPr sz="12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4pPr>
      <a:lvl5pPr marL="1004888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SzPct val="140000"/>
        <a:buFont typeface="Arial" panose="020B0604020202020204" pitchFamily="34" charset="0"/>
        <a:buChar char="•"/>
        <a:defRPr sz="12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0155" y="289237"/>
            <a:ext cx="8311572" cy="3265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0155" y="979201"/>
            <a:ext cx="8311572" cy="32936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-195943" y="217955"/>
            <a:ext cx="130629" cy="1004420"/>
            <a:chOff x="-478971" y="290606"/>
            <a:chExt cx="413657" cy="1339226"/>
          </a:xfrm>
        </p:grpSpPr>
        <p:cxnSp>
          <p:nvCxnSpPr>
            <p:cNvPr id="16" name="Straight Connector 15"/>
            <p:cNvCxnSpPr/>
            <p:nvPr userDrawn="1"/>
          </p:nvCxnSpPr>
          <p:spPr>
            <a:xfrm flipH="1">
              <a:off x="-478971" y="290606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H="1">
              <a:off x="-478971" y="1629832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/>
          <p:cNvCxnSpPr/>
          <p:nvPr userDrawn="1"/>
        </p:nvCxnSpPr>
        <p:spPr>
          <a:xfrm rot="5400000" flipH="1">
            <a:off x="8672741" y="-132632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rot="5400000" flipH="1">
            <a:off x="371702" y="-132633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 rot="5400000" flipH="1">
            <a:off x="5704341" y="-132633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>
          <a:xfrm rot="5400000" flipH="1">
            <a:off x="5530173" y="-132634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rot="5400000" flipH="1">
            <a:off x="4608965" y="-132634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 userDrawn="1"/>
        </p:nvCxnSpPr>
        <p:spPr>
          <a:xfrm rot="5400000" flipH="1">
            <a:off x="4434797" y="-132635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 userDrawn="1"/>
        </p:nvCxnSpPr>
        <p:spPr>
          <a:xfrm rot="5400000" flipH="1">
            <a:off x="3519714" y="-132635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rot="5400000" flipH="1">
            <a:off x="3345545" y="-132635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 userDrawn="1"/>
        </p:nvGrpSpPr>
        <p:grpSpPr>
          <a:xfrm>
            <a:off x="9229952" y="217949"/>
            <a:ext cx="130629" cy="1004427"/>
            <a:chOff x="-478971" y="290597"/>
            <a:chExt cx="413657" cy="1339236"/>
          </a:xfrm>
        </p:grpSpPr>
        <p:cxnSp>
          <p:nvCxnSpPr>
            <p:cNvPr id="40" name="Straight Connector 39"/>
            <p:cNvCxnSpPr/>
            <p:nvPr userDrawn="1"/>
          </p:nvCxnSpPr>
          <p:spPr>
            <a:xfrm flipH="1">
              <a:off x="-478971" y="290597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 flipH="1">
              <a:off x="-478971" y="1629833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Skupina 20"/>
          <p:cNvGrpSpPr/>
          <p:nvPr userDrawn="1"/>
        </p:nvGrpSpPr>
        <p:grpSpPr>
          <a:xfrm>
            <a:off x="0" y="4796028"/>
            <a:ext cx="9144000" cy="347472"/>
            <a:chOff x="0" y="4796028"/>
            <a:chExt cx="9144000" cy="347472"/>
          </a:xfrm>
        </p:grpSpPr>
        <p:pic>
          <p:nvPicPr>
            <p:cNvPr id="22" name="Picture 3"/>
            <p:cNvPicPr>
              <a:picLocks noChangeAspect="1"/>
            </p:cNvPicPr>
            <p:nvPr userDrawn="1"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796028"/>
              <a:ext cx="9144000" cy="347472"/>
            </a:xfrm>
            <a:prstGeom prst="rect">
              <a:avLst/>
            </a:prstGeom>
          </p:spPr>
        </p:pic>
        <p:pic>
          <p:nvPicPr>
            <p:cNvPr id="23" name="Picture 4">
              <a:hlinkClick r:id="" action="ppaction://noaction"/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2037" y="4796028"/>
              <a:ext cx="1981963" cy="347472"/>
            </a:xfrm>
            <a:prstGeom prst="rect">
              <a:avLst/>
            </a:prstGeom>
          </p:spPr>
        </p:pic>
        <p:sp>
          <p:nvSpPr>
            <p:cNvPr id="29" name="bmkFldAdditionalInfo"/>
            <p:cNvSpPr txBox="1">
              <a:spLocks noChangeArrowheads="1"/>
            </p:cNvSpPr>
            <p:nvPr/>
          </p:nvSpPr>
          <p:spPr bwMode="auto">
            <a:xfrm>
              <a:off x="485775" y="4965142"/>
              <a:ext cx="3998007" cy="91679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lIns="0" tIns="0" rIns="0" bIns="0" anchor="b" anchorCtr="0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buClr>
                  <a:srgbClr val="808080"/>
                </a:buClr>
              </a:pPr>
              <a:endParaRPr lang="en-US" sz="600" b="0" noProof="0" dirty="0">
                <a:solidFill>
                  <a:schemeClr val="bg1"/>
                </a:solidFill>
                <a:ea typeface="SimHei"/>
                <a:cs typeface="Arial" charset="0"/>
              </a:endParaRPr>
            </a:p>
          </p:txBody>
        </p:sp>
      </p:grpSp>
      <p:sp>
        <p:nvSpPr>
          <p:cNvPr id="4" name="MSIPCMContentMarking" descr="{&quot;HashCode&quot;:1249950703,&quot;Placement&quot;:&quot;Footer&quot;,&quot;Top&quot;:384.343,&quot;Left&quot;:305.299774,&quot;SlideWidth&quot;:720,&quot;SlideHeight&quot;:405}">
            <a:extLst>
              <a:ext uri="{FF2B5EF4-FFF2-40B4-BE49-F238E27FC236}">
                <a16:creationId xmlns:a16="http://schemas.microsoft.com/office/drawing/2014/main" id="{326BCC42-C3A4-4AAC-9F9D-AF1A7B696423}"/>
              </a:ext>
            </a:extLst>
          </p:cNvPr>
          <p:cNvSpPr txBox="1"/>
          <p:nvPr userDrawn="1"/>
        </p:nvSpPr>
        <p:spPr>
          <a:xfrm>
            <a:off x="3877307" y="4881156"/>
            <a:ext cx="1389387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sr-Latn-BA" sz="1000">
                <a:solidFill>
                  <a:srgbClr val="000000"/>
                </a:solidFill>
                <a:latin typeface="Calibri" panose="020F0502020204030204" pitchFamily="34" charset="0"/>
              </a:rPr>
              <a:t>Classified as Business</a:t>
            </a:r>
            <a:endParaRPr lang="sr-Latn-BA" sz="1000" dirty="0" err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979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  <p:sldLayoutId id="2147483962" r:id="rId12"/>
    <p:sldLayoutId id="2147483963" r:id="rId13"/>
    <p:sldLayoutId id="2147483964" r:id="rId14"/>
    <p:sldLayoutId id="2147483965" r:id="rId15"/>
    <p:sldLayoutId id="2147483966" r:id="rId16"/>
    <p:sldLayoutId id="2147483967" r:id="rId17"/>
    <p:sldLayoutId id="2147483968" r:id="rId18"/>
    <p:sldLayoutId id="2147483969" r:id="rId19"/>
    <p:sldLayoutId id="2147483970" r:id="rId20"/>
    <p:sldLayoutId id="2147483971" r:id="rId21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1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SzPct val="140000"/>
        <a:buFont typeface="Arial" panose="020B0604020202020204" pitchFamily="34" charset="0"/>
        <a:buNone/>
        <a:defRPr sz="1200" b="1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1pPr>
      <a:lvl2pPr marL="474663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SzPct val="140000"/>
        <a:buFont typeface="Arial" panose="020B0604020202020204" pitchFamily="34" charset="0"/>
        <a:buChar char="•"/>
        <a:defRPr sz="12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2pPr>
      <a:lvl3pPr marL="646112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SzPct val="140000"/>
        <a:buFont typeface="Arial" panose="020B0604020202020204" pitchFamily="34" charset="0"/>
        <a:buChar char="•"/>
        <a:tabLst/>
        <a:defRPr sz="12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828675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SzPct val="140000"/>
        <a:buFont typeface="Arial" panose="020B0604020202020204" pitchFamily="34" charset="0"/>
        <a:buChar char="•"/>
        <a:defRPr sz="12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4pPr>
      <a:lvl5pPr marL="1004888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SzPct val="140000"/>
        <a:buFont typeface="Arial" panose="020B0604020202020204" pitchFamily="34" charset="0"/>
        <a:buChar char="•"/>
        <a:defRPr sz="12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6028"/>
            <a:ext cx="9144000" cy="34747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9099" y="221456"/>
            <a:ext cx="8308975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9100" y="1222375"/>
            <a:ext cx="8308975" cy="32936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grpSp>
        <p:nvGrpSpPr>
          <p:cNvPr id="24" name="Group 23"/>
          <p:cNvGrpSpPr/>
          <p:nvPr/>
        </p:nvGrpSpPr>
        <p:grpSpPr>
          <a:xfrm>
            <a:off x="-195943" y="217955"/>
            <a:ext cx="130629" cy="1004420"/>
            <a:chOff x="-478971" y="290606"/>
            <a:chExt cx="413657" cy="1339226"/>
          </a:xfrm>
        </p:grpSpPr>
        <p:cxnSp>
          <p:nvCxnSpPr>
            <p:cNvPr id="16" name="Straight Connector 15"/>
            <p:cNvCxnSpPr/>
            <p:nvPr userDrawn="1"/>
          </p:nvCxnSpPr>
          <p:spPr>
            <a:xfrm flipH="1">
              <a:off x="-478971" y="290606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H="1">
              <a:off x="-478971" y="1629832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/>
          <p:cNvCxnSpPr/>
          <p:nvPr/>
        </p:nvCxnSpPr>
        <p:spPr>
          <a:xfrm rot="5400000" flipH="1">
            <a:off x="8672740" y="-132632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 flipH="1">
            <a:off x="371702" y="-132633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 flipH="1">
            <a:off x="5704341" y="-132633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 flipH="1">
            <a:off x="5530172" y="-132634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 flipH="1">
            <a:off x="4608965" y="-132634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 flipH="1">
            <a:off x="4434796" y="-132635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 flipH="1">
            <a:off x="3519714" y="-132635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 flipH="1">
            <a:off x="3345545" y="-132635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Page#"/>
          <p:cNvSpPr txBox="1">
            <a:spLocks noChangeArrowheads="1"/>
          </p:cNvSpPr>
          <p:nvPr/>
        </p:nvSpPr>
        <p:spPr bwMode="auto">
          <a:xfrm>
            <a:off x="64431" y="4965599"/>
            <a:ext cx="381042" cy="918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</a:pPr>
            <a:r>
              <a:rPr lang="en-GB" sz="900" dirty="0">
                <a:solidFill>
                  <a:schemeClr val="bg1"/>
                </a:solidFill>
                <a:ea typeface="SimHei"/>
                <a:cs typeface="Arial" charset="0"/>
              </a:rPr>
              <a:t>|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9229951" y="217948"/>
            <a:ext cx="130629" cy="1004427"/>
            <a:chOff x="-478971" y="290597"/>
            <a:chExt cx="413657" cy="1339236"/>
          </a:xfrm>
        </p:grpSpPr>
        <p:cxnSp>
          <p:nvCxnSpPr>
            <p:cNvPr id="40" name="Straight Connector 39"/>
            <p:cNvCxnSpPr/>
            <p:nvPr userDrawn="1"/>
          </p:nvCxnSpPr>
          <p:spPr>
            <a:xfrm flipH="1">
              <a:off x="-478971" y="290597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 flipH="1">
              <a:off x="-478971" y="1629833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bmkFldAdditionalInfo"/>
          <p:cNvSpPr txBox="1">
            <a:spLocks noChangeArrowheads="1"/>
          </p:cNvSpPr>
          <p:nvPr/>
        </p:nvSpPr>
        <p:spPr bwMode="auto">
          <a:xfrm>
            <a:off x="485774" y="4965142"/>
            <a:ext cx="3998007" cy="91679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SzTx/>
              <a:buFontTx/>
              <a:buNone/>
              <a:tabLst/>
              <a:defRPr/>
            </a:pPr>
            <a:r>
              <a:rPr kumimoji="0" lang="sr-Latn-BA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SimHei"/>
                <a:cs typeface="Arial" charset="0"/>
              </a:rPr>
              <a:t>TOPS 2023 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SimHei"/>
              <a:cs typeface="Arial" charset="0"/>
            </a:endParaRPr>
          </a:p>
        </p:txBody>
      </p:sp>
      <p:pic>
        <p:nvPicPr>
          <p:cNvPr id="28" name="Picture 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38" y="4796028"/>
            <a:ext cx="1981962" cy="347472"/>
          </a:xfrm>
          <a:prstGeom prst="rect">
            <a:avLst/>
          </a:prstGeom>
        </p:spPr>
      </p:pic>
      <p:sp>
        <p:nvSpPr>
          <p:cNvPr id="4" name="MSIPCMContentMarking" descr="{&quot;HashCode&quot;:1249950703,&quot;Placement&quot;:&quot;Footer&quot;,&quot;Top&quot;:384.343,&quot;Left&quot;:305.299774,&quot;SlideWidth&quot;:720,&quot;SlideHeight&quot;:405}">
            <a:extLst>
              <a:ext uri="{FF2B5EF4-FFF2-40B4-BE49-F238E27FC236}">
                <a16:creationId xmlns:a16="http://schemas.microsoft.com/office/drawing/2014/main" id="{DC779C42-D796-4C0B-A83A-AAA7A0D361DC}"/>
              </a:ext>
            </a:extLst>
          </p:cNvPr>
          <p:cNvSpPr txBox="1"/>
          <p:nvPr userDrawn="1"/>
        </p:nvSpPr>
        <p:spPr>
          <a:xfrm>
            <a:off x="3877307" y="4881156"/>
            <a:ext cx="1389387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sr-Latn-BA" sz="1000">
                <a:solidFill>
                  <a:srgbClr val="000000"/>
                </a:solidFill>
                <a:latin typeface="Calibri" panose="020F0502020204030204" pitchFamily="34" charset="0"/>
              </a:rPr>
              <a:t>Classified as Business</a:t>
            </a:r>
            <a:endParaRPr lang="sr-Latn-BA" sz="1000" dirty="0" err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014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  <p:sldLayoutId id="2147483766" r:id="rId18"/>
    <p:sldLayoutId id="2147483767" r:id="rId19"/>
    <p:sldLayoutId id="2147483769" r:id="rId20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563" indent="-18256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2925" indent="-18256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03288" indent="-1841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:\Danfoss\Jobs\5123_Hjaelp til PowerPoint skabeloner\Received\Nyeste grafikker\Ny Grafik til SD\Ny Grafik til SD\PPT__4-3_bottom_bar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6267"/>
            <a:ext cx="9144000" cy="34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U:\Danfoss\Jobs\5123_Hjaelp til PowerPoint skabeloner\Received\Nyeste grafikker\Ny Grafik til SD\Ny Grafik til SD\PPT__4-3_bottom_bar_logo-only.pn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6267"/>
            <a:ext cx="9144000" cy="34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9099" y="221456"/>
            <a:ext cx="8308975" cy="70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9101" y="1006078"/>
            <a:ext cx="8308975" cy="35099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grpSp>
        <p:nvGrpSpPr>
          <p:cNvPr id="24" name="Group 23"/>
          <p:cNvGrpSpPr/>
          <p:nvPr/>
        </p:nvGrpSpPr>
        <p:grpSpPr>
          <a:xfrm>
            <a:off x="-195943" y="217956"/>
            <a:ext cx="130629" cy="784511"/>
            <a:chOff x="-478971" y="290606"/>
            <a:chExt cx="413657" cy="1046015"/>
          </a:xfrm>
        </p:grpSpPr>
        <p:cxnSp>
          <p:nvCxnSpPr>
            <p:cNvPr id="16" name="Straight Connector 15"/>
            <p:cNvCxnSpPr/>
            <p:nvPr userDrawn="1"/>
          </p:nvCxnSpPr>
          <p:spPr>
            <a:xfrm flipH="1">
              <a:off x="-478971" y="290606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H="1">
              <a:off x="-478971" y="1336621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/>
          <p:cNvCxnSpPr/>
          <p:nvPr/>
        </p:nvCxnSpPr>
        <p:spPr>
          <a:xfrm rot="5400000" flipH="1">
            <a:off x="8672741" y="-132632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 flipH="1">
            <a:off x="371703" y="-132633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 flipH="1">
            <a:off x="5704341" y="-132633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 flipH="1">
            <a:off x="5530173" y="-132634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 flipH="1">
            <a:off x="4608966" y="-132634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 flipH="1">
            <a:off x="4434797" y="-132635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 flipH="1">
            <a:off x="3519714" y="-132635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 flipH="1">
            <a:off x="3345546" y="-132635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bmkFldAdditionalInfo"/>
          <p:cNvSpPr txBox="1">
            <a:spLocks noChangeArrowheads="1"/>
          </p:cNvSpPr>
          <p:nvPr/>
        </p:nvSpPr>
        <p:spPr bwMode="auto">
          <a:xfrm>
            <a:off x="64431" y="4965599"/>
            <a:ext cx="381042" cy="918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</a:pPr>
            <a:r>
              <a:rPr lang="en-GB" sz="675" dirty="0">
                <a:solidFill>
                  <a:schemeClr val="bg1"/>
                </a:solidFill>
                <a:ea typeface="SimHei"/>
                <a:cs typeface="Arial" charset="0"/>
              </a:rPr>
              <a:t>|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9229951" y="217948"/>
            <a:ext cx="130629" cy="783792"/>
            <a:chOff x="-478971" y="290597"/>
            <a:chExt cx="413657" cy="1045056"/>
          </a:xfrm>
        </p:grpSpPr>
        <p:cxnSp>
          <p:nvCxnSpPr>
            <p:cNvPr id="40" name="Straight Connector 39"/>
            <p:cNvCxnSpPr/>
            <p:nvPr userDrawn="1"/>
          </p:nvCxnSpPr>
          <p:spPr>
            <a:xfrm flipH="1">
              <a:off x="-478971" y="290597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 flipH="1">
              <a:off x="-478971" y="1335653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9556896" y="4704467"/>
            <a:ext cx="1488568" cy="91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6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6" name="bmkFldAdditionalInfo"/>
          <p:cNvSpPr txBox="1">
            <a:spLocks noChangeArrowheads="1"/>
          </p:cNvSpPr>
          <p:nvPr/>
        </p:nvSpPr>
        <p:spPr bwMode="auto">
          <a:xfrm>
            <a:off x="485776" y="4997212"/>
            <a:ext cx="3998007" cy="91679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SzTx/>
              <a:buFontTx/>
              <a:buNone/>
              <a:tabLst/>
              <a:defRPr/>
            </a:pPr>
            <a:r>
              <a:rPr kumimoji="0" lang="sr-Latn-BA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SimHei"/>
                <a:cs typeface="Arial" charset="0"/>
              </a:rPr>
              <a:t>TOPS 2023 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SimHe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262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  <p:sldLayoutId id="2147483787" r:id="rId17"/>
    <p:sldLayoutId id="2147483788" r:id="rId18"/>
    <p:sldLayoutId id="2147483789" r:id="rId19"/>
    <p:sldLayoutId id="2147483790" r:id="rId20"/>
    <p:sldLayoutId id="2147483791" r:id="rId21"/>
    <p:sldLayoutId id="2147483792" r:id="rId22"/>
    <p:sldLayoutId id="2147483793" r:id="rId23"/>
    <p:sldLayoutId id="2147483794" r:id="rId24"/>
    <p:sldLayoutId id="2147483795" r:id="rId25"/>
    <p:sldLayoutId id="2147483796" r:id="rId26"/>
  </p:sldLayoutIdLst>
  <p:hf sldNum="0" hdr="0" dt="0"/>
  <p:txStyles>
    <p:titleStyle>
      <a:lvl1pPr algn="l" defTabSz="685800" rtl="0" eaLnBrk="1" latinLnBrk="0" hangingPunct="1">
        <a:spcBef>
          <a:spcPct val="0"/>
        </a:spcBef>
        <a:buNone/>
        <a:defRPr sz="2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6922" indent="-136922" algn="l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270272" indent="-128588" algn="l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407194" indent="-136922" algn="l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tabLst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535781" indent="-128588" algn="l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677466" indent="-138113" algn="l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:\Danfoss\Jobs\5123_Hjaelp til PowerPoint skabeloner\Received\Nyeste grafikker\Ny Grafik til SD\Ny Grafik til SD\PPT__4-3_bottom_bar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6267"/>
            <a:ext cx="9144000" cy="34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U:\Danfoss\Jobs\5123_Hjaelp til PowerPoint skabeloner\Received\Nyeste grafikker\Ny Grafik til SD\Ny Grafik til SD\PPT__4-3_bottom_bar_logo-only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6267"/>
            <a:ext cx="9144000" cy="34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9099" y="221456"/>
            <a:ext cx="8308975" cy="70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9101" y="1006078"/>
            <a:ext cx="8308975" cy="35099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grpSp>
        <p:nvGrpSpPr>
          <p:cNvPr id="24" name="Group 23"/>
          <p:cNvGrpSpPr/>
          <p:nvPr/>
        </p:nvGrpSpPr>
        <p:grpSpPr>
          <a:xfrm>
            <a:off x="-195943" y="217955"/>
            <a:ext cx="130629" cy="784511"/>
            <a:chOff x="-478971" y="290606"/>
            <a:chExt cx="413657" cy="1046015"/>
          </a:xfrm>
        </p:grpSpPr>
        <p:cxnSp>
          <p:nvCxnSpPr>
            <p:cNvPr id="16" name="Straight Connector 15"/>
            <p:cNvCxnSpPr/>
            <p:nvPr userDrawn="1"/>
          </p:nvCxnSpPr>
          <p:spPr>
            <a:xfrm flipH="1">
              <a:off x="-478971" y="290606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H="1">
              <a:off x="-478971" y="1336621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/>
          <p:cNvCxnSpPr/>
          <p:nvPr/>
        </p:nvCxnSpPr>
        <p:spPr>
          <a:xfrm rot="5400000" flipH="1">
            <a:off x="8672740" y="-132632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 flipH="1">
            <a:off x="371702" y="-132633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 flipH="1">
            <a:off x="5704341" y="-132633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 flipH="1">
            <a:off x="5530172" y="-132634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 flipH="1">
            <a:off x="4608965" y="-132634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 flipH="1">
            <a:off x="4434796" y="-132635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 flipH="1">
            <a:off x="3519714" y="-132635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 flipH="1">
            <a:off x="3345545" y="-132635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Page #"/>
          <p:cNvSpPr txBox="1">
            <a:spLocks noChangeArrowheads="1"/>
          </p:cNvSpPr>
          <p:nvPr/>
        </p:nvSpPr>
        <p:spPr bwMode="auto">
          <a:xfrm>
            <a:off x="64431" y="4965599"/>
            <a:ext cx="381042" cy="918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</a:pPr>
            <a:r>
              <a:rPr lang="en-GB" sz="675" dirty="0">
                <a:solidFill>
                  <a:schemeClr val="bg1"/>
                </a:solidFill>
                <a:ea typeface="SimHei"/>
                <a:cs typeface="Arial" charset="0"/>
              </a:rPr>
              <a:t>|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9229951" y="217948"/>
            <a:ext cx="130629" cy="783792"/>
            <a:chOff x="-478971" y="290597"/>
            <a:chExt cx="413657" cy="1045056"/>
          </a:xfrm>
        </p:grpSpPr>
        <p:cxnSp>
          <p:nvCxnSpPr>
            <p:cNvPr id="40" name="Straight Connector 39"/>
            <p:cNvCxnSpPr/>
            <p:nvPr userDrawn="1"/>
          </p:nvCxnSpPr>
          <p:spPr>
            <a:xfrm flipH="1">
              <a:off x="-478971" y="290597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 flipH="1">
              <a:off x="-478971" y="1335653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bmkFldAdditionalInfo"/>
          <p:cNvSpPr txBox="1">
            <a:spLocks noChangeArrowheads="1"/>
          </p:cNvSpPr>
          <p:nvPr/>
        </p:nvSpPr>
        <p:spPr bwMode="auto">
          <a:xfrm>
            <a:off x="509904" y="5006101"/>
            <a:ext cx="3998007" cy="91679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SzTx/>
              <a:buFontTx/>
              <a:buNone/>
              <a:tabLst/>
              <a:defRPr/>
            </a:pPr>
            <a:r>
              <a:rPr kumimoji="0" lang="sr-Latn-BA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SimHei"/>
                <a:cs typeface="Arial" charset="0"/>
              </a:rPr>
              <a:t>TOPS 2023 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SimHei"/>
              <a:cs typeface="Arial" charset="0"/>
            </a:endParaRPr>
          </a:p>
        </p:txBody>
      </p:sp>
      <p:sp>
        <p:nvSpPr>
          <p:cNvPr id="4" name="MSIPCMContentMarking" descr="{&quot;HashCode&quot;:1249950703,&quot;Placement&quot;:&quot;Footer&quot;,&quot;Top&quot;:384.343,&quot;Left&quot;:305.299774,&quot;SlideWidth&quot;:720,&quot;SlideHeight&quot;:405}">
            <a:extLst>
              <a:ext uri="{FF2B5EF4-FFF2-40B4-BE49-F238E27FC236}">
                <a16:creationId xmlns:a16="http://schemas.microsoft.com/office/drawing/2014/main" id="{2FCC5D65-8731-42F4-A9F8-C734C60D9BA2}"/>
              </a:ext>
            </a:extLst>
          </p:cNvPr>
          <p:cNvSpPr txBox="1"/>
          <p:nvPr userDrawn="1"/>
        </p:nvSpPr>
        <p:spPr>
          <a:xfrm>
            <a:off x="3877307" y="4881156"/>
            <a:ext cx="1389387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sr-Latn-BA" sz="1000">
                <a:solidFill>
                  <a:srgbClr val="000000"/>
                </a:solidFill>
                <a:latin typeface="Calibri" panose="020F0502020204030204" pitchFamily="34" charset="0"/>
              </a:rPr>
              <a:t>Classified as Business</a:t>
            </a:r>
            <a:endParaRPr lang="sr-Latn-BA" sz="1000" dirty="0" err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097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  <p:sldLayoutId id="2147483817" r:id="rId16"/>
    <p:sldLayoutId id="2147483818" r:id="rId17"/>
    <p:sldLayoutId id="2147483819" r:id="rId18"/>
    <p:sldLayoutId id="2147483820" r:id="rId19"/>
  </p:sldLayoutIdLst>
  <p:hf sldNum="0" hdr="0" dt="0"/>
  <p:txStyles>
    <p:titleStyle>
      <a:lvl1pPr algn="l" defTabSz="685800" rtl="0" eaLnBrk="1" latinLnBrk="0" hangingPunct="1">
        <a:spcBef>
          <a:spcPct val="0"/>
        </a:spcBef>
        <a:buNone/>
        <a:defRPr sz="2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6922" indent="-136922" algn="l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270272" indent="-128588" algn="l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407194" indent="-136922" algn="l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tabLst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535781" indent="-128588" algn="l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677466" indent="-138113" algn="l" defTabSz="6858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"/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6028"/>
            <a:ext cx="9144000" cy="34747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9099" y="221456"/>
            <a:ext cx="8308975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9101" y="1222375"/>
            <a:ext cx="8308975" cy="32936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24" name="Group 23"/>
          <p:cNvGrpSpPr/>
          <p:nvPr/>
        </p:nvGrpSpPr>
        <p:grpSpPr>
          <a:xfrm>
            <a:off x="-195943" y="217956"/>
            <a:ext cx="130629" cy="1004420"/>
            <a:chOff x="-478971" y="290606"/>
            <a:chExt cx="413657" cy="1339226"/>
          </a:xfrm>
        </p:grpSpPr>
        <p:cxnSp>
          <p:nvCxnSpPr>
            <p:cNvPr id="16" name="Straight Connector 15"/>
            <p:cNvCxnSpPr/>
            <p:nvPr userDrawn="1"/>
          </p:nvCxnSpPr>
          <p:spPr>
            <a:xfrm flipH="1">
              <a:off x="-478971" y="290606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H="1">
              <a:off x="-478971" y="1629832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/>
          <p:cNvCxnSpPr/>
          <p:nvPr/>
        </p:nvCxnSpPr>
        <p:spPr>
          <a:xfrm rot="5400000" flipH="1">
            <a:off x="8672741" y="-132632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 flipH="1">
            <a:off x="371703" y="-132633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 flipH="1">
            <a:off x="5704341" y="-132633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 flipH="1">
            <a:off x="5530173" y="-132634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 flipH="1">
            <a:off x="4608966" y="-132634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 flipH="1">
            <a:off x="4434797" y="-132635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 flipH="1">
            <a:off x="3519714" y="-132635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 flipH="1">
            <a:off x="3345546" y="-132635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Page#"/>
          <p:cNvSpPr txBox="1">
            <a:spLocks noChangeArrowheads="1"/>
          </p:cNvSpPr>
          <p:nvPr/>
        </p:nvSpPr>
        <p:spPr bwMode="auto">
          <a:xfrm>
            <a:off x="64431" y="4965599"/>
            <a:ext cx="381042" cy="918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</a:pPr>
            <a:r>
              <a:rPr lang="en-GB" sz="900" dirty="0">
                <a:solidFill>
                  <a:schemeClr val="bg1"/>
                </a:solidFill>
                <a:ea typeface="SimHei"/>
                <a:cs typeface="Arial" charset="0"/>
              </a:rPr>
              <a:t>|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9229952" y="217949"/>
            <a:ext cx="130629" cy="1004427"/>
            <a:chOff x="-478971" y="290597"/>
            <a:chExt cx="413657" cy="1339236"/>
          </a:xfrm>
        </p:grpSpPr>
        <p:cxnSp>
          <p:nvCxnSpPr>
            <p:cNvPr id="40" name="Straight Connector 39"/>
            <p:cNvCxnSpPr/>
            <p:nvPr userDrawn="1"/>
          </p:nvCxnSpPr>
          <p:spPr>
            <a:xfrm flipH="1">
              <a:off x="-478971" y="290597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 flipH="1">
              <a:off x="-478971" y="1629833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bmkFldAdditionalInfo"/>
          <p:cNvSpPr txBox="1">
            <a:spLocks noChangeArrowheads="1"/>
          </p:cNvSpPr>
          <p:nvPr/>
        </p:nvSpPr>
        <p:spPr bwMode="auto">
          <a:xfrm>
            <a:off x="509904" y="4965599"/>
            <a:ext cx="5598394" cy="91679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SzTx/>
              <a:buFontTx/>
              <a:buNone/>
              <a:tabLst/>
              <a:defRPr/>
            </a:pPr>
            <a:r>
              <a:rPr kumimoji="0" lang="sr-Latn-BA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SimHei"/>
                <a:cs typeface="Arial" charset="0"/>
              </a:rPr>
              <a:t>TOPS 2023 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SimHei"/>
              <a:cs typeface="Arial" charset="0"/>
            </a:endParaRPr>
          </a:p>
        </p:txBody>
      </p:sp>
      <p:pic>
        <p:nvPicPr>
          <p:cNvPr id="28" name="Picture 4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38" y="4796028"/>
            <a:ext cx="1981962" cy="347472"/>
          </a:xfrm>
          <a:prstGeom prst="rect">
            <a:avLst/>
          </a:prstGeom>
        </p:spPr>
      </p:pic>
      <p:sp>
        <p:nvSpPr>
          <p:cNvPr id="4" name="MSIPCMContentMarking" descr="{&quot;HashCode&quot;:1249950703,&quot;Placement&quot;:&quot;Footer&quot;,&quot;Top&quot;:384.343,&quot;Left&quot;:305.299774,&quot;SlideWidth&quot;:720,&quot;SlideHeight&quot;:405}">
            <a:extLst>
              <a:ext uri="{FF2B5EF4-FFF2-40B4-BE49-F238E27FC236}">
                <a16:creationId xmlns:a16="http://schemas.microsoft.com/office/drawing/2014/main" id="{A4B6C2D1-20F7-44FC-ACF8-B7AE3ABA0595}"/>
              </a:ext>
            </a:extLst>
          </p:cNvPr>
          <p:cNvSpPr txBox="1"/>
          <p:nvPr userDrawn="1"/>
        </p:nvSpPr>
        <p:spPr>
          <a:xfrm>
            <a:off x="3877307" y="4881156"/>
            <a:ext cx="1389387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sr-Latn-BA" sz="1000">
                <a:solidFill>
                  <a:srgbClr val="000000"/>
                </a:solidFill>
                <a:latin typeface="Calibri" panose="020F0502020204030204" pitchFamily="34" charset="0"/>
              </a:rPr>
              <a:t>Classified as Business</a:t>
            </a:r>
            <a:endParaRPr lang="sr-Latn-BA" sz="1000" dirty="0" err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976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  <p:sldLayoutId id="2147483838" r:id="rId14"/>
    <p:sldLayoutId id="2147483839" r:id="rId15"/>
    <p:sldLayoutId id="2147483840" r:id="rId16"/>
    <p:sldLayoutId id="2147483841" r:id="rId17"/>
    <p:sldLayoutId id="2147483842" r:id="rId18"/>
    <p:sldLayoutId id="2147483843" r:id="rId19"/>
    <p:sldLayoutId id="2147483844" r:id="rId20"/>
    <p:sldLayoutId id="2147483845" r:id="rId21"/>
    <p:sldLayoutId id="2147483846" r:id="rId22"/>
    <p:sldLayoutId id="2147483847" r:id="rId23"/>
    <p:sldLayoutId id="2147483848" r:id="rId24"/>
    <p:sldLayoutId id="2147483849" r:id="rId25"/>
  </p:sldLayoutIdLst>
  <p:hf sldNum="0" hdr="0" dt="0"/>
  <p:txStyles>
    <p:titleStyle>
      <a:lvl1pPr algn="l" defTabSz="914378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9996" indent="-179996" algn="l" defTabSz="914378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80000"/>
        <a:buFont typeface="Verdana" panose="020B060403050404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79996" indent="-179996" algn="l" defTabSz="914378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80000"/>
        <a:buFont typeface="Verdana" panose="020B060403050404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79996" indent="-179996" algn="l" defTabSz="914378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80000"/>
        <a:buFont typeface="Verdana" panose="020B060403050404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79996" indent="-179996" algn="l" defTabSz="914378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80000"/>
        <a:buFont typeface="Verdana" panose="020B060403050404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996" indent="-179996" algn="l" defTabSz="914378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80000"/>
        <a:buFont typeface="Verdana" panose="020B060403050404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0155" y="289237"/>
            <a:ext cx="8311572" cy="3265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0155" y="979201"/>
            <a:ext cx="8311572" cy="32936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-195943" y="217955"/>
            <a:ext cx="130629" cy="1004420"/>
            <a:chOff x="-478971" y="290606"/>
            <a:chExt cx="413657" cy="1339226"/>
          </a:xfrm>
        </p:grpSpPr>
        <p:cxnSp>
          <p:nvCxnSpPr>
            <p:cNvPr id="16" name="Straight Connector 15"/>
            <p:cNvCxnSpPr/>
            <p:nvPr userDrawn="1"/>
          </p:nvCxnSpPr>
          <p:spPr>
            <a:xfrm flipH="1">
              <a:off x="-478971" y="290606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H="1">
              <a:off x="-478971" y="1629832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/>
          <p:cNvCxnSpPr/>
          <p:nvPr userDrawn="1"/>
        </p:nvCxnSpPr>
        <p:spPr>
          <a:xfrm rot="5400000" flipH="1">
            <a:off x="8672741" y="-132632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rot="5400000" flipH="1">
            <a:off x="371702" y="-132633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 rot="5400000" flipH="1">
            <a:off x="5704341" y="-132633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>
          <a:xfrm rot="5400000" flipH="1">
            <a:off x="5530173" y="-132634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rot="5400000" flipH="1">
            <a:off x="4608965" y="-132634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 userDrawn="1"/>
        </p:nvCxnSpPr>
        <p:spPr>
          <a:xfrm rot="5400000" flipH="1">
            <a:off x="4434797" y="-132635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 userDrawn="1"/>
        </p:nvCxnSpPr>
        <p:spPr>
          <a:xfrm rot="5400000" flipH="1">
            <a:off x="3519714" y="-132635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rot="5400000" flipH="1">
            <a:off x="3345545" y="-132635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 userDrawn="1"/>
        </p:nvGrpSpPr>
        <p:grpSpPr>
          <a:xfrm>
            <a:off x="9229952" y="217949"/>
            <a:ext cx="130629" cy="1004427"/>
            <a:chOff x="-478971" y="290597"/>
            <a:chExt cx="413657" cy="1339236"/>
          </a:xfrm>
        </p:grpSpPr>
        <p:cxnSp>
          <p:nvCxnSpPr>
            <p:cNvPr id="40" name="Straight Connector 39"/>
            <p:cNvCxnSpPr/>
            <p:nvPr userDrawn="1"/>
          </p:nvCxnSpPr>
          <p:spPr>
            <a:xfrm flipH="1">
              <a:off x="-478971" y="290597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 flipH="1">
              <a:off x="-478971" y="1629833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Skupina 20"/>
          <p:cNvGrpSpPr/>
          <p:nvPr userDrawn="1"/>
        </p:nvGrpSpPr>
        <p:grpSpPr>
          <a:xfrm>
            <a:off x="0" y="4796028"/>
            <a:ext cx="9144000" cy="347472"/>
            <a:chOff x="0" y="4796028"/>
            <a:chExt cx="9144000" cy="347472"/>
          </a:xfrm>
        </p:grpSpPr>
        <p:pic>
          <p:nvPicPr>
            <p:cNvPr id="22" name="Picture 3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796028"/>
              <a:ext cx="9144000" cy="347472"/>
            </a:xfrm>
            <a:prstGeom prst="rect">
              <a:avLst/>
            </a:prstGeom>
          </p:spPr>
        </p:pic>
        <p:pic>
          <p:nvPicPr>
            <p:cNvPr id="23" name="Picture 4">
              <a:hlinkClick r:id="rId15" action="ppaction://hlinksldjump"/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2037" y="4796028"/>
              <a:ext cx="1981963" cy="347472"/>
            </a:xfrm>
            <a:prstGeom prst="rect">
              <a:avLst/>
            </a:prstGeom>
          </p:spPr>
        </p:pic>
        <p:sp>
          <p:nvSpPr>
            <p:cNvPr id="29" name="bmkFldAdditionalInfo"/>
            <p:cNvSpPr txBox="1">
              <a:spLocks noChangeArrowheads="1"/>
            </p:cNvSpPr>
            <p:nvPr/>
          </p:nvSpPr>
          <p:spPr bwMode="auto">
            <a:xfrm>
              <a:off x="485775" y="4965142"/>
              <a:ext cx="3998007" cy="91679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lIns="0" tIns="0" rIns="0" bIns="0" anchor="b" anchorCtr="0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buClr>
                  <a:srgbClr val="808080"/>
                </a:buClr>
              </a:pPr>
              <a:endParaRPr lang="en-US" sz="600" b="0" noProof="0" dirty="0">
                <a:solidFill>
                  <a:schemeClr val="bg1"/>
                </a:solidFill>
                <a:ea typeface="SimHei"/>
                <a:cs typeface="Arial" charset="0"/>
              </a:endParaRPr>
            </a:p>
          </p:txBody>
        </p:sp>
      </p:grpSp>
      <p:sp>
        <p:nvSpPr>
          <p:cNvPr id="30" name="Page #"/>
          <p:cNvSpPr txBox="1">
            <a:spLocks noChangeArrowheads="1"/>
          </p:cNvSpPr>
          <p:nvPr userDrawn="1"/>
        </p:nvSpPr>
        <p:spPr bwMode="auto">
          <a:xfrm>
            <a:off x="64431" y="4965599"/>
            <a:ext cx="381043" cy="918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algn="r">
              <a:spcBef>
                <a:spcPct val="20000"/>
              </a:spcBef>
              <a:buClr>
                <a:srgbClr val="808080"/>
              </a:buClr>
              <a:buSzTx/>
              <a:buFontTx/>
              <a:buNone/>
            </a:pPr>
            <a:r>
              <a:rPr lang="en-GB" sz="675" dirty="0">
                <a:solidFill>
                  <a:prstClr val="white"/>
                </a:solidFill>
                <a:latin typeface="Verdana"/>
                <a:ea typeface="SimHei"/>
              </a:rPr>
              <a:t>|</a:t>
            </a:r>
          </a:p>
        </p:txBody>
      </p:sp>
      <p:sp>
        <p:nvSpPr>
          <p:cNvPr id="4" name="MSIPCMContentMarking" descr="{&quot;HashCode&quot;:1249950703,&quot;Placement&quot;:&quot;Footer&quot;,&quot;Top&quot;:384.343,&quot;Left&quot;:305.299774,&quot;SlideWidth&quot;:720,&quot;SlideHeight&quot;:405}">
            <a:extLst>
              <a:ext uri="{FF2B5EF4-FFF2-40B4-BE49-F238E27FC236}">
                <a16:creationId xmlns:a16="http://schemas.microsoft.com/office/drawing/2014/main" id="{D212465B-0B88-4973-A9C9-C93405F43BF8}"/>
              </a:ext>
            </a:extLst>
          </p:cNvPr>
          <p:cNvSpPr txBox="1"/>
          <p:nvPr userDrawn="1"/>
        </p:nvSpPr>
        <p:spPr>
          <a:xfrm>
            <a:off x="3877307" y="4881156"/>
            <a:ext cx="1389387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sl-SI" sz="1000">
                <a:solidFill>
                  <a:srgbClr val="000000"/>
                </a:solidFill>
                <a:latin typeface="Calibri" panose="020F0502020204030204" pitchFamily="34" charset="0"/>
              </a:rPr>
              <a:t>Classified as Business</a:t>
            </a:r>
            <a:endParaRPr lang="sl-SI" sz="1000" err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502216-89DC-D226-715D-54384BC109DC}"/>
              </a:ext>
            </a:extLst>
          </p:cNvPr>
          <p:cNvSpPr txBox="1"/>
          <p:nvPr userDrawn="1"/>
        </p:nvSpPr>
        <p:spPr>
          <a:xfrm>
            <a:off x="410155" y="4889584"/>
            <a:ext cx="477981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SzTx/>
              <a:buFontTx/>
              <a:buNone/>
              <a:tabLst/>
              <a:defRPr/>
            </a:pPr>
            <a:r>
              <a:rPr kumimoji="0" lang="sr-Latn-BA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SimHei"/>
                <a:cs typeface="Arial" charset="0"/>
              </a:rPr>
              <a:t>TOPS 2023 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SimHe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101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1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SzPct val="140000"/>
        <a:buFont typeface="Arial" panose="020B0604020202020204" pitchFamily="34" charset="0"/>
        <a:buNone/>
        <a:defRPr sz="1200" b="1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1pPr>
      <a:lvl2pPr marL="474663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SzPct val="140000"/>
        <a:buFont typeface="Arial" panose="020B0604020202020204" pitchFamily="34" charset="0"/>
        <a:buChar char="•"/>
        <a:defRPr sz="12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2pPr>
      <a:lvl3pPr marL="646112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SzPct val="140000"/>
        <a:buFont typeface="Arial" panose="020B0604020202020204" pitchFamily="34" charset="0"/>
        <a:buChar char="•"/>
        <a:tabLst/>
        <a:defRPr sz="12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828675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SzPct val="140000"/>
        <a:buFont typeface="Arial" panose="020B0604020202020204" pitchFamily="34" charset="0"/>
        <a:buChar char="•"/>
        <a:defRPr sz="12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4pPr>
      <a:lvl5pPr marL="1004888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SzPct val="140000"/>
        <a:buFont typeface="Arial" panose="020B0604020202020204" pitchFamily="34" charset="0"/>
        <a:buChar char="•"/>
        <a:defRPr sz="12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96028"/>
            <a:ext cx="9144000" cy="34747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9099" y="221456"/>
            <a:ext cx="8308975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9103" y="1222375"/>
            <a:ext cx="8308975" cy="32936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24" name="Group 23"/>
          <p:cNvGrpSpPr/>
          <p:nvPr/>
        </p:nvGrpSpPr>
        <p:grpSpPr>
          <a:xfrm>
            <a:off x="-195943" y="217957"/>
            <a:ext cx="130629" cy="1004420"/>
            <a:chOff x="-478971" y="290606"/>
            <a:chExt cx="413657" cy="1339226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-478971" y="290606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-478971" y="1629832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/>
          <p:cNvCxnSpPr/>
          <p:nvPr/>
        </p:nvCxnSpPr>
        <p:spPr>
          <a:xfrm rot="5400000" flipH="1">
            <a:off x="8672742" y="-132632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 flipH="1">
            <a:off x="371703" y="-132633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 flipH="1">
            <a:off x="5704341" y="-132633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 flipH="1">
            <a:off x="5530173" y="-132634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 flipH="1">
            <a:off x="4608966" y="-132634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 flipH="1">
            <a:off x="4434798" y="-132635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 flipH="1">
            <a:off x="3519714" y="-132635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 flipH="1">
            <a:off x="3345546" y="-132635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Page#"/>
          <p:cNvSpPr txBox="1">
            <a:spLocks noChangeArrowheads="1"/>
          </p:cNvSpPr>
          <p:nvPr/>
        </p:nvSpPr>
        <p:spPr bwMode="auto">
          <a:xfrm>
            <a:off x="64431" y="4965599"/>
            <a:ext cx="381042" cy="918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</a:pPr>
            <a:r>
              <a:rPr lang="en-GB" sz="900" dirty="0">
                <a:solidFill>
                  <a:schemeClr val="bg1"/>
                </a:solidFill>
                <a:ea typeface="SimHei"/>
                <a:cs typeface="Arial" charset="0"/>
              </a:rPr>
              <a:t>|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9229952" y="217949"/>
            <a:ext cx="130629" cy="1004427"/>
            <a:chOff x="-478971" y="290597"/>
            <a:chExt cx="413657" cy="1339236"/>
          </a:xfrm>
        </p:grpSpPr>
        <p:cxnSp>
          <p:nvCxnSpPr>
            <p:cNvPr id="40" name="Straight Connector 39"/>
            <p:cNvCxnSpPr/>
            <p:nvPr/>
          </p:nvCxnSpPr>
          <p:spPr>
            <a:xfrm flipH="1">
              <a:off x="-478971" y="290597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-478971" y="1629833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bmkFldAdditionalInfo"/>
          <p:cNvSpPr txBox="1">
            <a:spLocks noChangeArrowheads="1"/>
          </p:cNvSpPr>
          <p:nvPr/>
        </p:nvSpPr>
        <p:spPr bwMode="auto">
          <a:xfrm>
            <a:off x="485774" y="4902983"/>
            <a:ext cx="3998007" cy="153841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SzTx/>
              <a:buFontTx/>
              <a:buNone/>
              <a:tabLst/>
              <a:defRPr/>
            </a:pPr>
            <a:r>
              <a:rPr kumimoji="0" lang="sr-Latn-BA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SimHei"/>
                <a:cs typeface="Arial" charset="0"/>
              </a:rPr>
              <a:t>TOPS 2023 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SimHei"/>
              <a:cs typeface="Arial" charset="0"/>
            </a:endParaRPr>
          </a:p>
        </p:txBody>
      </p:sp>
      <p:pic>
        <p:nvPicPr>
          <p:cNvPr id="28" name="Picture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038" y="4796028"/>
            <a:ext cx="1981962" cy="347472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CB64B818-2813-48DF-B0E9-9D18594CC146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4162997" y="5029201"/>
            <a:ext cx="839391" cy="115416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sl-SI" sz="75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Classified as Business</a:t>
            </a:r>
          </a:p>
        </p:txBody>
      </p:sp>
    </p:spTree>
    <p:extLst>
      <p:ext uri="{BB962C8B-B14F-4D97-AF65-F5344CB8AC3E}">
        <p14:creationId xmlns:p14="http://schemas.microsoft.com/office/powerpoint/2010/main" val="2033106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5" r:id="rId3"/>
    <p:sldLayoutId id="2147483876" r:id="rId4"/>
    <p:sldLayoutId id="2147483877" r:id="rId5"/>
    <p:sldLayoutId id="2147483879" r:id="rId6"/>
    <p:sldLayoutId id="2147483880" r:id="rId7"/>
    <p:sldLayoutId id="2147483881" r:id="rId8"/>
    <p:sldLayoutId id="2147483883" r:id="rId9"/>
    <p:sldLayoutId id="2147483884" r:id="rId10"/>
    <p:sldLayoutId id="2147483885" r:id="rId11"/>
    <p:sldLayoutId id="2147483886" r:id="rId12"/>
    <p:sldLayoutId id="2147483887" r:id="rId13"/>
    <p:sldLayoutId id="2147483941" r:id="rId14"/>
    <p:sldLayoutId id="2147483942" r:id="rId15"/>
  </p:sldLayoutIdLst>
  <p:txStyles>
    <p:titleStyle>
      <a:lvl1pPr algn="l" defTabSz="1219109" rtl="0" eaLnBrk="1" latinLnBrk="0" hangingPunct="1">
        <a:spcBef>
          <a:spcPct val="0"/>
        </a:spcBef>
        <a:buNone/>
        <a:defRPr sz="37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399" indent="-243399" algn="l" defTabSz="1219109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80448" indent="-228582" algn="l" defTabSz="1219109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23846" indent="-243399" algn="l" defTabSz="1219109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952428" indent="-228582" algn="l" defTabSz="1219109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204294" indent="-245515" algn="l" defTabSz="1219109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548" indent="-304777" algn="l" defTabSz="1219109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3" indent="-304777" algn="l" defTabSz="1219109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7" algn="l" defTabSz="1219109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7" algn="l" defTabSz="1219109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0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121910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09" algn="l" defTabSz="121910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121910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7" algn="l" defTabSz="121910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121910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6" algn="l" defTabSz="121910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79" algn="l" defTabSz="121910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4" algn="l" defTabSz="121910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6028"/>
            <a:ext cx="9144000" cy="34747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9099" y="221456"/>
            <a:ext cx="8308975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9100" y="1222375"/>
            <a:ext cx="8308975" cy="32936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2" name="Page#"/>
          <p:cNvSpPr txBox="1">
            <a:spLocks noChangeArrowheads="1"/>
          </p:cNvSpPr>
          <p:nvPr/>
        </p:nvSpPr>
        <p:spPr bwMode="auto">
          <a:xfrm>
            <a:off x="64431" y="4965599"/>
            <a:ext cx="381042" cy="918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</a:pPr>
            <a:r>
              <a:rPr lang="en-GB" sz="900" dirty="0">
                <a:solidFill>
                  <a:schemeClr val="bg1"/>
                </a:solidFill>
                <a:ea typeface="SimHei"/>
                <a:cs typeface="Arial" charset="0"/>
              </a:rPr>
              <a:t>|</a:t>
            </a:r>
          </a:p>
        </p:txBody>
      </p:sp>
      <p:sp>
        <p:nvSpPr>
          <p:cNvPr id="26" name="bmkFldAdditionalInfo"/>
          <p:cNvSpPr txBox="1">
            <a:spLocks noChangeArrowheads="1"/>
          </p:cNvSpPr>
          <p:nvPr/>
        </p:nvSpPr>
        <p:spPr bwMode="auto">
          <a:xfrm>
            <a:off x="485774" y="4965142"/>
            <a:ext cx="3998007" cy="91679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SzTx/>
              <a:buFontTx/>
              <a:buNone/>
              <a:tabLst/>
              <a:defRPr/>
            </a:pPr>
            <a:r>
              <a:rPr kumimoji="0" lang="sr-Latn-BA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SimHei"/>
                <a:cs typeface="Arial" charset="0"/>
              </a:rPr>
              <a:t>TOPS 2023 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SimHei"/>
              <a:cs typeface="Arial" charset="0"/>
            </a:endParaRPr>
          </a:p>
        </p:txBody>
      </p:sp>
      <p:pic>
        <p:nvPicPr>
          <p:cNvPr id="28" name="Picture 4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38" y="4796028"/>
            <a:ext cx="1981962" cy="347472"/>
          </a:xfrm>
          <a:prstGeom prst="rect">
            <a:avLst/>
          </a:prstGeom>
        </p:spPr>
      </p:pic>
      <p:sp>
        <p:nvSpPr>
          <p:cNvPr id="4" name="MSIPCMContentMarking" descr="{&quot;HashCode&quot;:671526328,&quot;Placement&quot;:&quot;Footer&quot;,&quot;Top&quot;:384.343,&quot;Left&quot;:305.299774,&quot;SlideWidth&quot;:720,&quot;SlideHeight&quot;:405}">
            <a:extLst>
              <a:ext uri="{FF2B5EF4-FFF2-40B4-BE49-F238E27FC236}">
                <a16:creationId xmlns:a16="http://schemas.microsoft.com/office/drawing/2014/main" id="{B53FD9A5-5A85-4006-B9B9-4AD4793A4421}"/>
              </a:ext>
            </a:extLst>
          </p:cNvPr>
          <p:cNvSpPr txBox="1"/>
          <p:nvPr userDrawn="1"/>
        </p:nvSpPr>
        <p:spPr>
          <a:xfrm>
            <a:off x="3877307" y="4881156"/>
            <a:ext cx="1389387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000" noProof="0">
                <a:solidFill>
                  <a:srgbClr val="000000"/>
                </a:solidFill>
                <a:latin typeface="Calibri" panose="020F0502020204030204" pitchFamily="34" charset="0"/>
              </a:rPr>
              <a:t>Classified as Business</a:t>
            </a:r>
          </a:p>
        </p:txBody>
      </p:sp>
    </p:spTree>
    <p:extLst>
      <p:ext uri="{BB962C8B-B14F-4D97-AF65-F5344CB8AC3E}">
        <p14:creationId xmlns:p14="http://schemas.microsoft.com/office/powerpoint/2010/main" val="2001400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  <p:sldLayoutId id="2147483917" r:id="rId12"/>
    <p:sldLayoutId id="2147483918" r:id="rId13"/>
    <p:sldLayoutId id="2147483920" r:id="rId14"/>
    <p:sldLayoutId id="2147483921" r:id="rId15"/>
    <p:sldLayoutId id="2147483922" r:id="rId16"/>
    <p:sldLayoutId id="2147483923" r:id="rId17"/>
    <p:sldLayoutId id="2147483924" r:id="rId18"/>
    <p:sldLayoutId id="2147483925" r:id="rId19"/>
    <p:sldLayoutId id="2147483926" r:id="rId20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563" indent="-18256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2925" indent="-18256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03288" indent="-1841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0155" y="289237"/>
            <a:ext cx="8311572" cy="3265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0155" y="979201"/>
            <a:ext cx="8311572" cy="32936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-195943" y="217955"/>
            <a:ext cx="130629" cy="1004420"/>
            <a:chOff x="-478971" y="290606"/>
            <a:chExt cx="413657" cy="1339226"/>
          </a:xfrm>
        </p:grpSpPr>
        <p:cxnSp>
          <p:nvCxnSpPr>
            <p:cNvPr id="16" name="Straight Connector 15"/>
            <p:cNvCxnSpPr/>
            <p:nvPr userDrawn="1"/>
          </p:nvCxnSpPr>
          <p:spPr>
            <a:xfrm flipH="1">
              <a:off x="-478971" y="290606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H="1">
              <a:off x="-478971" y="1629832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/>
          <p:cNvCxnSpPr/>
          <p:nvPr userDrawn="1"/>
        </p:nvCxnSpPr>
        <p:spPr>
          <a:xfrm rot="5400000" flipH="1">
            <a:off x="8672741" y="-132632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rot="5400000" flipH="1">
            <a:off x="371702" y="-132633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 rot="5400000" flipH="1">
            <a:off x="5704341" y="-132633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>
          <a:xfrm rot="5400000" flipH="1">
            <a:off x="5530173" y="-132634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rot="5400000" flipH="1">
            <a:off x="4608965" y="-132634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 userDrawn="1"/>
        </p:nvCxnSpPr>
        <p:spPr>
          <a:xfrm rot="5400000" flipH="1">
            <a:off x="4434797" y="-132635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 userDrawn="1"/>
        </p:nvCxnSpPr>
        <p:spPr>
          <a:xfrm rot="5400000" flipH="1">
            <a:off x="3519714" y="-132635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rot="5400000" flipH="1">
            <a:off x="3345545" y="-132635"/>
            <a:ext cx="979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 userDrawn="1"/>
        </p:nvGrpSpPr>
        <p:grpSpPr>
          <a:xfrm>
            <a:off x="9229952" y="217949"/>
            <a:ext cx="130629" cy="1004427"/>
            <a:chOff x="-478971" y="290597"/>
            <a:chExt cx="413657" cy="1339236"/>
          </a:xfrm>
        </p:grpSpPr>
        <p:cxnSp>
          <p:nvCxnSpPr>
            <p:cNvPr id="40" name="Straight Connector 39"/>
            <p:cNvCxnSpPr/>
            <p:nvPr userDrawn="1"/>
          </p:nvCxnSpPr>
          <p:spPr>
            <a:xfrm flipH="1">
              <a:off x="-478971" y="290597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 flipH="1">
              <a:off x="-478971" y="1629833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Skupina 20"/>
          <p:cNvGrpSpPr/>
          <p:nvPr userDrawn="1"/>
        </p:nvGrpSpPr>
        <p:grpSpPr>
          <a:xfrm>
            <a:off x="0" y="4796028"/>
            <a:ext cx="9144000" cy="347472"/>
            <a:chOff x="0" y="4796028"/>
            <a:chExt cx="9144000" cy="347472"/>
          </a:xfrm>
        </p:grpSpPr>
        <p:pic>
          <p:nvPicPr>
            <p:cNvPr id="22" name="Picture 3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796028"/>
              <a:ext cx="9144000" cy="347472"/>
            </a:xfrm>
            <a:prstGeom prst="rect">
              <a:avLst/>
            </a:prstGeom>
          </p:spPr>
        </p:pic>
        <p:pic>
          <p:nvPicPr>
            <p:cNvPr id="23" name="Picture 4">
              <a:hlinkClick r:id="rId16" action="ppaction://hlinksldjump"/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2037" y="4796028"/>
              <a:ext cx="1981963" cy="347472"/>
            </a:xfrm>
            <a:prstGeom prst="rect">
              <a:avLst/>
            </a:prstGeom>
          </p:spPr>
        </p:pic>
      </p:grpSp>
      <p:sp>
        <p:nvSpPr>
          <p:cNvPr id="30" name="Page #"/>
          <p:cNvSpPr txBox="1">
            <a:spLocks noChangeArrowheads="1"/>
          </p:cNvSpPr>
          <p:nvPr userDrawn="1"/>
        </p:nvSpPr>
        <p:spPr bwMode="auto">
          <a:xfrm>
            <a:off x="64431" y="4965599"/>
            <a:ext cx="381043" cy="918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algn="r">
              <a:spcBef>
                <a:spcPct val="20000"/>
              </a:spcBef>
              <a:buClr>
                <a:srgbClr val="808080"/>
              </a:buClr>
              <a:buSzTx/>
              <a:buFontTx/>
              <a:buNone/>
            </a:pPr>
            <a:r>
              <a:rPr lang="en-GB" sz="675" dirty="0">
                <a:solidFill>
                  <a:prstClr val="white"/>
                </a:solidFill>
                <a:latin typeface="Verdana"/>
                <a:ea typeface="SimHei"/>
              </a:rPr>
              <a:t>|</a:t>
            </a:r>
          </a:p>
        </p:txBody>
      </p:sp>
      <p:sp>
        <p:nvSpPr>
          <p:cNvPr id="4" name="MSIPCMContentMarking" descr="{&quot;HashCode&quot;:1249950703,&quot;Placement&quot;:&quot;Footer&quot;,&quot;Top&quot;:384.343,&quot;Left&quot;:305.299774,&quot;SlideWidth&quot;:720,&quot;SlideHeight&quot;:405}">
            <a:extLst>
              <a:ext uri="{FF2B5EF4-FFF2-40B4-BE49-F238E27FC236}">
                <a16:creationId xmlns:a16="http://schemas.microsoft.com/office/drawing/2014/main" id="{D212465B-0B88-4973-A9C9-C93405F43BF8}"/>
              </a:ext>
            </a:extLst>
          </p:cNvPr>
          <p:cNvSpPr txBox="1"/>
          <p:nvPr userDrawn="1"/>
        </p:nvSpPr>
        <p:spPr>
          <a:xfrm>
            <a:off x="3877307" y="4881156"/>
            <a:ext cx="1389387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sl-SI" sz="1000">
                <a:solidFill>
                  <a:srgbClr val="000000"/>
                </a:solidFill>
                <a:latin typeface="Calibri" panose="020F0502020204030204" pitchFamily="34" charset="0"/>
              </a:rPr>
              <a:t>Classified as Business</a:t>
            </a:r>
            <a:endParaRPr lang="sl-SI" sz="1000" err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731296-D73D-7DAB-FC7A-F918A130721B}"/>
              </a:ext>
            </a:extLst>
          </p:cNvPr>
          <p:cNvSpPr txBox="1"/>
          <p:nvPr userDrawn="1"/>
        </p:nvSpPr>
        <p:spPr>
          <a:xfrm>
            <a:off x="410155" y="4872474"/>
            <a:ext cx="477981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  <a:buSzTx/>
              <a:buFontTx/>
              <a:buNone/>
              <a:tabLst/>
              <a:defRPr/>
            </a:pPr>
            <a:r>
              <a:rPr kumimoji="0" lang="sr-Latn-BA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SimHei"/>
                <a:cs typeface="Arial" charset="0"/>
              </a:rPr>
              <a:t>TOPS 2023 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SimHe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013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  <p:sldLayoutId id="2147483940" r:id="rId13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1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SzPct val="140000"/>
        <a:buFont typeface="Arial" panose="020B0604020202020204" pitchFamily="34" charset="0"/>
        <a:buNone/>
        <a:defRPr sz="1200" b="1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1pPr>
      <a:lvl2pPr marL="474663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SzPct val="140000"/>
        <a:buFont typeface="Arial" panose="020B0604020202020204" pitchFamily="34" charset="0"/>
        <a:buChar char="•"/>
        <a:defRPr sz="12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2pPr>
      <a:lvl3pPr marL="646112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SzPct val="140000"/>
        <a:buFont typeface="Arial" panose="020B0604020202020204" pitchFamily="34" charset="0"/>
        <a:buChar char="•"/>
        <a:tabLst/>
        <a:defRPr sz="12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828675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SzPct val="140000"/>
        <a:buFont typeface="Arial" panose="020B0604020202020204" pitchFamily="34" charset="0"/>
        <a:buChar char="•"/>
        <a:defRPr sz="12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4pPr>
      <a:lvl5pPr marL="1004888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SzPct val="140000"/>
        <a:buFont typeface="Arial" panose="020B0604020202020204" pitchFamily="34" charset="0"/>
        <a:buChar char="•"/>
        <a:defRPr sz="12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svg"/><Relationship Id="rId18" Type="http://schemas.openxmlformats.org/officeDocument/2006/relationships/image" Target="../media/image72.svg"/><Relationship Id="rId26" Type="http://schemas.openxmlformats.org/officeDocument/2006/relationships/image" Target="../media/image80.png"/><Relationship Id="rId39" Type="http://schemas.openxmlformats.org/officeDocument/2006/relationships/image" Target="../media/image93.png"/><Relationship Id="rId3" Type="http://schemas.openxmlformats.org/officeDocument/2006/relationships/image" Target="../media/image58.png"/><Relationship Id="rId21" Type="http://schemas.openxmlformats.org/officeDocument/2006/relationships/image" Target="../media/image75.png"/><Relationship Id="rId34" Type="http://schemas.openxmlformats.org/officeDocument/2006/relationships/image" Target="../media/image88.sv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5" Type="http://schemas.openxmlformats.org/officeDocument/2006/relationships/image" Target="../media/image79.png"/><Relationship Id="rId33" Type="http://schemas.openxmlformats.org/officeDocument/2006/relationships/image" Target="../media/image87.png"/><Relationship Id="rId38" Type="http://schemas.openxmlformats.org/officeDocument/2006/relationships/image" Target="../media/image92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0.svg"/><Relationship Id="rId20" Type="http://schemas.openxmlformats.org/officeDocument/2006/relationships/image" Target="../media/image74.png"/><Relationship Id="rId29" Type="http://schemas.openxmlformats.org/officeDocument/2006/relationships/image" Target="../media/image83.png"/><Relationship Id="rId41" Type="http://schemas.openxmlformats.org/officeDocument/2006/relationships/image" Target="../media/image95.png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60.png"/><Relationship Id="rId11" Type="http://schemas.openxmlformats.org/officeDocument/2006/relationships/image" Target="../media/image65.svg"/><Relationship Id="rId24" Type="http://schemas.openxmlformats.org/officeDocument/2006/relationships/image" Target="../media/image78.png"/><Relationship Id="rId32" Type="http://schemas.openxmlformats.org/officeDocument/2006/relationships/image" Target="../media/image86.svg"/><Relationship Id="rId37" Type="http://schemas.openxmlformats.org/officeDocument/2006/relationships/image" Target="../media/image91.png"/><Relationship Id="rId40" Type="http://schemas.openxmlformats.org/officeDocument/2006/relationships/image" Target="../media/image94.jpe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23" Type="http://schemas.openxmlformats.org/officeDocument/2006/relationships/image" Target="../media/image77.png"/><Relationship Id="rId28" Type="http://schemas.openxmlformats.org/officeDocument/2006/relationships/image" Target="../media/image82.png"/><Relationship Id="rId36" Type="http://schemas.openxmlformats.org/officeDocument/2006/relationships/image" Target="../media/image90.svg"/><Relationship Id="rId10" Type="http://schemas.openxmlformats.org/officeDocument/2006/relationships/image" Target="../media/image64.png"/><Relationship Id="rId19" Type="http://schemas.openxmlformats.org/officeDocument/2006/relationships/image" Target="../media/image73.png"/><Relationship Id="rId31" Type="http://schemas.openxmlformats.org/officeDocument/2006/relationships/image" Target="../media/image85.png"/><Relationship Id="rId4" Type="http://schemas.microsoft.com/office/2007/relationships/hdphoto" Target="../media/hdphoto1.wdp"/><Relationship Id="rId9" Type="http://schemas.openxmlformats.org/officeDocument/2006/relationships/image" Target="../media/image63.svg"/><Relationship Id="rId14" Type="http://schemas.openxmlformats.org/officeDocument/2006/relationships/image" Target="../media/image68.png"/><Relationship Id="rId22" Type="http://schemas.openxmlformats.org/officeDocument/2006/relationships/image" Target="../media/image76.png"/><Relationship Id="rId27" Type="http://schemas.openxmlformats.org/officeDocument/2006/relationships/image" Target="../media/image81.png"/><Relationship Id="rId30" Type="http://schemas.openxmlformats.org/officeDocument/2006/relationships/image" Target="../media/image84.png"/><Relationship Id="rId35" Type="http://schemas.openxmlformats.org/officeDocument/2006/relationships/image" Target="../media/image8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3.xml"/><Relationship Id="rId1" Type="http://schemas.openxmlformats.org/officeDocument/2006/relationships/tags" Target="../tags/tag8.xml"/><Relationship Id="rId6" Type="http://schemas.openxmlformats.org/officeDocument/2006/relationships/image" Target="../media/image97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9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100.emf"/><Relationship Id="rId4" Type="http://schemas.openxmlformats.org/officeDocument/2006/relationships/image" Target="../media/image9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101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5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104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8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4.png"/><Relationship Id="rId4" Type="http://schemas.openxmlformats.org/officeDocument/2006/relationships/image" Target="../media/image11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g"/><Relationship Id="rId13" Type="http://schemas.openxmlformats.org/officeDocument/2006/relationships/image" Target="../media/image12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15.emf"/><Relationship Id="rId11" Type="http://schemas.openxmlformats.org/officeDocument/2006/relationships/image" Target="../media/image120.png"/><Relationship Id="rId5" Type="http://schemas.openxmlformats.org/officeDocument/2006/relationships/oleObject" Target="../embeddings/oleObject6.bin"/><Relationship Id="rId10" Type="http://schemas.openxmlformats.org/officeDocument/2006/relationships/image" Target="../media/image119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50.jpe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53848" y="2365080"/>
            <a:ext cx="2759483" cy="1760369"/>
          </a:xfrm>
        </p:spPr>
        <p:txBody>
          <a:bodyPr/>
          <a:lstStyle/>
          <a:p>
            <a:pPr>
              <a:spcAft>
                <a:spcPts val="0"/>
              </a:spcAft>
            </a:pPr>
            <a:br>
              <a:rPr kumimoji="0" lang="sr-Latn-B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</a:br>
            <a:br>
              <a:rPr kumimoji="0" lang="sr-Latn-B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</a:br>
            <a:r>
              <a:rPr kumimoji="0" lang="sr-Latn-B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Integracija obnovljivih izvora u tradicionalne sisteme daljinskog grejanja</a:t>
            </a:r>
            <a:br>
              <a:rPr kumimoji="0" lang="sr-Latn-B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</a:br>
            <a:br>
              <a:rPr kumimoji="0" lang="sr-Latn-B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</a:br>
            <a:r>
              <a:rPr kumimoji="0" lang="sr-Latn-BA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Aktuelni trendovi, izazovi i rešenja</a:t>
            </a:r>
            <a:br>
              <a:rPr kumimoji="0" lang="sr-Latn-BA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</a:br>
            <a:endParaRPr lang="sl-SI" sz="12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453848" y="3983043"/>
            <a:ext cx="2825807" cy="1236757"/>
          </a:xfrm>
        </p:spPr>
        <p:txBody>
          <a:bodyPr/>
          <a:lstStyle/>
          <a:p>
            <a:endParaRPr lang="sl-SI" b="0" dirty="0"/>
          </a:p>
          <a:p>
            <a:r>
              <a:rPr lang="sl-SI" sz="1200" b="0" dirty="0"/>
              <a:t>Vladimir Šuković,</a:t>
            </a:r>
          </a:p>
          <a:p>
            <a:r>
              <a:rPr lang="sl-SI" sz="1200" b="0" dirty="0"/>
              <a:t>Danfoss d.o.o.</a:t>
            </a:r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806111057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lika 168">
            <a:extLst>
              <a:ext uri="{FF2B5EF4-FFF2-40B4-BE49-F238E27FC236}">
                <a16:creationId xmlns:a16="http://schemas.microsoft.com/office/drawing/2014/main" id="{9BB3692D-64C3-726C-6FB8-E04C192DF9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1868"/>
          <a:stretch/>
        </p:blipFill>
        <p:spPr>
          <a:xfrm>
            <a:off x="4238217" y="130219"/>
            <a:ext cx="4837595" cy="3566336"/>
          </a:xfrm>
          <a:prstGeom prst="snip2DiagRect">
            <a:avLst>
              <a:gd name="adj1" fmla="val 0"/>
              <a:gd name="adj2" fmla="val 50000"/>
            </a:avLst>
          </a:prstGeom>
        </p:spPr>
      </p:pic>
      <p:grpSp>
        <p:nvGrpSpPr>
          <p:cNvPr id="363" name="Skupina 362">
            <a:extLst>
              <a:ext uri="{FF2B5EF4-FFF2-40B4-BE49-F238E27FC236}">
                <a16:creationId xmlns:a16="http://schemas.microsoft.com/office/drawing/2014/main" id="{D5ECFE6F-234D-9EC0-808D-93B4E673483A}"/>
              </a:ext>
            </a:extLst>
          </p:cNvPr>
          <p:cNvGrpSpPr/>
          <p:nvPr/>
        </p:nvGrpSpPr>
        <p:grpSpPr>
          <a:xfrm>
            <a:off x="4869278" y="2855612"/>
            <a:ext cx="675000" cy="675000"/>
            <a:chOff x="6596543" y="3807483"/>
            <a:chExt cx="900000" cy="900000"/>
          </a:xfrm>
        </p:grpSpPr>
        <p:sp>
          <p:nvSpPr>
            <p:cNvPr id="178" name="Dvanajsterokotnik 177">
              <a:extLst>
                <a:ext uri="{FF2B5EF4-FFF2-40B4-BE49-F238E27FC236}">
                  <a16:creationId xmlns:a16="http://schemas.microsoft.com/office/drawing/2014/main" id="{40A90739-77F4-0D6E-92FC-1BB99AC06D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96543" y="3807483"/>
              <a:ext cx="900000" cy="900000"/>
            </a:xfrm>
            <a:prstGeom prst="dodecagon">
              <a:avLst/>
            </a:prstGeom>
            <a:solidFill>
              <a:srgbClr val="F3F4F4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050" dirty="0">
                <a:solidFill>
                  <a:prstClr val="white">
                    <a:lumMod val="50000"/>
                  </a:prstClr>
                </a:solidFill>
                <a:latin typeface="Verdana"/>
              </a:endParaRPr>
            </a:p>
          </p:txBody>
        </p:sp>
        <p:sp>
          <p:nvSpPr>
            <p:cNvPr id="267" name="Diagram poteka: povezovalnik 266">
              <a:extLst>
                <a:ext uri="{FF2B5EF4-FFF2-40B4-BE49-F238E27FC236}">
                  <a16:creationId xmlns:a16="http://schemas.microsoft.com/office/drawing/2014/main" id="{E31A5FF4-EA1A-5DD7-8466-A3A3EEE5C1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66543" y="4087644"/>
              <a:ext cx="360000" cy="360000"/>
            </a:xfrm>
            <a:prstGeom prst="flowChartConnector">
              <a:avLst/>
            </a:pr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sl-SI" sz="1013" dirty="0" err="1">
                <a:solidFill>
                  <a:prstClr val="white"/>
                </a:solidFill>
                <a:latin typeface="Verdana"/>
              </a:endParaRPr>
            </a:p>
          </p:txBody>
        </p:sp>
      </p:grpSp>
      <p:pic>
        <p:nvPicPr>
          <p:cNvPr id="289" name="Slika 288">
            <a:extLst>
              <a:ext uri="{FF2B5EF4-FFF2-40B4-BE49-F238E27FC236}">
                <a16:creationId xmlns:a16="http://schemas.microsoft.com/office/drawing/2014/main" id="{65B3F1FD-6B4F-6CE5-5C12-E70B2E17A8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7698" y="157279"/>
            <a:ext cx="540000" cy="708938"/>
          </a:xfrm>
          <a:prstGeom prst="rect">
            <a:avLst/>
          </a:prstGeom>
        </p:spPr>
      </p:pic>
      <p:grpSp>
        <p:nvGrpSpPr>
          <p:cNvPr id="336" name="Skupina 335">
            <a:extLst>
              <a:ext uri="{FF2B5EF4-FFF2-40B4-BE49-F238E27FC236}">
                <a16:creationId xmlns:a16="http://schemas.microsoft.com/office/drawing/2014/main" id="{EB0FE1A5-F313-E491-6DA5-0197ECCB4532}"/>
              </a:ext>
            </a:extLst>
          </p:cNvPr>
          <p:cNvGrpSpPr/>
          <p:nvPr/>
        </p:nvGrpSpPr>
        <p:grpSpPr>
          <a:xfrm>
            <a:off x="7050940" y="182866"/>
            <a:ext cx="2057932" cy="1300808"/>
            <a:chOff x="9706889" y="-600399"/>
            <a:chExt cx="2743909" cy="1734409"/>
          </a:xfrm>
        </p:grpSpPr>
        <p:sp>
          <p:nvSpPr>
            <p:cNvPr id="341" name="Rectangle 116">
              <a:extLst>
                <a:ext uri="{FF2B5EF4-FFF2-40B4-BE49-F238E27FC236}">
                  <a16:creationId xmlns:a16="http://schemas.microsoft.com/office/drawing/2014/main" id="{2E818211-7246-95B9-C55D-E015BD6D3FEA}"/>
                </a:ext>
              </a:extLst>
            </p:cNvPr>
            <p:cNvSpPr/>
            <p:nvPr/>
          </p:nvSpPr>
          <p:spPr>
            <a:xfrm>
              <a:off x="9706889" y="-575352"/>
              <a:ext cx="2743909" cy="1709362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 w="9525" cap="flat" cmpd="sng" algn="ctr">
              <a:noFill/>
              <a:prstDash val="solid"/>
            </a:ln>
            <a:effectLst>
              <a:outerShdw blurRad="63500" dist="38100" dir="5400000" algn="t" rotWithShape="0">
                <a:prstClr val="black">
                  <a:alpha val="30000"/>
                </a:prstClr>
              </a:outerShdw>
            </a:effectLst>
          </p:spPr>
          <p:txBody>
            <a:bodyPr rtlCol="0" anchor="ctr"/>
            <a:lstStyle/>
            <a:p>
              <a:pPr algn="ctr" defTabSz="685766">
                <a:defRPr/>
              </a:pPr>
              <a:endParaRPr lang="id-ID" kern="0" err="1">
                <a:solidFill>
                  <a:prstClr val="white"/>
                </a:solidFill>
                <a:latin typeface="Verdana"/>
              </a:endParaRPr>
            </a:p>
          </p:txBody>
        </p:sp>
        <p:sp>
          <p:nvSpPr>
            <p:cNvPr id="342" name="TextBox 117">
              <a:extLst>
                <a:ext uri="{FF2B5EF4-FFF2-40B4-BE49-F238E27FC236}">
                  <a16:creationId xmlns:a16="http://schemas.microsoft.com/office/drawing/2014/main" id="{22BE6EAF-15A9-CED2-6033-A659DED87DA8}"/>
                </a:ext>
              </a:extLst>
            </p:cNvPr>
            <p:cNvSpPr txBox="1"/>
            <p:nvPr/>
          </p:nvSpPr>
          <p:spPr>
            <a:xfrm>
              <a:off x="9772844" y="259662"/>
              <a:ext cx="779947" cy="2215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766">
                <a:lnSpc>
                  <a:spcPct val="90000"/>
                </a:lnSpc>
                <a:spcBef>
                  <a:spcPts val="450"/>
                </a:spcBef>
                <a:buClr>
                  <a:srgbClr val="878786"/>
                </a:buClr>
                <a:buSzPct val="100000"/>
                <a:defRPr/>
              </a:pPr>
              <a:r>
                <a:rPr lang="sl-SI" sz="600" b="1" kern="0" dirty="0">
                  <a:solidFill>
                    <a:prstClr val="white">
                      <a:lumMod val="50000"/>
                    </a:prstClr>
                  </a:solidFill>
                  <a:latin typeface="Verdana"/>
                </a:rPr>
                <a:t>Leanheat </a:t>
              </a:r>
              <a:r>
                <a:rPr lang="en-US" sz="600" b="1" kern="0" dirty="0">
                  <a:solidFill>
                    <a:prstClr val="white">
                      <a:lumMod val="50000"/>
                    </a:prstClr>
                  </a:solidFill>
                  <a:latin typeface="Verdana"/>
                </a:rPr>
                <a:t>Building</a:t>
              </a:r>
            </a:p>
          </p:txBody>
        </p:sp>
        <p:sp>
          <p:nvSpPr>
            <p:cNvPr id="343" name="TextBox 118">
              <a:extLst>
                <a:ext uri="{FF2B5EF4-FFF2-40B4-BE49-F238E27FC236}">
                  <a16:creationId xmlns:a16="http://schemas.microsoft.com/office/drawing/2014/main" id="{FC1A37A0-AD7A-3BCB-00D3-085789D578A9}"/>
                </a:ext>
              </a:extLst>
            </p:cNvPr>
            <p:cNvSpPr txBox="1"/>
            <p:nvPr/>
          </p:nvSpPr>
          <p:spPr>
            <a:xfrm>
              <a:off x="10658738" y="264282"/>
              <a:ext cx="840333" cy="3323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766">
                <a:lnSpc>
                  <a:spcPct val="90000"/>
                </a:lnSpc>
                <a:spcBef>
                  <a:spcPts val="450"/>
                </a:spcBef>
                <a:buClr>
                  <a:srgbClr val="878786"/>
                </a:buClr>
                <a:buSzPct val="100000"/>
                <a:defRPr/>
              </a:pPr>
              <a:r>
                <a:rPr lang="en-US" sz="600" b="1" kern="0" dirty="0">
                  <a:solidFill>
                    <a:prstClr val="white">
                      <a:lumMod val="50000"/>
                    </a:prstClr>
                  </a:solidFill>
                  <a:latin typeface="Verdana"/>
                </a:rPr>
                <a:t>Leanheat Monitor</a:t>
              </a:r>
              <a:r>
                <a:rPr lang="sl-SI" sz="600" b="1" kern="0" dirty="0">
                  <a:solidFill>
                    <a:prstClr val="white">
                      <a:lumMod val="50000"/>
                    </a:prstClr>
                  </a:solidFill>
                  <a:latin typeface="Verdana"/>
                </a:rPr>
                <a:t> + TITAN</a:t>
              </a:r>
              <a:endParaRPr lang="en-US" sz="600" b="1" kern="0" dirty="0">
                <a:solidFill>
                  <a:prstClr val="white">
                    <a:lumMod val="50000"/>
                  </a:prstClr>
                </a:solidFill>
                <a:latin typeface="Verdana"/>
              </a:endParaRPr>
            </a:p>
          </p:txBody>
        </p:sp>
        <p:sp>
          <p:nvSpPr>
            <p:cNvPr id="344" name="TextBox 9">
              <a:extLst>
                <a:ext uri="{FF2B5EF4-FFF2-40B4-BE49-F238E27FC236}">
                  <a16:creationId xmlns:a16="http://schemas.microsoft.com/office/drawing/2014/main" id="{D37504C6-0558-E4F3-A277-52A81EC92F9D}"/>
                </a:ext>
              </a:extLst>
            </p:cNvPr>
            <p:cNvSpPr txBox="1"/>
            <p:nvPr/>
          </p:nvSpPr>
          <p:spPr>
            <a:xfrm>
              <a:off x="10697516" y="-461908"/>
              <a:ext cx="766551" cy="80329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defTabSz="685783">
                <a:lnSpc>
                  <a:spcPct val="90000"/>
                </a:lnSpc>
                <a:defRPr/>
              </a:pPr>
              <a:r>
                <a:rPr lang="sl-SI" sz="600" kern="0" dirty="0">
                  <a:solidFill>
                    <a:srgbClr val="000000"/>
                  </a:solidFill>
                  <a:latin typeface="Verdana"/>
                </a:rPr>
                <a:t>RT</a:t>
              </a:r>
              <a:r>
                <a:rPr lang="en-US" sz="600" kern="0" dirty="0">
                  <a:solidFill>
                    <a:srgbClr val="000000"/>
                  </a:solidFill>
                  <a:latin typeface="Verdana"/>
                </a:rPr>
                <a:t> data monitoring and predictive maintenance</a:t>
              </a:r>
              <a:endParaRPr lang="sl-SI" sz="600" kern="0" dirty="0">
                <a:solidFill>
                  <a:srgbClr val="000000"/>
                </a:solidFill>
                <a:latin typeface="Verdana"/>
              </a:endParaRPr>
            </a:p>
            <a:p>
              <a:pPr defTabSz="685783">
                <a:lnSpc>
                  <a:spcPct val="90000"/>
                </a:lnSpc>
                <a:defRPr/>
              </a:pPr>
              <a:r>
                <a:rPr lang="en-US" sz="450" kern="0" dirty="0">
                  <a:solidFill>
                    <a:srgbClr val="000000"/>
                  </a:solidFill>
                  <a:latin typeface="Verdana"/>
                </a:rPr>
                <a:t>Self-commissioning and continuous optimization</a:t>
              </a:r>
            </a:p>
            <a:p>
              <a:pPr defTabSz="685783">
                <a:lnSpc>
                  <a:spcPct val="90000"/>
                </a:lnSpc>
                <a:defRPr/>
              </a:pPr>
              <a:endParaRPr lang="en-US" sz="600" kern="0" dirty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345" name="TextBox 9">
              <a:extLst>
                <a:ext uri="{FF2B5EF4-FFF2-40B4-BE49-F238E27FC236}">
                  <a16:creationId xmlns:a16="http://schemas.microsoft.com/office/drawing/2014/main" id="{F633EF43-5FAB-DE19-13BF-5373900B2B44}"/>
                </a:ext>
              </a:extLst>
            </p:cNvPr>
            <p:cNvSpPr txBox="1"/>
            <p:nvPr/>
          </p:nvSpPr>
          <p:spPr>
            <a:xfrm>
              <a:off x="11608146" y="-171059"/>
              <a:ext cx="842652" cy="22159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>
              <a:defPPr>
                <a:defRPr lang="sl-SI"/>
              </a:defPPr>
              <a:lvl1pPr marR="0" lvl="0" indent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800" i="0" u="none" strike="noStrike" cap="none" spc="0" normalizeH="0" baseline="0">
                  <a:ln>
                    <a:noFill/>
                  </a:ln>
                  <a:effectLst/>
                  <a:uLnTx/>
                  <a:uFillTx/>
                  <a:latin typeface="Verdana"/>
                </a:defRPr>
              </a:lvl1pPr>
            </a:lstStyle>
            <a:p>
              <a:pPr defTabSz="685783">
                <a:defRPr/>
              </a:pPr>
              <a:r>
                <a:rPr lang="en-US" sz="600" kern="0" dirty="0">
                  <a:solidFill>
                    <a:srgbClr val="000000"/>
                  </a:solidFill>
                </a:rPr>
                <a:t>Virtual Heat Storage (VHS)</a:t>
              </a:r>
            </a:p>
          </p:txBody>
        </p:sp>
        <p:cxnSp>
          <p:nvCxnSpPr>
            <p:cNvPr id="346" name="Straight Connector 9">
              <a:extLst>
                <a:ext uri="{FF2B5EF4-FFF2-40B4-BE49-F238E27FC236}">
                  <a16:creationId xmlns:a16="http://schemas.microsoft.com/office/drawing/2014/main" id="{7498D561-69F0-19DF-BD78-209C62AF4628}"/>
                </a:ext>
              </a:extLst>
            </p:cNvPr>
            <p:cNvCxnSpPr>
              <a:cxnSpLocks/>
            </p:cNvCxnSpPr>
            <p:nvPr/>
          </p:nvCxnSpPr>
          <p:spPr>
            <a:xfrm>
              <a:off x="10638520" y="259662"/>
              <a:ext cx="0" cy="221599"/>
            </a:xfrm>
            <a:prstGeom prst="line">
              <a:avLst/>
            </a:prstGeom>
            <a:noFill/>
            <a:ln w="6350" cap="flat" cmpd="sng" algn="ctr">
              <a:solidFill>
                <a:srgbClr val="E60A11"/>
              </a:solidFill>
              <a:prstDash val="solid"/>
            </a:ln>
            <a:effectLst/>
          </p:spPr>
        </p:cxnSp>
        <p:cxnSp>
          <p:nvCxnSpPr>
            <p:cNvPr id="347" name="Straight Connector 14">
              <a:extLst>
                <a:ext uri="{FF2B5EF4-FFF2-40B4-BE49-F238E27FC236}">
                  <a16:creationId xmlns:a16="http://schemas.microsoft.com/office/drawing/2014/main" id="{F57A0D86-F46B-4F17-3E21-B449F8D3F4D9}"/>
                </a:ext>
              </a:extLst>
            </p:cNvPr>
            <p:cNvCxnSpPr/>
            <p:nvPr/>
          </p:nvCxnSpPr>
          <p:spPr>
            <a:xfrm>
              <a:off x="11522569" y="-332170"/>
              <a:ext cx="0" cy="530747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sp>
          <p:nvSpPr>
            <p:cNvPr id="348" name="TextBox 9">
              <a:extLst>
                <a:ext uri="{FF2B5EF4-FFF2-40B4-BE49-F238E27FC236}">
                  <a16:creationId xmlns:a16="http://schemas.microsoft.com/office/drawing/2014/main" id="{50287DA9-2503-364A-AB84-DF48F50BD31E}"/>
                </a:ext>
              </a:extLst>
            </p:cNvPr>
            <p:cNvSpPr txBox="1"/>
            <p:nvPr/>
          </p:nvSpPr>
          <p:spPr>
            <a:xfrm>
              <a:off x="9783753" y="-600399"/>
              <a:ext cx="2492474" cy="1385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defTabSz="685783">
                <a:lnSpc>
                  <a:spcPct val="90000"/>
                </a:lnSpc>
                <a:defRPr/>
              </a:pPr>
              <a:r>
                <a:rPr lang="en-US" sz="750" b="1" kern="0" dirty="0">
                  <a:solidFill>
                    <a:srgbClr val="E60A11"/>
                  </a:solidFill>
                  <a:latin typeface="Verdana"/>
                </a:rPr>
                <a:t>Monitoring &amp; Optimization tools</a:t>
              </a:r>
            </a:p>
          </p:txBody>
        </p:sp>
        <p:sp>
          <p:nvSpPr>
            <p:cNvPr id="349" name="TextBox 115">
              <a:extLst>
                <a:ext uri="{FF2B5EF4-FFF2-40B4-BE49-F238E27FC236}">
                  <a16:creationId xmlns:a16="http://schemas.microsoft.com/office/drawing/2014/main" id="{6E443C96-9F55-50A9-23AF-6C7F2764CE4B}"/>
                </a:ext>
              </a:extLst>
            </p:cNvPr>
            <p:cNvSpPr txBox="1"/>
            <p:nvPr/>
          </p:nvSpPr>
          <p:spPr>
            <a:xfrm>
              <a:off x="11639499" y="259663"/>
              <a:ext cx="779947" cy="2215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766">
                <a:lnSpc>
                  <a:spcPct val="90000"/>
                </a:lnSpc>
                <a:spcBef>
                  <a:spcPts val="450"/>
                </a:spcBef>
                <a:buClr>
                  <a:srgbClr val="878786"/>
                </a:buClr>
                <a:buSzPct val="100000"/>
                <a:defRPr/>
              </a:pPr>
              <a:r>
                <a:rPr lang="sl-SI" sz="600" b="1" kern="0" dirty="0">
                  <a:solidFill>
                    <a:prstClr val="white">
                      <a:lumMod val="50000"/>
                    </a:prstClr>
                  </a:solidFill>
                  <a:latin typeface="Verdana"/>
                </a:rPr>
                <a:t>Leanheat Production</a:t>
              </a:r>
              <a:endParaRPr lang="en-US" sz="600" b="1" kern="0" dirty="0">
                <a:solidFill>
                  <a:prstClr val="white">
                    <a:lumMod val="50000"/>
                  </a:prstClr>
                </a:solidFill>
                <a:latin typeface="Verdana"/>
              </a:endParaRPr>
            </a:p>
          </p:txBody>
        </p:sp>
        <p:cxnSp>
          <p:nvCxnSpPr>
            <p:cNvPr id="350" name="Straight Connector 143">
              <a:extLst>
                <a:ext uri="{FF2B5EF4-FFF2-40B4-BE49-F238E27FC236}">
                  <a16:creationId xmlns:a16="http://schemas.microsoft.com/office/drawing/2014/main" id="{ACDCA1F7-D6D4-D7B8-06F4-6A13B2A1FBF0}"/>
                </a:ext>
              </a:extLst>
            </p:cNvPr>
            <p:cNvCxnSpPr>
              <a:cxnSpLocks/>
            </p:cNvCxnSpPr>
            <p:nvPr/>
          </p:nvCxnSpPr>
          <p:spPr>
            <a:xfrm>
              <a:off x="11528675" y="264282"/>
              <a:ext cx="0" cy="221599"/>
            </a:xfrm>
            <a:prstGeom prst="line">
              <a:avLst/>
            </a:prstGeom>
            <a:noFill/>
            <a:ln w="6350" cap="flat" cmpd="sng" algn="ctr">
              <a:solidFill>
                <a:srgbClr val="E60A11"/>
              </a:solidFill>
              <a:prstDash val="solid"/>
            </a:ln>
            <a:effectLst/>
          </p:spPr>
        </p:cxnSp>
        <p:sp>
          <p:nvSpPr>
            <p:cNvPr id="351" name="TextBox 9">
              <a:extLst>
                <a:ext uri="{FF2B5EF4-FFF2-40B4-BE49-F238E27FC236}">
                  <a16:creationId xmlns:a16="http://schemas.microsoft.com/office/drawing/2014/main" id="{FD41F20B-5579-512A-6352-679D4047CDC9}"/>
                </a:ext>
              </a:extLst>
            </p:cNvPr>
            <p:cNvSpPr txBox="1"/>
            <p:nvPr/>
          </p:nvSpPr>
          <p:spPr>
            <a:xfrm>
              <a:off x="9784012" y="-337257"/>
              <a:ext cx="840332" cy="55399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defTabSz="685783">
                <a:lnSpc>
                  <a:spcPct val="90000"/>
                </a:lnSpc>
                <a:defRPr/>
              </a:pPr>
              <a:r>
                <a:rPr lang="en-US" sz="600" kern="0" dirty="0">
                  <a:solidFill>
                    <a:srgbClr val="000000"/>
                  </a:solidFill>
                  <a:latin typeface="Verdana"/>
                </a:rPr>
                <a:t>Peak shaving </a:t>
              </a:r>
            </a:p>
            <a:p>
              <a:pPr defTabSz="685783">
                <a:lnSpc>
                  <a:spcPct val="90000"/>
                </a:lnSpc>
                <a:defRPr/>
              </a:pPr>
              <a:r>
                <a:rPr lang="en-US" sz="600" kern="0" dirty="0">
                  <a:solidFill>
                    <a:srgbClr val="000000"/>
                  </a:solidFill>
                  <a:latin typeface="Verdana"/>
                </a:rPr>
                <a:t>demand response / demand side management</a:t>
              </a:r>
            </a:p>
          </p:txBody>
        </p:sp>
        <p:cxnSp>
          <p:nvCxnSpPr>
            <p:cNvPr id="352" name="Straight Connector 14">
              <a:extLst>
                <a:ext uri="{FF2B5EF4-FFF2-40B4-BE49-F238E27FC236}">
                  <a16:creationId xmlns:a16="http://schemas.microsoft.com/office/drawing/2014/main" id="{0B250117-5AF3-0D49-DFFB-D2BEE01801F4}"/>
                </a:ext>
              </a:extLst>
            </p:cNvPr>
            <p:cNvCxnSpPr>
              <a:cxnSpLocks/>
            </p:cNvCxnSpPr>
            <p:nvPr/>
          </p:nvCxnSpPr>
          <p:spPr>
            <a:xfrm>
              <a:off x="10638520" y="-325633"/>
              <a:ext cx="0" cy="530747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grpSp>
          <p:nvGrpSpPr>
            <p:cNvPr id="353" name="Skupina 352">
              <a:extLst>
                <a:ext uri="{FF2B5EF4-FFF2-40B4-BE49-F238E27FC236}">
                  <a16:creationId xmlns:a16="http://schemas.microsoft.com/office/drawing/2014/main" id="{C63A1AB7-0EE7-6B78-CB18-410732F2F08D}"/>
                </a:ext>
              </a:extLst>
            </p:cNvPr>
            <p:cNvGrpSpPr/>
            <p:nvPr/>
          </p:nvGrpSpPr>
          <p:grpSpPr>
            <a:xfrm>
              <a:off x="10267439" y="516438"/>
              <a:ext cx="1637851" cy="578109"/>
              <a:chOff x="10267439" y="583113"/>
              <a:chExt cx="1637851" cy="578109"/>
            </a:xfrm>
          </p:grpSpPr>
          <p:pic>
            <p:nvPicPr>
              <p:cNvPr id="354" name="Slika 353">
                <a:extLst>
                  <a:ext uri="{FF2B5EF4-FFF2-40B4-BE49-F238E27FC236}">
                    <a16:creationId xmlns:a16="http://schemas.microsoft.com/office/drawing/2014/main" id="{62BD8FC1-94D2-F6E9-D120-6DB773C3D5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164251" y="596022"/>
                <a:ext cx="741039" cy="565200"/>
              </a:xfrm>
              <a:prstGeom prst="rect">
                <a:avLst/>
              </a:prstGeom>
            </p:spPr>
          </p:pic>
          <p:pic>
            <p:nvPicPr>
              <p:cNvPr id="355" name="Slika 354">
                <a:extLst>
                  <a:ext uri="{FF2B5EF4-FFF2-40B4-BE49-F238E27FC236}">
                    <a16:creationId xmlns:a16="http://schemas.microsoft.com/office/drawing/2014/main" id="{B6BD7091-2F62-ABFD-7473-2F72DF0D43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267439" y="583113"/>
                <a:ext cx="742163" cy="565200"/>
              </a:xfrm>
              <a:prstGeom prst="rect">
                <a:avLst/>
              </a:prstGeom>
            </p:spPr>
          </p:pic>
        </p:grpSp>
      </p:grpSp>
      <p:pic>
        <p:nvPicPr>
          <p:cNvPr id="182" name="Grafika 181">
            <a:extLst>
              <a:ext uri="{FF2B5EF4-FFF2-40B4-BE49-F238E27FC236}">
                <a16:creationId xmlns:a16="http://schemas.microsoft.com/office/drawing/2014/main" id="{757007DB-89B2-56FD-C117-58A6E260793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5438" r="15343" b="19574"/>
          <a:stretch/>
        </p:blipFill>
        <p:spPr>
          <a:xfrm>
            <a:off x="463949" y="1806434"/>
            <a:ext cx="697143" cy="810000"/>
          </a:xfrm>
          <a:prstGeom prst="rect">
            <a:avLst/>
          </a:prstGeom>
        </p:spPr>
      </p:pic>
      <p:sp>
        <p:nvSpPr>
          <p:cNvPr id="186" name="PoljeZBesedilom 185">
            <a:extLst>
              <a:ext uri="{FF2B5EF4-FFF2-40B4-BE49-F238E27FC236}">
                <a16:creationId xmlns:a16="http://schemas.microsoft.com/office/drawing/2014/main" id="{631256AC-0392-3A9F-AEF5-8ACD3E5C176B}"/>
              </a:ext>
            </a:extLst>
          </p:cNvPr>
          <p:cNvSpPr txBox="1"/>
          <p:nvPr/>
        </p:nvSpPr>
        <p:spPr>
          <a:xfrm>
            <a:off x="411430" y="2547710"/>
            <a:ext cx="818948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629">
              <a:defRPr/>
            </a:pPr>
            <a:r>
              <a:rPr lang="en-US" sz="750" dirty="0">
                <a:solidFill>
                  <a:prstClr val="white">
                    <a:lumMod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 Light" panose="020B0306030504020204" pitchFamily="34" charset="0"/>
              </a:rPr>
              <a:t>Geothermal</a:t>
            </a:r>
          </a:p>
        </p:txBody>
      </p:sp>
      <p:pic>
        <p:nvPicPr>
          <p:cNvPr id="191" name="Grafika 190">
            <a:extLst>
              <a:ext uri="{FF2B5EF4-FFF2-40B4-BE49-F238E27FC236}">
                <a16:creationId xmlns:a16="http://schemas.microsoft.com/office/drawing/2014/main" id="{7827C516-DCDB-816B-E060-CF028674126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9621" t="2696" r="10237" b="26524"/>
          <a:stretch/>
        </p:blipFill>
        <p:spPr>
          <a:xfrm>
            <a:off x="1914663" y="1720221"/>
            <a:ext cx="810000" cy="715381"/>
          </a:xfrm>
          <a:prstGeom prst="rect">
            <a:avLst/>
          </a:prstGeom>
        </p:spPr>
      </p:pic>
      <p:sp>
        <p:nvSpPr>
          <p:cNvPr id="192" name="PoljeZBesedilom 191">
            <a:extLst>
              <a:ext uri="{FF2B5EF4-FFF2-40B4-BE49-F238E27FC236}">
                <a16:creationId xmlns:a16="http://schemas.microsoft.com/office/drawing/2014/main" id="{6E2D4BE2-67F0-474A-77F1-B2ECBD152DAB}"/>
              </a:ext>
            </a:extLst>
          </p:cNvPr>
          <p:cNvSpPr txBox="1"/>
          <p:nvPr/>
        </p:nvSpPr>
        <p:spPr>
          <a:xfrm>
            <a:off x="1920274" y="2381319"/>
            <a:ext cx="81894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629">
              <a:defRPr/>
            </a:pPr>
            <a:r>
              <a:rPr lang="en-US" sz="750" dirty="0">
                <a:solidFill>
                  <a:prstClr val="white">
                    <a:lumMod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 Light" panose="020B0306030504020204" pitchFamily="34" charset="0"/>
              </a:rPr>
              <a:t>Industrial waste heat</a:t>
            </a:r>
          </a:p>
        </p:txBody>
      </p:sp>
      <p:pic>
        <p:nvPicPr>
          <p:cNvPr id="198" name="Grafika 197">
            <a:extLst>
              <a:ext uri="{FF2B5EF4-FFF2-40B4-BE49-F238E27FC236}">
                <a16:creationId xmlns:a16="http://schemas.microsoft.com/office/drawing/2014/main" id="{541BD5DD-DF65-1049-6D8B-CFA11D1A7A1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16807" t="19432" r="16807" b="37590"/>
          <a:stretch/>
        </p:blipFill>
        <p:spPr>
          <a:xfrm>
            <a:off x="1573757" y="3884223"/>
            <a:ext cx="810000" cy="524407"/>
          </a:xfrm>
          <a:prstGeom prst="rect">
            <a:avLst/>
          </a:prstGeom>
        </p:spPr>
      </p:pic>
      <p:sp>
        <p:nvSpPr>
          <p:cNvPr id="199" name="PoljeZBesedilom 198">
            <a:extLst>
              <a:ext uri="{FF2B5EF4-FFF2-40B4-BE49-F238E27FC236}">
                <a16:creationId xmlns:a16="http://schemas.microsoft.com/office/drawing/2014/main" id="{C044E373-3680-56B8-D0FD-BA961F4CE3C8}"/>
              </a:ext>
            </a:extLst>
          </p:cNvPr>
          <p:cNvSpPr txBox="1"/>
          <p:nvPr/>
        </p:nvSpPr>
        <p:spPr>
          <a:xfrm>
            <a:off x="1182570" y="4352658"/>
            <a:ext cx="125274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629">
              <a:defRPr/>
            </a:pPr>
            <a:r>
              <a:rPr lang="en-US" sz="750" dirty="0">
                <a:solidFill>
                  <a:prstClr val="white">
                    <a:lumMod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 Light" panose="020B0306030504020204" pitchFamily="34" charset="0"/>
              </a:rPr>
              <a:t>Wastewater/Sewage treatment</a:t>
            </a:r>
          </a:p>
        </p:txBody>
      </p:sp>
      <p:pic>
        <p:nvPicPr>
          <p:cNvPr id="207" name="Slika 206">
            <a:extLst>
              <a:ext uri="{FF2B5EF4-FFF2-40B4-BE49-F238E27FC236}">
                <a16:creationId xmlns:a16="http://schemas.microsoft.com/office/drawing/2014/main" id="{70923DAF-1839-378F-686C-E17D9C21B90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4808" y="4241781"/>
            <a:ext cx="810000" cy="278659"/>
          </a:xfrm>
          <a:prstGeom prst="rect">
            <a:avLst/>
          </a:prstGeom>
        </p:spPr>
      </p:pic>
      <p:sp>
        <p:nvSpPr>
          <p:cNvPr id="210" name="PoljeZBesedilom 209">
            <a:extLst>
              <a:ext uri="{FF2B5EF4-FFF2-40B4-BE49-F238E27FC236}">
                <a16:creationId xmlns:a16="http://schemas.microsoft.com/office/drawing/2014/main" id="{DD4055EC-3471-84F4-B2E9-AFBCBAA86822}"/>
              </a:ext>
            </a:extLst>
          </p:cNvPr>
          <p:cNvSpPr txBox="1"/>
          <p:nvPr/>
        </p:nvSpPr>
        <p:spPr>
          <a:xfrm>
            <a:off x="3599983" y="4524018"/>
            <a:ext cx="1459650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629">
              <a:defRPr/>
            </a:pPr>
            <a:r>
              <a:rPr lang="en-US" sz="750" dirty="0">
                <a:solidFill>
                  <a:prstClr val="white">
                    <a:lumMod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 Light" panose="020B0306030504020204" pitchFamily="34" charset="0"/>
              </a:rPr>
              <a:t>Seasonal heat storage</a:t>
            </a:r>
          </a:p>
        </p:txBody>
      </p:sp>
      <p:pic>
        <p:nvPicPr>
          <p:cNvPr id="214" name="Grafika 213">
            <a:extLst>
              <a:ext uri="{FF2B5EF4-FFF2-40B4-BE49-F238E27FC236}">
                <a16:creationId xmlns:a16="http://schemas.microsoft.com/office/drawing/2014/main" id="{B7045C04-38CC-A430-AF05-39961A3CB42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14367" t="16596" r="12648" b="43404"/>
          <a:stretch/>
        </p:blipFill>
        <p:spPr>
          <a:xfrm>
            <a:off x="2665880" y="3952909"/>
            <a:ext cx="810000" cy="443926"/>
          </a:xfrm>
          <a:prstGeom prst="rect">
            <a:avLst/>
          </a:prstGeom>
        </p:spPr>
      </p:pic>
      <p:sp>
        <p:nvSpPr>
          <p:cNvPr id="215" name="PoljeZBesedilom 214">
            <a:extLst>
              <a:ext uri="{FF2B5EF4-FFF2-40B4-BE49-F238E27FC236}">
                <a16:creationId xmlns:a16="http://schemas.microsoft.com/office/drawing/2014/main" id="{20E2476B-4866-D65D-CED3-B32512F8C69A}"/>
              </a:ext>
            </a:extLst>
          </p:cNvPr>
          <p:cNvSpPr txBox="1"/>
          <p:nvPr/>
        </p:nvSpPr>
        <p:spPr>
          <a:xfrm>
            <a:off x="2330177" y="4377068"/>
            <a:ext cx="1459650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629">
              <a:defRPr/>
            </a:pPr>
            <a:r>
              <a:rPr lang="en-US" sz="750" dirty="0">
                <a:solidFill>
                  <a:prstClr val="white">
                    <a:lumMod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 Light" panose="020B0306030504020204" pitchFamily="34" charset="0"/>
              </a:rPr>
              <a:t>Excess heat/Data centers</a:t>
            </a:r>
          </a:p>
        </p:txBody>
      </p:sp>
      <p:cxnSp>
        <p:nvCxnSpPr>
          <p:cNvPr id="219" name="Povezovalnik: kolenski 218">
            <a:extLst>
              <a:ext uri="{FF2B5EF4-FFF2-40B4-BE49-F238E27FC236}">
                <a16:creationId xmlns:a16="http://schemas.microsoft.com/office/drawing/2014/main" id="{788EEC65-4816-F878-BCC6-6E5F34A0B30D}"/>
              </a:ext>
            </a:extLst>
          </p:cNvPr>
          <p:cNvCxnSpPr>
            <a:cxnSpLocks/>
            <a:stCxn id="186" idx="2"/>
            <a:endCxn id="178" idx="8"/>
          </p:cNvCxnSpPr>
          <p:nvPr/>
        </p:nvCxnSpPr>
        <p:spPr>
          <a:xfrm rot="16200000" flipH="1">
            <a:off x="2671483" y="904880"/>
            <a:ext cx="347216" cy="4048374"/>
          </a:xfrm>
          <a:prstGeom prst="bentConnector2">
            <a:avLst/>
          </a:prstGeom>
          <a:ln>
            <a:solidFill>
              <a:schemeClr val="bg1">
                <a:lumMod val="50000"/>
              </a:schemeClr>
            </a:solidFill>
            <a:prstDash val="lgDash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Povezovalnik: kolenski 222">
            <a:extLst>
              <a:ext uri="{FF2B5EF4-FFF2-40B4-BE49-F238E27FC236}">
                <a16:creationId xmlns:a16="http://schemas.microsoft.com/office/drawing/2014/main" id="{4495A004-E8D9-6430-A569-4352C150949F}"/>
              </a:ext>
            </a:extLst>
          </p:cNvPr>
          <p:cNvCxnSpPr>
            <a:cxnSpLocks/>
            <a:stCxn id="191" idx="3"/>
            <a:endCxn id="178" idx="9"/>
          </p:cNvCxnSpPr>
          <p:nvPr/>
        </p:nvCxnSpPr>
        <p:spPr>
          <a:xfrm>
            <a:off x="2724663" y="2077911"/>
            <a:ext cx="2235053" cy="868139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  <a:prstDash val="lgDash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Povezovalnik: kolenski 226">
            <a:extLst>
              <a:ext uri="{FF2B5EF4-FFF2-40B4-BE49-F238E27FC236}">
                <a16:creationId xmlns:a16="http://schemas.microsoft.com/office/drawing/2014/main" id="{DC5FE3BF-7829-31BB-C6D5-45E50FBF56D4}"/>
              </a:ext>
            </a:extLst>
          </p:cNvPr>
          <p:cNvCxnSpPr>
            <a:cxnSpLocks/>
            <a:stCxn id="214" idx="3"/>
            <a:endCxn id="178" idx="6"/>
          </p:cNvCxnSpPr>
          <p:nvPr/>
        </p:nvCxnSpPr>
        <p:spPr>
          <a:xfrm flipV="1">
            <a:off x="3475880" y="3440175"/>
            <a:ext cx="1483836" cy="734697"/>
          </a:xfrm>
          <a:prstGeom prst="bentConnector3">
            <a:avLst>
              <a:gd name="adj1" fmla="val 26354"/>
            </a:avLst>
          </a:prstGeom>
          <a:ln>
            <a:solidFill>
              <a:schemeClr val="bg1">
                <a:lumMod val="50000"/>
              </a:schemeClr>
            </a:solidFill>
            <a:prstDash val="lgDash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Povezovalnik: kolenski 228">
            <a:extLst>
              <a:ext uri="{FF2B5EF4-FFF2-40B4-BE49-F238E27FC236}">
                <a16:creationId xmlns:a16="http://schemas.microsoft.com/office/drawing/2014/main" id="{B06D779E-022F-D34C-9B19-8110DFF9D8FB}"/>
              </a:ext>
            </a:extLst>
          </p:cNvPr>
          <p:cNvCxnSpPr>
            <a:cxnSpLocks/>
            <a:stCxn id="198" idx="0"/>
            <a:endCxn id="178" idx="7"/>
          </p:cNvCxnSpPr>
          <p:nvPr/>
        </p:nvCxnSpPr>
        <p:spPr>
          <a:xfrm rot="5400000" flipH="1" flipV="1">
            <a:off x="3123680" y="2138626"/>
            <a:ext cx="600674" cy="2890522"/>
          </a:xfrm>
          <a:prstGeom prst="bentConnector2">
            <a:avLst/>
          </a:prstGeom>
          <a:ln>
            <a:solidFill>
              <a:schemeClr val="bg1">
                <a:lumMod val="50000"/>
              </a:schemeClr>
            </a:solidFill>
            <a:prstDash val="lgDash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Povezovalnik: kolenski 254">
            <a:extLst>
              <a:ext uri="{FF2B5EF4-FFF2-40B4-BE49-F238E27FC236}">
                <a16:creationId xmlns:a16="http://schemas.microsoft.com/office/drawing/2014/main" id="{8974D7AE-62F8-AE6B-0118-5614CCCD9A06}"/>
              </a:ext>
            </a:extLst>
          </p:cNvPr>
          <p:cNvCxnSpPr>
            <a:cxnSpLocks/>
            <a:stCxn id="261" idx="1"/>
            <a:endCxn id="178" idx="11"/>
          </p:cNvCxnSpPr>
          <p:nvPr/>
        </p:nvCxnSpPr>
        <p:spPr>
          <a:xfrm>
            <a:off x="4908582" y="2111363"/>
            <a:ext cx="388634" cy="744251"/>
          </a:xfrm>
          <a:prstGeom prst="bentConnector2">
            <a:avLst/>
          </a:prstGeom>
          <a:ln>
            <a:solidFill>
              <a:schemeClr val="bg1">
                <a:lumMod val="50000"/>
              </a:schemeClr>
            </a:solidFill>
            <a:prstDash val="lgDash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8" name="PoljeZBesedilom 247">
            <a:extLst>
              <a:ext uri="{FF2B5EF4-FFF2-40B4-BE49-F238E27FC236}">
                <a16:creationId xmlns:a16="http://schemas.microsoft.com/office/drawing/2014/main" id="{9EE482E7-B7B9-1A01-4B37-0668AD4F8B14}"/>
              </a:ext>
            </a:extLst>
          </p:cNvPr>
          <p:cNvSpPr txBox="1"/>
          <p:nvPr/>
        </p:nvSpPr>
        <p:spPr>
          <a:xfrm>
            <a:off x="4098581" y="2354629"/>
            <a:ext cx="810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629">
              <a:defRPr/>
            </a:pPr>
            <a:r>
              <a:rPr lang="en-US" sz="750" dirty="0">
                <a:solidFill>
                  <a:prstClr val="white">
                    <a:lumMod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 Light" panose="020B0306030504020204" pitchFamily="34" charset="0"/>
              </a:rPr>
              <a:t>DHN return pipe</a:t>
            </a:r>
          </a:p>
        </p:txBody>
      </p:sp>
      <p:pic>
        <p:nvPicPr>
          <p:cNvPr id="261" name="Grafika 260">
            <a:extLst>
              <a:ext uri="{FF2B5EF4-FFF2-40B4-BE49-F238E27FC236}">
                <a16:creationId xmlns:a16="http://schemas.microsoft.com/office/drawing/2014/main" id="{242D2EB9-6325-7E4F-E9D7-CA980F9AFD9E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l="11648" t="12347" r="12513" b="29944"/>
          <a:stretch/>
        </p:blipFill>
        <p:spPr>
          <a:xfrm rot="10800000">
            <a:off x="4098581" y="1803179"/>
            <a:ext cx="810000" cy="616367"/>
          </a:xfrm>
          <a:prstGeom prst="rect">
            <a:avLst/>
          </a:prstGeom>
        </p:spPr>
      </p:pic>
      <p:cxnSp>
        <p:nvCxnSpPr>
          <p:cNvPr id="278" name="Povezovalnik: kolenski 277">
            <a:extLst>
              <a:ext uri="{FF2B5EF4-FFF2-40B4-BE49-F238E27FC236}">
                <a16:creationId xmlns:a16="http://schemas.microsoft.com/office/drawing/2014/main" id="{B16359DC-DD98-08B8-E531-FA5C39E16AEC}"/>
              </a:ext>
            </a:extLst>
          </p:cNvPr>
          <p:cNvCxnSpPr>
            <a:cxnSpLocks/>
            <a:stCxn id="272" idx="3"/>
          </p:cNvCxnSpPr>
          <p:nvPr/>
        </p:nvCxnSpPr>
        <p:spPr>
          <a:xfrm>
            <a:off x="4262513" y="1568169"/>
            <a:ext cx="2281265" cy="666019"/>
          </a:xfrm>
          <a:prstGeom prst="bentConnector3">
            <a:avLst>
              <a:gd name="adj1" fmla="val 67604"/>
            </a:avLst>
          </a:prstGeom>
          <a:ln>
            <a:solidFill>
              <a:srgbClr val="B6000F"/>
            </a:solidFill>
            <a:headEnd type="none" w="lg" len="me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9" name="Slika 278">
            <a:extLst>
              <a:ext uri="{FF2B5EF4-FFF2-40B4-BE49-F238E27FC236}">
                <a16:creationId xmlns:a16="http://schemas.microsoft.com/office/drawing/2014/main" id="{9891D7CF-56AC-8B22-0F5C-D547ECDCF0D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3349" y="2218885"/>
            <a:ext cx="810000" cy="657650"/>
          </a:xfrm>
          <a:prstGeom prst="rect">
            <a:avLst/>
          </a:prstGeom>
        </p:spPr>
      </p:pic>
      <p:pic>
        <p:nvPicPr>
          <p:cNvPr id="280" name="Slika 279">
            <a:extLst>
              <a:ext uri="{FF2B5EF4-FFF2-40B4-BE49-F238E27FC236}">
                <a16:creationId xmlns:a16="http://schemas.microsoft.com/office/drawing/2014/main" id="{892D0B6D-D8C5-EB78-A262-A9CA83CD523C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9456" y="2013140"/>
            <a:ext cx="540000" cy="834546"/>
          </a:xfrm>
          <a:prstGeom prst="rect">
            <a:avLst/>
          </a:prstGeom>
        </p:spPr>
      </p:pic>
      <p:pic>
        <p:nvPicPr>
          <p:cNvPr id="281" name="Slika 280">
            <a:extLst>
              <a:ext uri="{FF2B5EF4-FFF2-40B4-BE49-F238E27FC236}">
                <a16:creationId xmlns:a16="http://schemas.microsoft.com/office/drawing/2014/main" id="{29EA1A72-6B21-CABA-400D-D6B78409208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8337" y="1551749"/>
            <a:ext cx="540000" cy="533966"/>
          </a:xfrm>
          <a:prstGeom prst="rect">
            <a:avLst/>
          </a:prstGeom>
        </p:spPr>
      </p:pic>
      <p:pic>
        <p:nvPicPr>
          <p:cNvPr id="283" name="Slika 282">
            <a:extLst>
              <a:ext uri="{FF2B5EF4-FFF2-40B4-BE49-F238E27FC236}">
                <a16:creationId xmlns:a16="http://schemas.microsoft.com/office/drawing/2014/main" id="{5A76FB1B-CC91-8F37-06C8-1A5F3CA3D426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6088" y="261467"/>
            <a:ext cx="540000" cy="581727"/>
          </a:xfrm>
          <a:prstGeom prst="rect">
            <a:avLst/>
          </a:prstGeom>
        </p:spPr>
      </p:pic>
      <p:grpSp>
        <p:nvGrpSpPr>
          <p:cNvPr id="299" name="Skupina 298">
            <a:extLst>
              <a:ext uri="{FF2B5EF4-FFF2-40B4-BE49-F238E27FC236}">
                <a16:creationId xmlns:a16="http://schemas.microsoft.com/office/drawing/2014/main" id="{2AF2ECE5-A51F-E3E1-7650-43EA5017AA05}"/>
              </a:ext>
            </a:extLst>
          </p:cNvPr>
          <p:cNvGrpSpPr/>
          <p:nvPr/>
        </p:nvGrpSpPr>
        <p:grpSpPr>
          <a:xfrm>
            <a:off x="7772246" y="3060749"/>
            <a:ext cx="1404816" cy="595811"/>
            <a:chOff x="10318913" y="5205113"/>
            <a:chExt cx="1873088" cy="794413"/>
          </a:xfrm>
        </p:grpSpPr>
        <p:sp>
          <p:nvSpPr>
            <p:cNvPr id="284" name="Rectangle 28">
              <a:extLst>
                <a:ext uri="{FF2B5EF4-FFF2-40B4-BE49-F238E27FC236}">
                  <a16:creationId xmlns:a16="http://schemas.microsoft.com/office/drawing/2014/main" id="{4D028050-0E9D-456C-65F8-6937732D007A}"/>
                </a:ext>
              </a:extLst>
            </p:cNvPr>
            <p:cNvSpPr/>
            <p:nvPr/>
          </p:nvSpPr>
          <p:spPr>
            <a:xfrm>
              <a:off x="10318913" y="5205113"/>
              <a:ext cx="1873088" cy="1385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685783">
                <a:lnSpc>
                  <a:spcPct val="90000"/>
                </a:lnSpc>
                <a:spcBef>
                  <a:spcPts val="450"/>
                </a:spcBef>
                <a:buClr>
                  <a:srgbClr val="878786"/>
                </a:buClr>
                <a:buSzPct val="100000"/>
              </a:pPr>
              <a:r>
                <a:rPr lang="en-US" altLang="zh-CN" sz="750" b="1" dirty="0">
                  <a:solidFill>
                    <a:srgbClr val="B6000F"/>
                  </a:solidFill>
                  <a:latin typeface="Verdana"/>
                  <a:ea typeface="微软雅黑" panose="020B0503020204020204" pitchFamily="34" charset="-122"/>
                </a:rPr>
                <a:t>Indoor heating solution</a:t>
              </a:r>
            </a:p>
          </p:txBody>
        </p:sp>
        <p:sp>
          <p:nvSpPr>
            <p:cNvPr id="285" name="TextBox 31">
              <a:extLst>
                <a:ext uri="{FF2B5EF4-FFF2-40B4-BE49-F238E27FC236}">
                  <a16:creationId xmlns:a16="http://schemas.microsoft.com/office/drawing/2014/main" id="{AD9B7428-1EE1-2A1A-6C1A-B46E4B6EFB14}"/>
                </a:ext>
              </a:extLst>
            </p:cNvPr>
            <p:cNvSpPr txBox="1"/>
            <p:nvPr/>
          </p:nvSpPr>
          <p:spPr>
            <a:xfrm>
              <a:off x="10318913" y="5383974"/>
              <a:ext cx="1782168" cy="6155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28582" indent="-128582" defTabSz="685783">
                <a:buFont typeface="Arial" panose="020B0604020202020204" pitchFamily="34" charset="0"/>
                <a:buChar char="•"/>
                <a:defRPr/>
              </a:pPr>
              <a:r>
                <a:rPr lang="en-US" altLang="zh-CN" sz="600" dirty="0">
                  <a:ln w="0"/>
                  <a:solidFill>
                    <a:srgbClr val="000000"/>
                  </a:solidFill>
                  <a:latin typeface="Verdana"/>
                  <a:ea typeface="微软雅黑" panose="020B0503020204020204" pitchFamily="34" charset="-122"/>
                </a:rPr>
                <a:t>Flat stations</a:t>
              </a:r>
            </a:p>
            <a:p>
              <a:pPr marL="128582" indent="-128582" defTabSz="685783">
                <a:buFont typeface="Arial" panose="020B0604020202020204" pitchFamily="34" charset="0"/>
                <a:buChar char="•"/>
                <a:defRPr/>
              </a:pPr>
              <a:r>
                <a:rPr lang="en-US" altLang="zh-CN" sz="600" dirty="0">
                  <a:ln w="0"/>
                  <a:solidFill>
                    <a:srgbClr val="000000"/>
                  </a:solidFill>
                  <a:latin typeface="Verdana"/>
                  <a:ea typeface="微软雅黑" panose="020B0503020204020204" pitchFamily="34" charset="-122"/>
                </a:rPr>
                <a:t>Floor heating, fan coil and radiator solutions</a:t>
              </a:r>
            </a:p>
            <a:p>
              <a:pPr marL="128582" indent="-128582" defTabSz="685783">
                <a:buFont typeface="Arial" panose="020B0604020202020204" pitchFamily="34" charset="0"/>
                <a:buChar char="•"/>
                <a:defRPr/>
              </a:pPr>
              <a:r>
                <a:rPr lang="en-US" altLang="zh-CN" sz="600" dirty="0">
                  <a:ln w="0"/>
                  <a:solidFill>
                    <a:srgbClr val="000000"/>
                  </a:solidFill>
                  <a:latin typeface="Verdana"/>
                  <a:ea typeface="微软雅黑" panose="020B0503020204020204" pitchFamily="34" charset="-122"/>
                </a:rPr>
                <a:t>Metering</a:t>
              </a:r>
              <a:endParaRPr lang="sl-SI" altLang="zh-CN" sz="600" dirty="0">
                <a:ln w="0"/>
                <a:solidFill>
                  <a:srgbClr val="000000"/>
                </a:solidFill>
                <a:latin typeface="Verdana"/>
                <a:ea typeface="微软雅黑" panose="020B0503020204020204" pitchFamily="34" charset="-122"/>
              </a:endParaRPr>
            </a:p>
            <a:p>
              <a:pPr marL="128582" indent="-128582" defTabSz="685783">
                <a:buFont typeface="Arial" panose="020B0604020202020204" pitchFamily="34" charset="0"/>
                <a:buChar char="•"/>
                <a:defRPr/>
              </a:pPr>
              <a:r>
                <a:rPr lang="en-US" altLang="zh-CN" sz="600" dirty="0">
                  <a:ln w="0"/>
                  <a:solidFill>
                    <a:srgbClr val="000000"/>
                  </a:solidFill>
                  <a:latin typeface="Verdana"/>
                  <a:ea typeface="微软雅黑" panose="020B0503020204020204" pitchFamily="34" charset="-122"/>
                </a:rPr>
                <a:t>Hydraulic balancing</a:t>
              </a:r>
            </a:p>
          </p:txBody>
        </p:sp>
      </p:grpSp>
      <p:cxnSp>
        <p:nvCxnSpPr>
          <p:cNvPr id="287" name="Povezovalnik: kolenski 286">
            <a:extLst>
              <a:ext uri="{FF2B5EF4-FFF2-40B4-BE49-F238E27FC236}">
                <a16:creationId xmlns:a16="http://schemas.microsoft.com/office/drawing/2014/main" id="{5A925759-4C94-11B2-CDFF-B47E3C699BDE}"/>
              </a:ext>
            </a:extLst>
          </p:cNvPr>
          <p:cNvCxnSpPr>
            <a:cxnSpLocks/>
            <a:stCxn id="284" idx="1"/>
          </p:cNvCxnSpPr>
          <p:nvPr/>
        </p:nvCxnSpPr>
        <p:spPr>
          <a:xfrm rot="10800000">
            <a:off x="7495156" y="2797439"/>
            <a:ext cx="277090" cy="315251"/>
          </a:xfrm>
          <a:prstGeom prst="bentConnector2">
            <a:avLst/>
          </a:prstGeom>
          <a:ln>
            <a:solidFill>
              <a:srgbClr val="B6000F"/>
            </a:solidFill>
            <a:headEnd type="none" w="lg" len="me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8" name="Slika 287">
            <a:extLst>
              <a:ext uri="{FF2B5EF4-FFF2-40B4-BE49-F238E27FC236}">
                <a16:creationId xmlns:a16="http://schemas.microsoft.com/office/drawing/2014/main" id="{E99EFA4C-A9E4-DB5D-0BF4-00107AB45454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10940" y="690622"/>
            <a:ext cx="540000" cy="834546"/>
          </a:xfrm>
          <a:prstGeom prst="rect">
            <a:avLst/>
          </a:prstGeom>
        </p:spPr>
      </p:pic>
      <p:grpSp>
        <p:nvGrpSpPr>
          <p:cNvPr id="298" name="Skupina 297">
            <a:extLst>
              <a:ext uri="{FF2B5EF4-FFF2-40B4-BE49-F238E27FC236}">
                <a16:creationId xmlns:a16="http://schemas.microsoft.com/office/drawing/2014/main" id="{A7033326-B670-441C-4B21-C4A83071D9C8}"/>
              </a:ext>
            </a:extLst>
          </p:cNvPr>
          <p:cNvGrpSpPr/>
          <p:nvPr/>
        </p:nvGrpSpPr>
        <p:grpSpPr>
          <a:xfrm>
            <a:off x="3694046" y="459395"/>
            <a:ext cx="1318085" cy="613510"/>
            <a:chOff x="9023988" y="369958"/>
            <a:chExt cx="1757446" cy="818012"/>
          </a:xfrm>
        </p:grpSpPr>
        <p:sp>
          <p:nvSpPr>
            <p:cNvPr id="290" name="Rectangle 24">
              <a:extLst>
                <a:ext uri="{FF2B5EF4-FFF2-40B4-BE49-F238E27FC236}">
                  <a16:creationId xmlns:a16="http://schemas.microsoft.com/office/drawing/2014/main" id="{0CDFF510-2B58-106E-D88E-7D71A115FCC3}"/>
                </a:ext>
              </a:extLst>
            </p:cNvPr>
            <p:cNvSpPr/>
            <p:nvPr/>
          </p:nvSpPr>
          <p:spPr>
            <a:xfrm>
              <a:off x="9023988" y="369958"/>
              <a:ext cx="1757446" cy="276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685783">
                <a:lnSpc>
                  <a:spcPct val="90000"/>
                </a:lnSpc>
                <a:spcBef>
                  <a:spcPts val="450"/>
                </a:spcBef>
                <a:buClr>
                  <a:srgbClr val="878786"/>
                </a:buClr>
                <a:buSzPct val="100000"/>
              </a:pPr>
              <a:r>
                <a:rPr lang="en-US" altLang="zh-CN" sz="750" b="1" dirty="0">
                  <a:solidFill>
                    <a:srgbClr val="B6000F"/>
                  </a:solidFill>
                  <a:latin typeface="Verdana"/>
                  <a:ea typeface="微软雅黑" panose="020B0503020204020204" pitchFamily="34" charset="-122"/>
                </a:rPr>
                <a:t>Secondary loop/heat exchange</a:t>
              </a:r>
              <a:r>
                <a:rPr lang="zh-CN" altLang="en-US" sz="750" b="1" dirty="0">
                  <a:solidFill>
                    <a:srgbClr val="B6000F"/>
                  </a:solidFill>
                  <a:latin typeface="Verdana"/>
                  <a:ea typeface="微软雅黑" panose="020B0503020204020204" pitchFamily="34" charset="-122"/>
                </a:rPr>
                <a:t> </a:t>
              </a:r>
              <a:r>
                <a:rPr lang="en-US" altLang="zh-CN" sz="750" b="1" dirty="0">
                  <a:solidFill>
                    <a:srgbClr val="B6000F"/>
                  </a:solidFill>
                  <a:latin typeface="Verdana"/>
                  <a:ea typeface="微软雅黑" panose="020B0503020204020204" pitchFamily="34" charset="-122"/>
                </a:rPr>
                <a:t>unit</a:t>
              </a:r>
            </a:p>
          </p:txBody>
        </p:sp>
        <p:sp>
          <p:nvSpPr>
            <p:cNvPr id="291" name="TextBox 25">
              <a:extLst>
                <a:ext uri="{FF2B5EF4-FFF2-40B4-BE49-F238E27FC236}">
                  <a16:creationId xmlns:a16="http://schemas.microsoft.com/office/drawing/2014/main" id="{68803BEF-CAF0-400B-6300-CACAC713CA7E}"/>
                </a:ext>
              </a:extLst>
            </p:cNvPr>
            <p:cNvSpPr txBox="1"/>
            <p:nvPr/>
          </p:nvSpPr>
          <p:spPr>
            <a:xfrm>
              <a:off x="9253415" y="695528"/>
              <a:ext cx="1528019" cy="4924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28582" indent="-128582" algn="r" defTabSz="685783">
                <a:buFont typeface="Arial" panose="020B0604020202020204" pitchFamily="34" charset="0"/>
                <a:buChar char="•"/>
                <a:defRPr/>
              </a:pPr>
              <a:r>
                <a:rPr lang="en-US" altLang="zh-CN" sz="600" dirty="0">
                  <a:ln w="0"/>
                  <a:solidFill>
                    <a:srgbClr val="000000"/>
                  </a:solidFill>
                  <a:latin typeface="Verdana"/>
                  <a:ea typeface="微软雅黑" panose="020B0503020204020204" pitchFamily="34" charset="-122"/>
                </a:rPr>
                <a:t>Compact pre-assembled heating stations</a:t>
              </a:r>
            </a:p>
            <a:p>
              <a:pPr marL="128582" indent="-128582" algn="r" defTabSz="685783">
                <a:buFont typeface="Arial" panose="020B0604020202020204" pitchFamily="34" charset="0"/>
                <a:buChar char="•"/>
                <a:defRPr/>
              </a:pPr>
              <a:r>
                <a:rPr lang="en-US" altLang="zh-CN" sz="600" dirty="0">
                  <a:ln w="0"/>
                  <a:solidFill>
                    <a:srgbClr val="000000"/>
                  </a:solidFill>
                  <a:latin typeface="Verdana"/>
                  <a:ea typeface="微软雅黑" panose="020B0503020204020204" pitchFamily="34" charset="-122"/>
                </a:rPr>
                <a:t>Hydraulic portfolio</a:t>
              </a:r>
            </a:p>
            <a:p>
              <a:pPr marL="128582" indent="-128582" algn="r" defTabSz="685783">
                <a:buFont typeface="Arial" panose="020B0604020202020204" pitchFamily="34" charset="0"/>
                <a:buChar char="•"/>
                <a:defRPr/>
              </a:pPr>
              <a:r>
                <a:rPr lang="en-US" altLang="zh-CN" sz="600" dirty="0">
                  <a:ln w="0"/>
                  <a:solidFill>
                    <a:srgbClr val="000000"/>
                  </a:solidFill>
                  <a:latin typeface="Verdana"/>
                  <a:ea typeface="微软雅黑" panose="020B0503020204020204" pitchFamily="34" charset="-122"/>
                </a:rPr>
                <a:t>Heat station controls</a:t>
              </a:r>
            </a:p>
          </p:txBody>
        </p:sp>
      </p:grpSp>
      <p:grpSp>
        <p:nvGrpSpPr>
          <p:cNvPr id="4" name="Skupina 3">
            <a:extLst>
              <a:ext uri="{FF2B5EF4-FFF2-40B4-BE49-F238E27FC236}">
                <a16:creationId xmlns:a16="http://schemas.microsoft.com/office/drawing/2014/main" id="{5B5C3C9B-0FDF-BDB5-D2A4-4D5416937B50}"/>
              </a:ext>
            </a:extLst>
          </p:cNvPr>
          <p:cNvGrpSpPr/>
          <p:nvPr/>
        </p:nvGrpSpPr>
        <p:grpSpPr>
          <a:xfrm>
            <a:off x="2544628" y="2706881"/>
            <a:ext cx="1270368" cy="793781"/>
            <a:chOff x="3392837" y="3609175"/>
            <a:chExt cx="1693824" cy="1058374"/>
          </a:xfrm>
        </p:grpSpPr>
        <p:sp>
          <p:nvSpPr>
            <p:cNvPr id="309" name="TextBox 9">
              <a:extLst>
                <a:ext uri="{FF2B5EF4-FFF2-40B4-BE49-F238E27FC236}">
                  <a16:creationId xmlns:a16="http://schemas.microsoft.com/office/drawing/2014/main" id="{ADE93EC7-F560-278D-EBD0-CAD266A073DA}"/>
                </a:ext>
              </a:extLst>
            </p:cNvPr>
            <p:cNvSpPr txBox="1"/>
            <p:nvPr/>
          </p:nvSpPr>
          <p:spPr>
            <a:xfrm>
              <a:off x="3392838" y="3609175"/>
              <a:ext cx="1693823" cy="276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sl-SI"/>
              </a:defPPr>
              <a:lvl1pPr marR="0" lvl="0" indent="0" fontAlgn="auto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878786"/>
                </a:buClr>
                <a:buSzPct val="100000"/>
                <a:buFontTx/>
                <a:buNone/>
                <a:tabLst/>
                <a:defRPr sz="1400" b="1">
                  <a:solidFill>
                    <a:srgbClr val="B6000F"/>
                  </a:solidFill>
                </a:defRPr>
              </a:lvl1pPr>
            </a:lstStyle>
            <a:p>
              <a:pPr defTabSz="685783">
                <a:spcBef>
                  <a:spcPts val="450"/>
                </a:spcBef>
              </a:pPr>
              <a:r>
                <a:rPr lang="en-US" sz="750" dirty="0">
                  <a:latin typeface="Verdana"/>
                </a:rPr>
                <a:t>Hydronic Heat Exchangers</a:t>
              </a:r>
              <a:r>
                <a:rPr lang="zh-CN" altLang="en-US" sz="750" dirty="0">
                  <a:latin typeface="Verdana"/>
                  <a:ea typeface="微软雅黑" panose="020B0503020204020204" pitchFamily="34" charset="-122"/>
                </a:rPr>
                <a:t> </a:t>
              </a:r>
              <a:r>
                <a:rPr lang="en-US" altLang="zh-CN" sz="750" dirty="0">
                  <a:latin typeface="Verdana"/>
                  <a:ea typeface="微软雅黑" panose="020B0503020204020204" pitchFamily="34" charset="-122"/>
                </a:rPr>
                <a:t>(optional)</a:t>
              </a:r>
              <a:endParaRPr lang="en-US" sz="750" dirty="0">
                <a:latin typeface="Verdana"/>
              </a:endParaRPr>
            </a:p>
          </p:txBody>
        </p:sp>
        <p:pic>
          <p:nvPicPr>
            <p:cNvPr id="294" name="Slika 293">
              <a:extLst>
                <a:ext uri="{FF2B5EF4-FFF2-40B4-BE49-F238E27FC236}">
                  <a16:creationId xmlns:a16="http://schemas.microsoft.com/office/drawing/2014/main" id="{4E3F1EFB-BB96-BDB6-A0BF-504FF66D6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2837" y="3865166"/>
              <a:ext cx="1080000" cy="802383"/>
            </a:xfrm>
            <a:prstGeom prst="rect">
              <a:avLst/>
            </a:prstGeom>
          </p:spPr>
        </p:pic>
      </p:grpSp>
      <p:grpSp>
        <p:nvGrpSpPr>
          <p:cNvPr id="3" name="Skupina 2">
            <a:extLst>
              <a:ext uri="{FF2B5EF4-FFF2-40B4-BE49-F238E27FC236}">
                <a16:creationId xmlns:a16="http://schemas.microsoft.com/office/drawing/2014/main" id="{074EA675-86D7-63E3-7675-475BCA04B1F2}"/>
              </a:ext>
            </a:extLst>
          </p:cNvPr>
          <p:cNvGrpSpPr/>
          <p:nvPr/>
        </p:nvGrpSpPr>
        <p:grpSpPr>
          <a:xfrm>
            <a:off x="113146" y="1285632"/>
            <a:ext cx="1890683" cy="2221638"/>
            <a:chOff x="150862" y="1714176"/>
            <a:chExt cx="2520910" cy="2962184"/>
          </a:xfrm>
        </p:grpSpPr>
        <p:pic>
          <p:nvPicPr>
            <p:cNvPr id="295" name="Slika 294">
              <a:extLst>
                <a:ext uri="{FF2B5EF4-FFF2-40B4-BE49-F238E27FC236}">
                  <a16:creationId xmlns:a16="http://schemas.microsoft.com/office/drawing/2014/main" id="{B4C22724-184B-9953-673E-8C12BD2A0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91772" y="3718241"/>
              <a:ext cx="1080000" cy="958119"/>
            </a:xfrm>
            <a:prstGeom prst="rect">
              <a:avLst/>
            </a:prstGeom>
          </p:spPr>
        </p:pic>
        <p:grpSp>
          <p:nvGrpSpPr>
            <p:cNvPr id="300" name="Skupina 299">
              <a:extLst>
                <a:ext uri="{FF2B5EF4-FFF2-40B4-BE49-F238E27FC236}">
                  <a16:creationId xmlns:a16="http://schemas.microsoft.com/office/drawing/2014/main" id="{C02AB443-660D-5236-A9A2-A84C18A94756}"/>
                </a:ext>
              </a:extLst>
            </p:cNvPr>
            <p:cNvGrpSpPr/>
            <p:nvPr/>
          </p:nvGrpSpPr>
          <p:grpSpPr>
            <a:xfrm>
              <a:off x="150862" y="1714176"/>
              <a:ext cx="1617287" cy="642256"/>
              <a:chOff x="-2164908" y="4235135"/>
              <a:chExt cx="1617287" cy="642256"/>
            </a:xfrm>
          </p:grpSpPr>
          <p:sp>
            <p:nvSpPr>
              <p:cNvPr id="296" name="TextBox 13">
                <a:extLst>
                  <a:ext uri="{FF2B5EF4-FFF2-40B4-BE49-F238E27FC236}">
                    <a16:creationId xmlns:a16="http://schemas.microsoft.com/office/drawing/2014/main" id="{84131B94-E7A9-958F-69D7-E8A07146D110}"/>
                  </a:ext>
                </a:extLst>
              </p:cNvPr>
              <p:cNvSpPr txBox="1"/>
              <p:nvPr/>
            </p:nvSpPr>
            <p:spPr>
              <a:xfrm>
                <a:off x="-2164908" y="4235135"/>
                <a:ext cx="1617287" cy="1385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zh-CN"/>
                </a:defPPr>
                <a:lvl1pPr>
                  <a:lnSpc>
                    <a:spcPct val="90000"/>
                  </a:lnSpc>
                  <a:spcBef>
                    <a:spcPts val="600"/>
                  </a:spcBef>
                  <a:buClr>
                    <a:schemeClr val="tx2"/>
                  </a:buClr>
                  <a:buSzPct val="100000"/>
                  <a:defRPr sz="1200" b="1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1pPr>
              </a:lstStyle>
              <a:p>
                <a:pPr defTabSz="685783">
                  <a:spcBef>
                    <a:spcPts val="450"/>
                  </a:spcBef>
                  <a:buClr>
                    <a:srgbClr val="878786"/>
                  </a:buClr>
                  <a:defRPr/>
                </a:pPr>
                <a:r>
                  <a:rPr lang="en-US" sz="750" dirty="0">
                    <a:solidFill>
                      <a:srgbClr val="B6000F"/>
                    </a:solidFill>
                    <a:latin typeface="Verdana"/>
                  </a:rPr>
                  <a:t>Oil-free</a:t>
                </a:r>
                <a:r>
                  <a:rPr lang="zh-CN" altLang="en-US" sz="750" dirty="0">
                    <a:solidFill>
                      <a:srgbClr val="B6000F"/>
                    </a:solidFill>
                    <a:latin typeface="Verdana"/>
                    <a:ea typeface="微软雅黑" panose="020B0503020204020204" pitchFamily="34" charset="-122"/>
                  </a:rPr>
                  <a:t> </a:t>
                </a:r>
                <a:r>
                  <a:rPr lang="en-US" altLang="zh-CN" sz="750" dirty="0">
                    <a:solidFill>
                      <a:srgbClr val="B6000F"/>
                    </a:solidFill>
                    <a:latin typeface="Verdana"/>
                    <a:ea typeface="微软雅黑" panose="020B0503020204020204" pitchFamily="34" charset="-122"/>
                  </a:rPr>
                  <a:t>WWHPs</a:t>
                </a:r>
                <a:endParaRPr lang="en-US" sz="750" dirty="0">
                  <a:solidFill>
                    <a:srgbClr val="B6000F"/>
                  </a:solidFill>
                  <a:latin typeface="Verdana"/>
                </a:endParaRPr>
              </a:p>
            </p:txBody>
          </p:sp>
          <p:sp>
            <p:nvSpPr>
              <p:cNvPr id="297" name="TextBox 14">
                <a:extLst>
                  <a:ext uri="{FF2B5EF4-FFF2-40B4-BE49-F238E27FC236}">
                    <a16:creationId xmlns:a16="http://schemas.microsoft.com/office/drawing/2014/main" id="{B69E103D-2325-FD92-4612-903D57E5F719}"/>
                  </a:ext>
                </a:extLst>
              </p:cNvPr>
              <p:cNvSpPr txBox="1"/>
              <p:nvPr/>
            </p:nvSpPr>
            <p:spPr>
              <a:xfrm>
                <a:off x="-2164908" y="4384949"/>
                <a:ext cx="1617287" cy="49244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128582" indent="-128582" defTabSz="685783">
                  <a:buFont typeface="Arial" panose="020B0604020202020204" pitchFamily="34" charset="0"/>
                  <a:buChar char="•"/>
                  <a:defRPr/>
                </a:pPr>
                <a:r>
                  <a:rPr lang="en-US" altLang="zh-CN" sz="600" dirty="0">
                    <a:ln w="0"/>
                    <a:solidFill>
                      <a:srgbClr val="000000"/>
                    </a:solidFill>
                    <a:latin typeface="Verdana"/>
                    <a:ea typeface="微软雅黑" panose="020B0503020204020204" pitchFamily="34" charset="-122"/>
                  </a:rPr>
                  <a:t>Max. supply hot water temperature 67</a:t>
                </a:r>
                <a:r>
                  <a:rPr lang="sl-SI" altLang="zh-CN" sz="600" dirty="0">
                    <a:ln w="0"/>
                    <a:solidFill>
                      <a:srgbClr val="000000"/>
                    </a:solidFill>
                    <a:latin typeface="Verdana"/>
                    <a:ea typeface="微软雅黑" panose="020B0503020204020204" pitchFamily="34" charset="-122"/>
                  </a:rPr>
                  <a:t>°C (</a:t>
                </a:r>
                <a:r>
                  <a:rPr lang="en-US" altLang="zh-CN" sz="600" dirty="0">
                    <a:ln w="0"/>
                    <a:solidFill>
                      <a:srgbClr val="000000"/>
                    </a:solidFill>
                    <a:latin typeface="Verdana"/>
                    <a:ea typeface="微软雅黑" panose="020B0503020204020204" pitchFamily="34" charset="-122"/>
                  </a:rPr>
                  <a:t>7</a:t>
                </a:r>
                <a:r>
                  <a:rPr lang="sl-SI" altLang="zh-CN" sz="600" dirty="0">
                    <a:ln w="0"/>
                    <a:solidFill>
                      <a:srgbClr val="000000"/>
                    </a:solidFill>
                    <a:latin typeface="Verdana"/>
                    <a:ea typeface="微软雅黑" panose="020B0503020204020204" pitchFamily="34" charset="-122"/>
                  </a:rPr>
                  <a:t>5°C</a:t>
                </a:r>
                <a:r>
                  <a:rPr lang="zh-CN" altLang="en-US" sz="600" dirty="0">
                    <a:ln w="0"/>
                    <a:solidFill>
                      <a:srgbClr val="000000"/>
                    </a:solidFill>
                    <a:latin typeface="Verdana"/>
                    <a:ea typeface="微软雅黑" panose="020B0503020204020204" pitchFamily="34" charset="-122"/>
                  </a:rPr>
                  <a:t>）</a:t>
                </a:r>
                <a:endParaRPr lang="en-US" altLang="zh-CN" sz="600" dirty="0">
                  <a:ln w="0"/>
                  <a:solidFill>
                    <a:srgbClr val="000000"/>
                  </a:solidFill>
                  <a:latin typeface="Verdana"/>
                  <a:ea typeface="微软雅黑" panose="020B0503020204020204" pitchFamily="34" charset="-122"/>
                </a:endParaRPr>
              </a:p>
              <a:p>
                <a:pPr marL="128582" indent="-128582" defTabSz="685783">
                  <a:buFont typeface="Arial" panose="020B0604020202020204" pitchFamily="34" charset="0"/>
                  <a:buChar char="•"/>
                  <a:defRPr/>
                </a:pPr>
                <a:r>
                  <a:rPr lang="en-US" altLang="zh-CN" sz="600" dirty="0">
                    <a:ln w="0"/>
                    <a:solidFill>
                      <a:srgbClr val="000000"/>
                    </a:solidFill>
                    <a:latin typeface="Verdana"/>
                    <a:ea typeface="微软雅黑" panose="020B0503020204020204" pitchFamily="34" charset="-122"/>
                  </a:rPr>
                  <a:t>Large </a:t>
                </a:r>
                <a:r>
                  <a:rPr lang="el-GR" altLang="zh-CN" sz="600" dirty="0">
                    <a:ln w="0"/>
                    <a:solidFill>
                      <a:srgbClr val="000000"/>
                    </a:solidFill>
                    <a:latin typeface="Verdana"/>
                    <a:ea typeface="微软雅黑" panose="020B0503020204020204" pitchFamily="34" charset="-122"/>
                  </a:rPr>
                  <a:t>Δ</a:t>
                </a:r>
                <a:r>
                  <a:rPr lang="en-US" altLang="zh-CN" sz="600" dirty="0">
                    <a:ln w="0"/>
                    <a:solidFill>
                      <a:srgbClr val="000000"/>
                    </a:solidFill>
                    <a:latin typeface="Verdana"/>
                    <a:ea typeface="微软雅黑" panose="020B0503020204020204" pitchFamily="34" charset="-122"/>
                  </a:rPr>
                  <a:t>T scenario suits DH network</a:t>
                </a:r>
              </a:p>
            </p:txBody>
          </p:sp>
        </p:grpSp>
        <p:cxnSp>
          <p:nvCxnSpPr>
            <p:cNvPr id="307" name="Povezovalnik: kolenski 306">
              <a:extLst>
                <a:ext uri="{FF2B5EF4-FFF2-40B4-BE49-F238E27FC236}">
                  <a16:creationId xmlns:a16="http://schemas.microsoft.com/office/drawing/2014/main" id="{FF13DF79-C49A-BDFA-C761-5CB7CC8B49BA}"/>
                </a:ext>
              </a:extLst>
            </p:cNvPr>
            <p:cNvCxnSpPr>
              <a:cxnSpLocks/>
              <a:stCxn id="297" idx="3"/>
              <a:endCxn id="295" idx="0"/>
            </p:cNvCxnSpPr>
            <p:nvPr/>
          </p:nvCxnSpPr>
          <p:spPr>
            <a:xfrm>
              <a:off x="1768150" y="2110212"/>
              <a:ext cx="363623" cy="1608029"/>
            </a:xfrm>
            <a:prstGeom prst="bentConnector2">
              <a:avLst/>
            </a:prstGeom>
            <a:ln>
              <a:solidFill>
                <a:srgbClr val="B6000F"/>
              </a:solidFill>
              <a:headEnd type="none" w="med" len="med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7" name="Povezovalnik: kolenski 356">
            <a:extLst>
              <a:ext uri="{FF2B5EF4-FFF2-40B4-BE49-F238E27FC236}">
                <a16:creationId xmlns:a16="http://schemas.microsoft.com/office/drawing/2014/main" id="{A8C99819-8BB4-1BD4-D19D-3F117356532A}"/>
              </a:ext>
            </a:extLst>
          </p:cNvPr>
          <p:cNvCxnSpPr>
            <a:stCxn id="290" idx="3"/>
          </p:cNvCxnSpPr>
          <p:nvPr/>
        </p:nvCxnSpPr>
        <p:spPr>
          <a:xfrm>
            <a:off x="5012131" y="563270"/>
            <a:ext cx="674999" cy="540002"/>
          </a:xfrm>
          <a:prstGeom prst="bentConnector3">
            <a:avLst>
              <a:gd name="adj1" fmla="val 50000"/>
            </a:avLst>
          </a:prstGeom>
          <a:ln>
            <a:solidFill>
              <a:srgbClr val="B6000F"/>
            </a:solidFill>
            <a:headEnd type="none" w="lg" len="me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1" name="Povezovalnik: kolenski 360">
            <a:extLst>
              <a:ext uri="{FF2B5EF4-FFF2-40B4-BE49-F238E27FC236}">
                <a16:creationId xmlns:a16="http://schemas.microsoft.com/office/drawing/2014/main" id="{081AF488-0005-D285-531F-85AD9C3B6B0B}"/>
              </a:ext>
            </a:extLst>
          </p:cNvPr>
          <p:cNvCxnSpPr>
            <a:stCxn id="207" idx="0"/>
            <a:endCxn id="178" idx="4"/>
          </p:cNvCxnSpPr>
          <p:nvPr/>
        </p:nvCxnSpPr>
        <p:spPr>
          <a:xfrm rot="5400000" flipH="1" flipV="1">
            <a:off x="4457927" y="3402493"/>
            <a:ext cx="711168" cy="967408"/>
          </a:xfrm>
          <a:prstGeom prst="bentConnector3">
            <a:avLst/>
          </a:prstGeom>
          <a:ln>
            <a:solidFill>
              <a:schemeClr val="bg1">
                <a:lumMod val="50000"/>
              </a:schemeClr>
            </a:solidFill>
            <a:prstDash val="lgDash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1" name="Skupina 310">
            <a:extLst>
              <a:ext uri="{FF2B5EF4-FFF2-40B4-BE49-F238E27FC236}">
                <a16:creationId xmlns:a16="http://schemas.microsoft.com/office/drawing/2014/main" id="{88429849-BACD-D428-51AF-2B898F4E42DF}"/>
              </a:ext>
            </a:extLst>
          </p:cNvPr>
          <p:cNvGrpSpPr/>
          <p:nvPr/>
        </p:nvGrpSpPr>
        <p:grpSpPr>
          <a:xfrm>
            <a:off x="5549950" y="3462422"/>
            <a:ext cx="2127623" cy="1314032"/>
            <a:chOff x="-1389551" y="618204"/>
            <a:chExt cx="2836830" cy="1752042"/>
          </a:xfrm>
        </p:grpSpPr>
        <p:sp>
          <p:nvSpPr>
            <p:cNvPr id="312" name="Rectangle 116">
              <a:extLst>
                <a:ext uri="{FF2B5EF4-FFF2-40B4-BE49-F238E27FC236}">
                  <a16:creationId xmlns:a16="http://schemas.microsoft.com/office/drawing/2014/main" id="{96D458EF-ABA9-9BCC-EF96-D5B83BB35CB9}"/>
                </a:ext>
              </a:extLst>
            </p:cNvPr>
            <p:cNvSpPr/>
            <p:nvPr/>
          </p:nvSpPr>
          <p:spPr>
            <a:xfrm>
              <a:off x="-1389551" y="618204"/>
              <a:ext cx="2743909" cy="1752042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 w="9525" cap="flat" cmpd="sng" algn="ctr">
              <a:noFill/>
              <a:prstDash val="solid"/>
            </a:ln>
            <a:effectLst>
              <a:outerShdw blurRad="63500" dist="38100" dir="5400000" algn="t" rotWithShape="0">
                <a:prstClr val="black">
                  <a:alpha val="30000"/>
                </a:prstClr>
              </a:outerShdw>
            </a:effectLst>
          </p:spPr>
          <p:txBody>
            <a:bodyPr rtlCol="0" anchor="ctr"/>
            <a:lstStyle/>
            <a:p>
              <a:pPr algn="ctr" defTabSz="685766">
                <a:defRPr/>
              </a:pPr>
              <a:endParaRPr lang="id-ID" kern="0" err="1">
                <a:solidFill>
                  <a:prstClr val="white"/>
                </a:solidFill>
                <a:latin typeface="Verdana"/>
              </a:endParaRPr>
            </a:p>
          </p:txBody>
        </p:sp>
        <p:sp>
          <p:nvSpPr>
            <p:cNvPr id="313" name="TextBox 117">
              <a:extLst>
                <a:ext uri="{FF2B5EF4-FFF2-40B4-BE49-F238E27FC236}">
                  <a16:creationId xmlns:a16="http://schemas.microsoft.com/office/drawing/2014/main" id="{454ADBC2-5344-21A3-90F8-E69B9C882239}"/>
                </a:ext>
              </a:extLst>
            </p:cNvPr>
            <p:cNvSpPr txBox="1"/>
            <p:nvPr/>
          </p:nvSpPr>
          <p:spPr>
            <a:xfrm>
              <a:off x="-1323596" y="1453218"/>
              <a:ext cx="779946" cy="2215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685766">
                <a:lnSpc>
                  <a:spcPct val="90000"/>
                </a:lnSpc>
                <a:spcBef>
                  <a:spcPts val="450"/>
                </a:spcBef>
                <a:buClr>
                  <a:srgbClr val="878786"/>
                </a:buClr>
                <a:buSzPct val="100000"/>
                <a:defRPr/>
              </a:pPr>
              <a:r>
                <a:rPr lang="sl-SI" sz="600" b="1" kern="0" dirty="0">
                  <a:solidFill>
                    <a:prstClr val="white">
                      <a:lumMod val="50000"/>
                    </a:prstClr>
                  </a:solidFill>
                  <a:latin typeface="Verdana"/>
                </a:rPr>
                <a:t>Leanheat Production</a:t>
              </a:r>
              <a:endParaRPr lang="en-US" sz="600" b="1" kern="0" dirty="0">
                <a:solidFill>
                  <a:prstClr val="white">
                    <a:lumMod val="50000"/>
                  </a:prstClr>
                </a:solidFill>
                <a:latin typeface="Verdana"/>
              </a:endParaRPr>
            </a:p>
          </p:txBody>
        </p:sp>
        <p:sp>
          <p:nvSpPr>
            <p:cNvPr id="314" name="TextBox 118">
              <a:extLst>
                <a:ext uri="{FF2B5EF4-FFF2-40B4-BE49-F238E27FC236}">
                  <a16:creationId xmlns:a16="http://schemas.microsoft.com/office/drawing/2014/main" id="{8B487AB7-97F4-0CFF-3CA0-EE83A4B9670B}"/>
                </a:ext>
              </a:extLst>
            </p:cNvPr>
            <p:cNvSpPr txBox="1"/>
            <p:nvPr/>
          </p:nvSpPr>
          <p:spPr>
            <a:xfrm>
              <a:off x="-554523" y="1453218"/>
              <a:ext cx="929533" cy="2215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766">
                <a:lnSpc>
                  <a:spcPct val="90000"/>
                </a:lnSpc>
                <a:spcBef>
                  <a:spcPts val="450"/>
                </a:spcBef>
                <a:buClr>
                  <a:srgbClr val="878786"/>
                </a:buClr>
                <a:buSzPct val="100000"/>
                <a:defRPr/>
              </a:pPr>
              <a:r>
                <a:rPr lang="en-US" sz="600" b="1" kern="0" dirty="0">
                  <a:solidFill>
                    <a:prstClr val="white">
                      <a:lumMod val="50000"/>
                    </a:prstClr>
                  </a:solidFill>
                  <a:latin typeface="Verdana"/>
                </a:rPr>
                <a:t>Leanheat Network</a:t>
              </a:r>
            </a:p>
          </p:txBody>
        </p:sp>
        <p:sp>
          <p:nvSpPr>
            <p:cNvPr id="315" name="TextBox 9">
              <a:extLst>
                <a:ext uri="{FF2B5EF4-FFF2-40B4-BE49-F238E27FC236}">
                  <a16:creationId xmlns:a16="http://schemas.microsoft.com/office/drawing/2014/main" id="{F71DDCA2-383E-5534-45EE-879B1439042C}"/>
                </a:ext>
              </a:extLst>
            </p:cNvPr>
            <p:cNvSpPr txBox="1"/>
            <p:nvPr/>
          </p:nvSpPr>
          <p:spPr>
            <a:xfrm>
              <a:off x="-398925" y="911697"/>
              <a:ext cx="766550" cy="44319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defTabSz="685783">
                <a:lnSpc>
                  <a:spcPct val="90000"/>
                </a:lnSpc>
                <a:defRPr/>
              </a:pPr>
              <a:r>
                <a:rPr lang="en-US" sz="600" kern="0" dirty="0">
                  <a:solidFill>
                    <a:srgbClr val="000000"/>
                  </a:solidFill>
                  <a:latin typeface="Verdana"/>
                </a:rPr>
                <a:t>Supply temperature optimization in DHC networks</a:t>
              </a:r>
            </a:p>
          </p:txBody>
        </p:sp>
        <p:sp>
          <p:nvSpPr>
            <p:cNvPr id="316" name="TextBox 9">
              <a:extLst>
                <a:ext uri="{FF2B5EF4-FFF2-40B4-BE49-F238E27FC236}">
                  <a16:creationId xmlns:a16="http://schemas.microsoft.com/office/drawing/2014/main" id="{1471D7CD-4EA2-980E-1255-C7A7830179CA}"/>
                </a:ext>
              </a:extLst>
            </p:cNvPr>
            <p:cNvSpPr txBox="1"/>
            <p:nvPr/>
          </p:nvSpPr>
          <p:spPr>
            <a:xfrm>
              <a:off x="511706" y="856299"/>
              <a:ext cx="842652" cy="55399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defTabSz="685783">
                <a:lnSpc>
                  <a:spcPct val="90000"/>
                </a:lnSpc>
                <a:defRPr/>
              </a:pPr>
              <a:r>
                <a:rPr lang="el-GR" sz="600" kern="0" dirty="0">
                  <a:solidFill>
                    <a:srgbClr val="000000"/>
                  </a:solidFill>
                  <a:latin typeface="Consolas" panose="020B0609020204030204" pitchFamily="49" charset="0"/>
                </a:rPr>
                <a:t>Δ</a:t>
              </a:r>
              <a:r>
                <a:rPr lang="sl-SI" sz="600" kern="0" dirty="0">
                  <a:solidFill>
                    <a:srgbClr val="000000"/>
                  </a:solidFill>
                  <a:latin typeface="Verdana"/>
                </a:rPr>
                <a:t>P </a:t>
              </a:r>
              <a:r>
                <a:rPr lang="en-US" sz="600" kern="0" dirty="0">
                  <a:solidFill>
                    <a:srgbClr val="000000"/>
                  </a:solidFill>
                  <a:latin typeface="Verdana"/>
                </a:rPr>
                <a:t>optimization in networks / lower pumping costs and dT improvement</a:t>
              </a:r>
            </a:p>
          </p:txBody>
        </p:sp>
        <p:cxnSp>
          <p:nvCxnSpPr>
            <p:cNvPr id="317" name="Straight Connector 9">
              <a:extLst>
                <a:ext uri="{FF2B5EF4-FFF2-40B4-BE49-F238E27FC236}">
                  <a16:creationId xmlns:a16="http://schemas.microsoft.com/office/drawing/2014/main" id="{128CF593-5D75-763F-E60A-9B4C275CE8DD}"/>
                </a:ext>
              </a:extLst>
            </p:cNvPr>
            <p:cNvCxnSpPr>
              <a:cxnSpLocks/>
            </p:cNvCxnSpPr>
            <p:nvPr/>
          </p:nvCxnSpPr>
          <p:spPr>
            <a:xfrm>
              <a:off x="-638894" y="1453218"/>
              <a:ext cx="0" cy="221599"/>
            </a:xfrm>
            <a:prstGeom prst="line">
              <a:avLst/>
            </a:prstGeom>
            <a:noFill/>
            <a:ln w="6350" cap="flat" cmpd="sng" algn="ctr">
              <a:solidFill>
                <a:srgbClr val="E60A11"/>
              </a:solidFill>
              <a:prstDash val="solid"/>
            </a:ln>
            <a:effectLst/>
          </p:spPr>
        </p:cxnSp>
        <p:cxnSp>
          <p:nvCxnSpPr>
            <p:cNvPr id="318" name="Straight Connector 14">
              <a:extLst>
                <a:ext uri="{FF2B5EF4-FFF2-40B4-BE49-F238E27FC236}">
                  <a16:creationId xmlns:a16="http://schemas.microsoft.com/office/drawing/2014/main" id="{50761CFF-B111-9AD5-3114-574BB355F47C}"/>
                </a:ext>
              </a:extLst>
            </p:cNvPr>
            <p:cNvCxnSpPr/>
            <p:nvPr/>
          </p:nvCxnSpPr>
          <p:spPr>
            <a:xfrm>
              <a:off x="426129" y="861386"/>
              <a:ext cx="0" cy="530747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sp>
          <p:nvSpPr>
            <p:cNvPr id="319" name="TextBox 9">
              <a:extLst>
                <a:ext uri="{FF2B5EF4-FFF2-40B4-BE49-F238E27FC236}">
                  <a16:creationId xmlns:a16="http://schemas.microsoft.com/office/drawing/2014/main" id="{E07FFC83-68D7-F557-5FB3-92DCF5CCD135}"/>
                </a:ext>
              </a:extLst>
            </p:cNvPr>
            <p:cNvSpPr txBox="1"/>
            <p:nvPr/>
          </p:nvSpPr>
          <p:spPr>
            <a:xfrm>
              <a:off x="-1312687" y="700251"/>
              <a:ext cx="2492475" cy="1385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defTabSz="685783">
                <a:lnSpc>
                  <a:spcPct val="90000"/>
                </a:lnSpc>
                <a:defRPr/>
              </a:pPr>
              <a:r>
                <a:rPr lang="en-US" sz="750" b="1" kern="0" dirty="0">
                  <a:solidFill>
                    <a:srgbClr val="E60A11"/>
                  </a:solidFill>
                  <a:latin typeface="Verdana"/>
                </a:rPr>
                <a:t>Monitoring &amp; Optimization tools</a:t>
              </a:r>
            </a:p>
          </p:txBody>
        </p:sp>
        <p:sp>
          <p:nvSpPr>
            <p:cNvPr id="320" name="TextBox 115">
              <a:extLst>
                <a:ext uri="{FF2B5EF4-FFF2-40B4-BE49-F238E27FC236}">
                  <a16:creationId xmlns:a16="http://schemas.microsoft.com/office/drawing/2014/main" id="{D82F4D72-F9E3-F14D-0398-2937B2EC23C6}"/>
                </a:ext>
              </a:extLst>
            </p:cNvPr>
            <p:cNvSpPr txBox="1"/>
            <p:nvPr/>
          </p:nvSpPr>
          <p:spPr>
            <a:xfrm>
              <a:off x="667333" y="1466514"/>
              <a:ext cx="779946" cy="2215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685766">
                <a:lnSpc>
                  <a:spcPct val="90000"/>
                </a:lnSpc>
                <a:spcBef>
                  <a:spcPts val="450"/>
                </a:spcBef>
                <a:buClr>
                  <a:srgbClr val="878786"/>
                </a:buClr>
                <a:buSzPct val="100000"/>
                <a:defRPr/>
              </a:pPr>
              <a:r>
                <a:rPr lang="sl-SI" sz="600" b="1" kern="0" dirty="0">
                  <a:solidFill>
                    <a:prstClr val="white">
                      <a:lumMod val="50000"/>
                    </a:prstClr>
                  </a:solidFill>
                  <a:latin typeface="Verdana"/>
                </a:rPr>
                <a:t>Leanheat </a:t>
              </a:r>
              <a:r>
                <a:rPr lang="en-US" sz="600" b="1" kern="0" dirty="0">
                  <a:solidFill>
                    <a:prstClr val="white">
                      <a:lumMod val="50000"/>
                    </a:prstClr>
                  </a:solidFill>
                  <a:latin typeface="Verdana"/>
                </a:rPr>
                <a:t>Monitor</a:t>
              </a:r>
            </a:p>
          </p:txBody>
        </p:sp>
        <p:cxnSp>
          <p:nvCxnSpPr>
            <p:cNvPr id="321" name="Straight Connector 143">
              <a:extLst>
                <a:ext uri="{FF2B5EF4-FFF2-40B4-BE49-F238E27FC236}">
                  <a16:creationId xmlns:a16="http://schemas.microsoft.com/office/drawing/2014/main" id="{C335E2A4-4FDC-F037-C8C4-C05630D14B76}"/>
                </a:ext>
              </a:extLst>
            </p:cNvPr>
            <p:cNvCxnSpPr>
              <a:cxnSpLocks/>
            </p:cNvCxnSpPr>
            <p:nvPr/>
          </p:nvCxnSpPr>
          <p:spPr>
            <a:xfrm>
              <a:off x="594160" y="1457838"/>
              <a:ext cx="0" cy="221599"/>
            </a:xfrm>
            <a:prstGeom prst="line">
              <a:avLst/>
            </a:prstGeom>
            <a:noFill/>
            <a:ln w="6350" cap="flat" cmpd="sng" algn="ctr">
              <a:solidFill>
                <a:srgbClr val="E60A11"/>
              </a:solidFill>
              <a:prstDash val="solid"/>
            </a:ln>
            <a:effectLst/>
          </p:spPr>
        </p:cxnSp>
        <p:grpSp>
          <p:nvGrpSpPr>
            <p:cNvPr id="322" name="Skupina 321">
              <a:extLst>
                <a:ext uri="{FF2B5EF4-FFF2-40B4-BE49-F238E27FC236}">
                  <a16:creationId xmlns:a16="http://schemas.microsoft.com/office/drawing/2014/main" id="{FEAF54D7-ED6C-8927-6285-EECDD65A05AA}"/>
                </a:ext>
              </a:extLst>
            </p:cNvPr>
            <p:cNvGrpSpPr/>
            <p:nvPr/>
          </p:nvGrpSpPr>
          <p:grpSpPr>
            <a:xfrm>
              <a:off x="-1093273" y="1746580"/>
              <a:ext cx="2199384" cy="565200"/>
              <a:chOff x="-1745708" y="2573057"/>
              <a:chExt cx="2199384" cy="565200"/>
            </a:xfrm>
          </p:grpSpPr>
          <p:pic>
            <p:nvPicPr>
              <p:cNvPr id="325" name="Slika 324">
                <a:extLst>
                  <a:ext uri="{FF2B5EF4-FFF2-40B4-BE49-F238E27FC236}">
                    <a16:creationId xmlns:a16="http://schemas.microsoft.com/office/drawing/2014/main" id="{E476F208-79E3-D4B8-9657-E45116397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1745708" y="2573057"/>
                <a:ext cx="734048" cy="565200"/>
              </a:xfrm>
              <a:prstGeom prst="rect">
                <a:avLst/>
              </a:prstGeom>
            </p:spPr>
          </p:pic>
          <p:pic>
            <p:nvPicPr>
              <p:cNvPr id="326" name="Slika 325">
                <a:extLst>
                  <a:ext uri="{FF2B5EF4-FFF2-40B4-BE49-F238E27FC236}">
                    <a16:creationId xmlns:a16="http://schemas.microsoft.com/office/drawing/2014/main" id="{F140E1B4-825E-C9C8-855D-26271C1253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1009512" y="2574078"/>
                <a:ext cx="720000" cy="564179"/>
              </a:xfrm>
              <a:prstGeom prst="rect">
                <a:avLst/>
              </a:prstGeom>
            </p:spPr>
          </p:pic>
          <p:pic>
            <p:nvPicPr>
              <p:cNvPr id="327" name="Slika 326">
                <a:extLst>
                  <a:ext uri="{FF2B5EF4-FFF2-40B4-BE49-F238E27FC236}">
                    <a16:creationId xmlns:a16="http://schemas.microsoft.com/office/drawing/2014/main" id="{07CF3732-C530-488F-4DDC-0FA203D98F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287363" y="2573057"/>
                <a:ext cx="741039" cy="565200"/>
              </a:xfrm>
              <a:prstGeom prst="rect">
                <a:avLst/>
              </a:prstGeom>
            </p:spPr>
          </p:pic>
        </p:grpSp>
        <p:sp>
          <p:nvSpPr>
            <p:cNvPr id="323" name="TextBox 9">
              <a:extLst>
                <a:ext uri="{FF2B5EF4-FFF2-40B4-BE49-F238E27FC236}">
                  <a16:creationId xmlns:a16="http://schemas.microsoft.com/office/drawing/2014/main" id="{E01EE1EE-5A5F-B343-7850-1F0885C86BC9}"/>
                </a:ext>
              </a:extLst>
            </p:cNvPr>
            <p:cNvSpPr txBox="1"/>
            <p:nvPr/>
          </p:nvSpPr>
          <p:spPr>
            <a:xfrm>
              <a:off x="-1312428" y="911697"/>
              <a:ext cx="840332" cy="44319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defTabSz="685783">
                <a:lnSpc>
                  <a:spcPct val="90000"/>
                </a:lnSpc>
                <a:defRPr/>
              </a:pPr>
              <a:r>
                <a:rPr lang="en-US" sz="600" kern="0" dirty="0">
                  <a:solidFill>
                    <a:srgbClr val="000000"/>
                  </a:solidFill>
                  <a:latin typeface="Verdana"/>
                </a:rPr>
                <a:t>Calculation of best economical energy production mix</a:t>
              </a:r>
            </a:p>
          </p:txBody>
        </p:sp>
        <p:cxnSp>
          <p:nvCxnSpPr>
            <p:cNvPr id="324" name="Straight Connector 14">
              <a:extLst>
                <a:ext uri="{FF2B5EF4-FFF2-40B4-BE49-F238E27FC236}">
                  <a16:creationId xmlns:a16="http://schemas.microsoft.com/office/drawing/2014/main" id="{B0E13829-A2BE-01FF-F1C8-B02A58038B1C}"/>
                </a:ext>
              </a:extLst>
            </p:cNvPr>
            <p:cNvCxnSpPr/>
            <p:nvPr/>
          </p:nvCxnSpPr>
          <p:spPr>
            <a:xfrm>
              <a:off x="-454931" y="867923"/>
              <a:ext cx="0" cy="530747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</p:grpSp>
      <p:cxnSp>
        <p:nvCxnSpPr>
          <p:cNvPr id="370" name="Povezovalnik: kolenski 369">
            <a:extLst>
              <a:ext uri="{FF2B5EF4-FFF2-40B4-BE49-F238E27FC236}">
                <a16:creationId xmlns:a16="http://schemas.microsoft.com/office/drawing/2014/main" id="{F92FB21B-2DFE-EB19-6C16-39C9EEFF3C58}"/>
              </a:ext>
            </a:extLst>
          </p:cNvPr>
          <p:cNvCxnSpPr>
            <a:cxnSpLocks/>
            <a:stCxn id="312" idx="0"/>
            <a:endCxn id="178" idx="2"/>
          </p:cNvCxnSpPr>
          <p:nvPr/>
        </p:nvCxnSpPr>
        <p:spPr>
          <a:xfrm rot="16200000" flipV="1">
            <a:off x="5972162" y="2855667"/>
            <a:ext cx="178872" cy="1034638"/>
          </a:xfrm>
          <a:prstGeom prst="bentConnector2">
            <a:avLst/>
          </a:prstGeom>
          <a:ln>
            <a:solidFill>
              <a:srgbClr val="B6000F"/>
            </a:solidFill>
            <a:headEnd type="none" w="lg" len="me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Skupina 35">
            <a:extLst>
              <a:ext uri="{FF2B5EF4-FFF2-40B4-BE49-F238E27FC236}">
                <a16:creationId xmlns:a16="http://schemas.microsoft.com/office/drawing/2014/main" id="{025D32AA-9467-4429-414A-C555447F88A4}"/>
              </a:ext>
            </a:extLst>
          </p:cNvPr>
          <p:cNvGrpSpPr/>
          <p:nvPr/>
        </p:nvGrpSpPr>
        <p:grpSpPr>
          <a:xfrm>
            <a:off x="2556942" y="735670"/>
            <a:ext cx="1705571" cy="1255382"/>
            <a:chOff x="2471950" y="342541"/>
            <a:chExt cx="2274095" cy="1673843"/>
          </a:xfrm>
        </p:grpSpPr>
        <p:grpSp>
          <p:nvGrpSpPr>
            <p:cNvPr id="273" name="Skupina 272">
              <a:extLst>
                <a:ext uri="{FF2B5EF4-FFF2-40B4-BE49-F238E27FC236}">
                  <a16:creationId xmlns:a16="http://schemas.microsoft.com/office/drawing/2014/main" id="{563BB874-3100-7F1D-91F7-74FF011E8CC8}"/>
                </a:ext>
              </a:extLst>
            </p:cNvPr>
            <p:cNvGrpSpPr/>
            <p:nvPr/>
          </p:nvGrpSpPr>
          <p:grpSpPr>
            <a:xfrm>
              <a:off x="2471950" y="342541"/>
              <a:ext cx="2274095" cy="1673843"/>
              <a:chOff x="2142866" y="1242633"/>
              <a:chExt cx="2274095" cy="1673842"/>
            </a:xfrm>
          </p:grpSpPr>
          <p:sp>
            <p:nvSpPr>
              <p:cNvPr id="268" name="Rectangle 17">
                <a:extLst>
                  <a:ext uri="{FF2B5EF4-FFF2-40B4-BE49-F238E27FC236}">
                    <a16:creationId xmlns:a16="http://schemas.microsoft.com/office/drawing/2014/main" id="{07F5C95A-3FC9-843F-C68F-097385AE4898}"/>
                  </a:ext>
                </a:extLst>
              </p:cNvPr>
              <p:cNvSpPr/>
              <p:nvPr/>
            </p:nvSpPr>
            <p:spPr>
              <a:xfrm>
                <a:off x="2142867" y="1242633"/>
                <a:ext cx="1757446" cy="1385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685783">
                  <a:lnSpc>
                    <a:spcPct val="90000"/>
                  </a:lnSpc>
                  <a:spcBef>
                    <a:spcPts val="450"/>
                  </a:spcBef>
                  <a:buClr>
                    <a:srgbClr val="878786"/>
                  </a:buClr>
                  <a:buSzPct val="100000"/>
                </a:pPr>
                <a:r>
                  <a:rPr lang="en-US" altLang="zh-CN" sz="750" b="1" dirty="0">
                    <a:solidFill>
                      <a:srgbClr val="B6000F"/>
                    </a:solidFill>
                    <a:latin typeface="Verdana"/>
                    <a:ea typeface="微软雅黑" panose="020B0503020204020204" pitchFamily="34" charset="-122"/>
                  </a:rPr>
                  <a:t>Primary DH network</a:t>
                </a:r>
              </a:p>
            </p:txBody>
          </p:sp>
          <p:sp>
            <p:nvSpPr>
              <p:cNvPr id="269" name="TextBox 19">
                <a:extLst>
                  <a:ext uri="{FF2B5EF4-FFF2-40B4-BE49-F238E27FC236}">
                    <a16:creationId xmlns:a16="http://schemas.microsoft.com/office/drawing/2014/main" id="{9332B10F-1A8C-C822-13D0-27B898EA0282}"/>
                  </a:ext>
                </a:extLst>
              </p:cNvPr>
              <p:cNvSpPr txBox="1"/>
              <p:nvPr/>
            </p:nvSpPr>
            <p:spPr>
              <a:xfrm>
                <a:off x="2142866" y="1414092"/>
                <a:ext cx="1617287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128582" indent="-128582" defTabSz="685783">
                  <a:buFont typeface="Arial" panose="020B0604020202020204" pitchFamily="34" charset="0"/>
                  <a:buChar char="•"/>
                  <a:defRPr/>
                </a:pPr>
                <a:r>
                  <a:rPr lang="en-US" altLang="zh-CN" sz="600" dirty="0">
                    <a:ln w="0"/>
                    <a:solidFill>
                      <a:srgbClr val="000000"/>
                    </a:solidFill>
                    <a:latin typeface="Verdana"/>
                    <a:ea typeface="微软雅黑" panose="020B0503020204020204" pitchFamily="34" charset="-122"/>
                  </a:rPr>
                  <a:t>High quality Ball</a:t>
                </a:r>
                <a:r>
                  <a:rPr lang="sl-SI" altLang="zh-CN" sz="600" dirty="0">
                    <a:ln w="0"/>
                    <a:solidFill>
                      <a:srgbClr val="000000"/>
                    </a:solidFill>
                    <a:latin typeface="Verdana"/>
                    <a:ea typeface="微软雅黑" panose="020B0503020204020204" pitchFamily="34" charset="-122"/>
                  </a:rPr>
                  <a:t> </a:t>
                </a:r>
                <a:r>
                  <a:rPr lang="en-US" altLang="zh-CN" sz="600" dirty="0">
                    <a:ln w="0"/>
                    <a:solidFill>
                      <a:srgbClr val="000000"/>
                    </a:solidFill>
                    <a:latin typeface="Verdana"/>
                    <a:ea typeface="微软雅黑" panose="020B0503020204020204" pitchFamily="34" charset="-122"/>
                  </a:rPr>
                  <a:t>valves</a:t>
                </a:r>
                <a:endParaRPr lang="sl-SI" altLang="zh-CN" sz="600" dirty="0">
                  <a:ln w="0"/>
                  <a:solidFill>
                    <a:srgbClr val="000000"/>
                  </a:solidFill>
                  <a:latin typeface="Verdana"/>
                  <a:ea typeface="微软雅黑" panose="020B0503020204020204" pitchFamily="34" charset="-122"/>
                </a:endParaRPr>
              </a:p>
              <a:p>
                <a:pPr marL="128582" indent="-128582" defTabSz="685783">
                  <a:buFont typeface="Arial" panose="020B0604020202020204" pitchFamily="34" charset="0"/>
                  <a:buChar char="•"/>
                  <a:defRPr/>
                </a:pPr>
                <a:r>
                  <a:rPr lang="en-US" sz="600" dirty="0">
                    <a:ln w="0"/>
                    <a:solidFill>
                      <a:srgbClr val="000000"/>
                    </a:solidFill>
                    <a:latin typeface="Verdana"/>
                  </a:rPr>
                  <a:t>Sensors</a:t>
                </a:r>
              </a:p>
              <a:p>
                <a:pPr marL="128582" indent="-128582" defTabSz="685783">
                  <a:buFont typeface="Arial" panose="020B0604020202020204" pitchFamily="34" charset="0"/>
                  <a:buChar char="•"/>
                  <a:defRPr/>
                </a:pPr>
                <a:r>
                  <a:rPr lang="en-US" sz="600" dirty="0">
                    <a:ln w="0"/>
                    <a:solidFill>
                      <a:srgbClr val="000000"/>
                    </a:solidFill>
                    <a:latin typeface="Verdana"/>
                  </a:rPr>
                  <a:t>Network optimization</a:t>
                </a:r>
              </a:p>
            </p:txBody>
          </p:sp>
          <p:pic>
            <p:nvPicPr>
              <p:cNvPr id="270" name="Slika 269">
                <a:extLst>
                  <a:ext uri="{FF2B5EF4-FFF2-40B4-BE49-F238E27FC236}">
                    <a16:creationId xmlns:a16="http://schemas.microsoft.com/office/drawing/2014/main" id="{4439EFEE-2EC2-BD4B-219A-A2DFD35D3D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62631" y="1902844"/>
                <a:ext cx="720000" cy="443077"/>
              </a:xfrm>
              <a:prstGeom prst="rect">
                <a:avLst/>
              </a:prstGeom>
            </p:spPr>
          </p:pic>
          <p:pic>
            <p:nvPicPr>
              <p:cNvPr id="271" name="Slika 270">
                <a:extLst>
                  <a:ext uri="{FF2B5EF4-FFF2-40B4-BE49-F238E27FC236}">
                    <a16:creationId xmlns:a16="http://schemas.microsoft.com/office/drawing/2014/main" id="{BC17EF29-297C-0AFE-A2CE-81E59F3AC0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86490" y="1727895"/>
                <a:ext cx="720000" cy="618026"/>
              </a:xfrm>
              <a:prstGeom prst="rect">
                <a:avLst/>
              </a:prstGeom>
            </p:spPr>
          </p:pic>
          <p:pic>
            <p:nvPicPr>
              <p:cNvPr id="272" name="Slika 271">
                <a:extLst>
                  <a:ext uri="{FF2B5EF4-FFF2-40B4-BE49-F238E27FC236}">
                    <a16:creationId xmlns:a16="http://schemas.microsoft.com/office/drawing/2014/main" id="{1622ED6C-276B-527D-55BF-32482FB6A1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36961" y="1788787"/>
                <a:ext cx="1080000" cy="1127688"/>
              </a:xfrm>
              <a:prstGeom prst="rect">
                <a:avLst/>
              </a:prstGeom>
            </p:spPr>
          </p:pic>
        </p:grpSp>
        <p:pic>
          <p:nvPicPr>
            <p:cNvPr id="11" name="Slika 10">
              <a:extLst>
                <a:ext uri="{FF2B5EF4-FFF2-40B4-BE49-F238E27FC236}">
                  <a16:creationId xmlns:a16="http://schemas.microsoft.com/office/drawing/2014/main" id="{1EF0CD11-6F4E-C546-1540-52CA1DD6C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2946267" y="1421350"/>
              <a:ext cx="679822" cy="540000"/>
            </a:xfrm>
            <a:prstGeom prst="rect">
              <a:avLst/>
            </a:prstGeom>
          </p:spPr>
        </p:pic>
      </p:grpSp>
      <p:pic>
        <p:nvPicPr>
          <p:cNvPr id="12" name="Slika 11">
            <a:extLst>
              <a:ext uri="{FF2B5EF4-FFF2-40B4-BE49-F238E27FC236}">
                <a16:creationId xmlns:a16="http://schemas.microsoft.com/office/drawing/2014/main" id="{48EF7DF5-B362-3DF9-7EF7-2C0B509986E1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559102" y="419684"/>
            <a:ext cx="509867" cy="405000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FA857B55-8A68-5196-DD81-670A571057D0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430335" y="1772756"/>
            <a:ext cx="509867" cy="405000"/>
          </a:xfrm>
          <a:prstGeom prst="rect">
            <a:avLst/>
          </a:prstGeom>
        </p:spPr>
      </p:pic>
      <p:grpSp>
        <p:nvGrpSpPr>
          <p:cNvPr id="32" name="Skupina 31">
            <a:extLst>
              <a:ext uri="{FF2B5EF4-FFF2-40B4-BE49-F238E27FC236}">
                <a16:creationId xmlns:a16="http://schemas.microsoft.com/office/drawing/2014/main" id="{7F3DC5A5-4538-BCAD-AFEF-4918CC532C1A}"/>
              </a:ext>
            </a:extLst>
          </p:cNvPr>
          <p:cNvGrpSpPr/>
          <p:nvPr/>
        </p:nvGrpSpPr>
        <p:grpSpPr>
          <a:xfrm>
            <a:off x="31491" y="2855612"/>
            <a:ext cx="1561479" cy="1786911"/>
            <a:chOff x="41988" y="3807483"/>
            <a:chExt cx="2081972" cy="2382548"/>
          </a:xfrm>
        </p:grpSpPr>
        <p:pic>
          <p:nvPicPr>
            <p:cNvPr id="15" name="Grafika 14">
              <a:extLst>
                <a:ext uri="{FF2B5EF4-FFF2-40B4-BE49-F238E27FC236}">
                  <a16:creationId xmlns:a16="http://schemas.microsoft.com/office/drawing/2014/main" id="{39A5C6FC-E78C-D6F9-B015-8992A76F31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rcRect l="10055" r="9529" b="22103"/>
            <a:stretch/>
          </p:blipFill>
          <p:spPr>
            <a:xfrm>
              <a:off x="150097" y="3807483"/>
              <a:ext cx="743288" cy="720000"/>
            </a:xfrm>
            <a:prstGeom prst="rect">
              <a:avLst/>
            </a:prstGeom>
          </p:spPr>
        </p:pic>
        <p:sp>
          <p:nvSpPr>
            <p:cNvPr id="16" name="Pravokotnik 135">
              <a:extLst>
                <a:ext uri="{FF2B5EF4-FFF2-40B4-BE49-F238E27FC236}">
                  <a16:creationId xmlns:a16="http://schemas.microsoft.com/office/drawing/2014/main" id="{76C1F288-19CA-406C-6C4A-E6AE1650F683}"/>
                </a:ext>
              </a:extLst>
            </p:cNvPr>
            <p:cNvSpPr/>
            <p:nvPr/>
          </p:nvSpPr>
          <p:spPr>
            <a:xfrm>
              <a:off x="41988" y="4378066"/>
              <a:ext cx="959507" cy="230832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68580" tIns="34290" rIns="68580" bIns="34290" anchor="t" anchorCtr="1" compatLnSpc="1">
              <a:spAutoFit/>
            </a:bodyPr>
            <a:lstStyle/>
            <a:p>
              <a:pPr algn="ctr" defTabSz="685783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675" kern="0" dirty="0">
                  <a:solidFill>
                    <a:srgbClr val="7F7F7F"/>
                  </a:solidFill>
                  <a:latin typeface="Verdana"/>
                </a:rPr>
                <a:t>Hydropower</a:t>
              </a:r>
            </a:p>
          </p:txBody>
        </p:sp>
        <p:pic>
          <p:nvPicPr>
            <p:cNvPr id="19" name="Grafika 18">
              <a:extLst>
                <a:ext uri="{FF2B5EF4-FFF2-40B4-BE49-F238E27FC236}">
                  <a16:creationId xmlns:a16="http://schemas.microsoft.com/office/drawing/2014/main" id="{B31BE462-65F5-E067-F3F0-D6D986813D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rcRect l="7520" r="8211" b="16876"/>
            <a:stretch/>
          </p:blipFill>
          <p:spPr>
            <a:xfrm>
              <a:off x="156787" y="4509444"/>
              <a:ext cx="729909" cy="720000"/>
            </a:xfrm>
            <a:prstGeom prst="rect">
              <a:avLst/>
            </a:prstGeom>
          </p:spPr>
        </p:pic>
        <p:sp>
          <p:nvSpPr>
            <p:cNvPr id="20" name="Pravokotnik 135">
              <a:extLst>
                <a:ext uri="{FF2B5EF4-FFF2-40B4-BE49-F238E27FC236}">
                  <a16:creationId xmlns:a16="http://schemas.microsoft.com/office/drawing/2014/main" id="{3AE65782-F3FC-6245-84C5-0150FFEC9644}"/>
                </a:ext>
              </a:extLst>
            </p:cNvPr>
            <p:cNvSpPr/>
            <p:nvPr/>
          </p:nvSpPr>
          <p:spPr>
            <a:xfrm>
              <a:off x="159104" y="5100118"/>
              <a:ext cx="725275" cy="230832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68580" tIns="34290" rIns="68580" bIns="34290" anchor="t" anchorCtr="1" compatLnSpc="1">
              <a:spAutoFit/>
            </a:bodyPr>
            <a:lstStyle/>
            <a:p>
              <a:pPr algn="ctr" defTabSz="685783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675" kern="0" dirty="0">
                  <a:solidFill>
                    <a:srgbClr val="7F7F7F"/>
                  </a:solidFill>
                  <a:latin typeface="Verdana"/>
                </a:rPr>
                <a:t>Wind</a:t>
              </a:r>
            </a:p>
          </p:txBody>
        </p:sp>
        <p:pic>
          <p:nvPicPr>
            <p:cNvPr id="22" name="Grafika 21">
              <a:extLst>
                <a:ext uri="{FF2B5EF4-FFF2-40B4-BE49-F238E27FC236}">
                  <a16:creationId xmlns:a16="http://schemas.microsoft.com/office/drawing/2014/main" id="{AEB1B750-4BF7-0A54-A126-2C7AD90DBB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rcRect l="9725" r="12219" b="22512"/>
            <a:stretch/>
          </p:blipFill>
          <p:spPr>
            <a:xfrm>
              <a:off x="159104" y="5295707"/>
              <a:ext cx="725275" cy="720000"/>
            </a:xfrm>
            <a:prstGeom prst="rect">
              <a:avLst/>
            </a:prstGeom>
          </p:spPr>
        </p:pic>
        <p:sp>
          <p:nvSpPr>
            <p:cNvPr id="23" name="PoljeZBesedilom 22">
              <a:extLst>
                <a:ext uri="{FF2B5EF4-FFF2-40B4-BE49-F238E27FC236}">
                  <a16:creationId xmlns:a16="http://schemas.microsoft.com/office/drawing/2014/main" id="{74FFF094-3E4B-B972-D27B-CC5A6CD4D053}"/>
                </a:ext>
              </a:extLst>
            </p:cNvPr>
            <p:cNvSpPr txBox="1"/>
            <p:nvPr/>
          </p:nvSpPr>
          <p:spPr>
            <a:xfrm>
              <a:off x="41988" y="5959199"/>
              <a:ext cx="959507" cy="230832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68580" tIns="34290" rIns="68580" bIns="34290" anchor="t" anchorCtr="1" compatLnSpc="1">
              <a:spAutoFit/>
            </a:bodyPr>
            <a:lstStyle>
              <a:defPPr>
                <a:defRPr lang="sl-SI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100" b="0" i="0" u="none" strike="noStrike" cap="none" spc="0" baseline="0">
                  <a:solidFill>
                    <a:srgbClr val="7F7F7F"/>
                  </a:solidFill>
                  <a:uFillTx/>
                  <a:latin typeface="Consolas" pitchFamily="49"/>
                </a:defRPr>
              </a:lvl1pPr>
            </a:lstStyle>
            <a:p>
              <a:pPr defTabSz="685783">
                <a:defRPr/>
              </a:pPr>
              <a:r>
                <a:rPr lang="en-US" sz="675" dirty="0">
                  <a:latin typeface="Verdana"/>
                </a:rPr>
                <a:t>Photovoltaics</a:t>
              </a:r>
            </a:p>
          </p:txBody>
        </p:sp>
        <p:pic>
          <p:nvPicPr>
            <p:cNvPr id="24" name="Grafika 23">
              <a:extLst>
                <a:ext uri="{FF2B5EF4-FFF2-40B4-BE49-F238E27FC236}">
                  <a16:creationId xmlns:a16="http://schemas.microsoft.com/office/drawing/2014/main" id="{B3910958-565F-F64F-E7FE-DC5528F687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rcRect l="10635" r="7217" b="19063"/>
            <a:stretch/>
          </p:blipFill>
          <p:spPr>
            <a:xfrm>
              <a:off x="949931" y="4672702"/>
              <a:ext cx="730773" cy="720000"/>
            </a:xfrm>
            <a:prstGeom prst="rect">
              <a:avLst/>
            </a:prstGeom>
          </p:spPr>
        </p:pic>
        <p:sp>
          <p:nvSpPr>
            <p:cNvPr id="31" name="PoljeZBesedilom 30">
              <a:extLst>
                <a:ext uri="{FF2B5EF4-FFF2-40B4-BE49-F238E27FC236}">
                  <a16:creationId xmlns:a16="http://schemas.microsoft.com/office/drawing/2014/main" id="{F6C681C0-5BB6-D18D-B4BA-03823DD2A723}"/>
                </a:ext>
              </a:extLst>
            </p:cNvPr>
            <p:cNvSpPr txBox="1"/>
            <p:nvPr/>
          </p:nvSpPr>
          <p:spPr>
            <a:xfrm>
              <a:off x="506673" y="5383290"/>
              <a:ext cx="161728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sl-SI"/>
              </a:defPPr>
              <a:lvl1pPr algn="ctr" defTabSz="914172">
                <a:defRPr sz="1000">
                  <a:solidFill>
                    <a:schemeClr val="bg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Open Sans Light" panose="020B0306030504020204" pitchFamily="34" charset="0"/>
                </a:defRPr>
              </a:lvl1pPr>
            </a:lstStyle>
            <a:p>
              <a:pPr defTabSz="685629"/>
              <a:r>
                <a:rPr lang="en-US" sz="750" dirty="0">
                  <a:solidFill>
                    <a:prstClr val="white">
                      <a:lumMod val="50000"/>
                    </a:prstClr>
                  </a:solidFill>
                </a:rPr>
                <a:t>Excess electricity</a:t>
              </a:r>
            </a:p>
          </p:txBody>
        </p:sp>
      </p:grpSp>
      <p:cxnSp>
        <p:nvCxnSpPr>
          <p:cNvPr id="34" name="Povezovalnik: kolenski 33">
            <a:extLst>
              <a:ext uri="{FF2B5EF4-FFF2-40B4-BE49-F238E27FC236}">
                <a16:creationId xmlns:a16="http://schemas.microsoft.com/office/drawing/2014/main" id="{6383D2C7-30D9-4DF1-3CA8-87C14F54149C}"/>
              </a:ext>
            </a:extLst>
          </p:cNvPr>
          <p:cNvCxnSpPr>
            <a:stCxn id="24" idx="3"/>
            <a:endCxn id="295" idx="2"/>
          </p:cNvCxnSpPr>
          <p:nvPr/>
        </p:nvCxnSpPr>
        <p:spPr>
          <a:xfrm flipV="1">
            <a:off x="1260528" y="3507270"/>
            <a:ext cx="338301" cy="267257"/>
          </a:xfrm>
          <a:prstGeom prst="bentConnector2">
            <a:avLst/>
          </a:prstGeom>
          <a:ln>
            <a:solidFill>
              <a:srgbClr val="B6000F"/>
            </a:solidFill>
            <a:prstDash val="lgDash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itle 5">
            <a:extLst>
              <a:ext uri="{FF2B5EF4-FFF2-40B4-BE49-F238E27FC236}">
                <a16:creationId xmlns:a16="http://schemas.microsoft.com/office/drawing/2014/main" id="{1B4AF640-A5DF-7554-8B08-783FD85D8AAA}"/>
              </a:ext>
            </a:extLst>
          </p:cNvPr>
          <p:cNvSpPr txBox="1">
            <a:spLocks/>
          </p:cNvSpPr>
          <p:nvPr/>
        </p:nvSpPr>
        <p:spPr>
          <a:xfrm>
            <a:off x="165451" y="172054"/>
            <a:ext cx="4285806" cy="5740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8"/>
            <a:r>
              <a:rPr lang="en-US" sz="18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anose="00000500000000000000" pitchFamily="2" charset="-18"/>
              </a:rPr>
              <a:t>WWHP </a:t>
            </a:r>
            <a:r>
              <a:rPr lang="sr-Latn-BA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anose="00000500000000000000" pitchFamily="2" charset="-18"/>
              </a:rPr>
              <a:t>u različitim aplikacijama</a:t>
            </a:r>
            <a:endParaRPr lang="sl-SI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Poppins" panose="00000500000000000000" pitchFamily="2" charset="-18"/>
            </a:endParaRPr>
          </a:p>
        </p:txBody>
      </p:sp>
      <p:cxnSp>
        <p:nvCxnSpPr>
          <p:cNvPr id="42" name="Povezovalnik: kolenski 41">
            <a:extLst>
              <a:ext uri="{FF2B5EF4-FFF2-40B4-BE49-F238E27FC236}">
                <a16:creationId xmlns:a16="http://schemas.microsoft.com/office/drawing/2014/main" id="{6485ADF0-4020-B471-F294-6D6E09DB64FB}"/>
              </a:ext>
            </a:extLst>
          </p:cNvPr>
          <p:cNvCxnSpPr>
            <a:stCxn id="295" idx="2"/>
            <a:endCxn id="207" idx="3"/>
          </p:cNvCxnSpPr>
          <p:nvPr/>
        </p:nvCxnSpPr>
        <p:spPr>
          <a:xfrm rot="16200000" flipH="1">
            <a:off x="2729898" y="2376201"/>
            <a:ext cx="873840" cy="3135979"/>
          </a:xfrm>
          <a:prstGeom prst="bentConnector4">
            <a:avLst>
              <a:gd name="adj1" fmla="val 20126"/>
              <a:gd name="adj2" fmla="val 105467"/>
            </a:avLst>
          </a:prstGeom>
          <a:ln>
            <a:solidFill>
              <a:srgbClr val="B6000F"/>
            </a:solidFill>
            <a:prstDash val="lgDash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B7B54D3B-C799-D29E-6292-20ED65F06F85}"/>
              </a:ext>
            </a:extLst>
          </p:cNvPr>
          <p:cNvSpPr txBox="1"/>
          <p:nvPr/>
        </p:nvSpPr>
        <p:spPr>
          <a:xfrm>
            <a:off x="7673530" y="4362684"/>
            <a:ext cx="1429463" cy="473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83"/>
            <a:r>
              <a:rPr lang="en-US" sz="825" dirty="0">
                <a:solidFill>
                  <a:srgbClr val="000000">
                    <a:lumMod val="50000"/>
                    <a:lumOff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anose="00000500000000000000" pitchFamily="2" charset="-18"/>
              </a:rPr>
              <a:t>* components, subsystems, services, solutions</a:t>
            </a:r>
            <a:endParaRPr lang="en-US" sz="825" dirty="0">
              <a:solidFill>
                <a:srgbClr val="000000">
                  <a:lumMod val="50000"/>
                  <a:lumOff val="50000"/>
                </a:srgbClr>
              </a:solidFill>
              <a:latin typeface="Verdana"/>
            </a:endParaRPr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id="{E2F2853C-A965-2F7C-E308-CF8D7A56B63C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6656" y="2177757"/>
            <a:ext cx="405000" cy="236879"/>
          </a:xfrm>
          <a:prstGeom prst="rect">
            <a:avLst/>
          </a:prstGeom>
        </p:spPr>
      </p:pic>
      <p:pic>
        <p:nvPicPr>
          <p:cNvPr id="27" name="Slika 26" descr="Slika, ki vsebuje besede bela, kuhinjski aparat&#10;&#10;Opis je samodejno ustvarjen">
            <a:extLst>
              <a:ext uri="{FF2B5EF4-FFF2-40B4-BE49-F238E27FC236}">
                <a16:creationId xmlns:a16="http://schemas.microsoft.com/office/drawing/2014/main" id="{7685D670-C77C-2001-3D5B-222DD937829F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8461" y="2523350"/>
            <a:ext cx="540000" cy="302400"/>
          </a:xfrm>
          <a:prstGeom prst="rect">
            <a:avLst/>
          </a:prstGeom>
        </p:spPr>
      </p:pic>
      <p:pic>
        <p:nvPicPr>
          <p:cNvPr id="28" name="Slika 27">
            <a:extLst>
              <a:ext uri="{FF2B5EF4-FFF2-40B4-BE49-F238E27FC236}">
                <a16:creationId xmlns:a16="http://schemas.microsoft.com/office/drawing/2014/main" id="{4635EC88-BB75-9E50-112D-A088DF7C1AC7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301154" y="1979513"/>
            <a:ext cx="509867" cy="405000"/>
          </a:xfrm>
          <a:prstGeom prst="rect">
            <a:avLst/>
          </a:prstGeom>
        </p:spPr>
      </p:pic>
      <p:pic>
        <p:nvPicPr>
          <p:cNvPr id="33" name="Slika 32">
            <a:extLst>
              <a:ext uri="{FF2B5EF4-FFF2-40B4-BE49-F238E27FC236}">
                <a16:creationId xmlns:a16="http://schemas.microsoft.com/office/drawing/2014/main" id="{3F641A69-85D1-315A-6484-9E4CB5CB5F77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6623" y="2815821"/>
            <a:ext cx="309706" cy="270000"/>
          </a:xfrm>
          <a:prstGeom prst="rect">
            <a:avLst/>
          </a:prstGeom>
        </p:spPr>
      </p:pic>
      <p:pic>
        <p:nvPicPr>
          <p:cNvPr id="35" name="Slika 34">
            <a:extLst>
              <a:ext uri="{FF2B5EF4-FFF2-40B4-BE49-F238E27FC236}">
                <a16:creationId xmlns:a16="http://schemas.microsoft.com/office/drawing/2014/main" id="{E68A410D-EB4C-3634-C43D-B610EE6EB29E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7425" y="701270"/>
            <a:ext cx="309706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2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0"/>
      <p:bldP spid="192" grpId="0"/>
      <p:bldP spid="199" grpId="0"/>
      <p:bldP spid="210" grpId="0"/>
      <p:bldP spid="215" grpId="0"/>
      <p:bldP spid="2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Object 31" hidden="1">
            <a:extLst>
              <a:ext uri="{FF2B5EF4-FFF2-40B4-BE49-F238E27FC236}">
                <a16:creationId xmlns:a16="http://schemas.microsoft.com/office/drawing/2014/main" id="{8CC7F37E-1F45-480D-83AE-EFE06FAC2C3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6" imgH="396" progId="TCLayout.ActiveDocument.1">
                  <p:embed/>
                </p:oleObj>
              </mc:Choice>
              <mc:Fallback>
                <p:oleObj name="think-cell Slide" r:id="rId5" imgW="396" imgH="396" progId="TCLayout.ActiveDocument.1">
                  <p:embed/>
                  <p:pic>
                    <p:nvPicPr>
                      <p:cNvPr id="32" name="Object 31" hidden="1">
                        <a:extLst>
                          <a:ext uri="{FF2B5EF4-FFF2-40B4-BE49-F238E27FC236}">
                            <a16:creationId xmlns:a16="http://schemas.microsoft.com/office/drawing/2014/main" id="{8CC7F37E-1F45-480D-83AE-EFE06FAC2C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23">
            <a:extLst>
              <a:ext uri="{FF2B5EF4-FFF2-40B4-BE49-F238E27FC236}">
                <a16:creationId xmlns:a16="http://schemas.microsoft.com/office/drawing/2014/main" id="{B5E7D3B8-E4BE-D6CA-A756-A3BC69BAA023}"/>
              </a:ext>
            </a:extLst>
          </p:cNvPr>
          <p:cNvGrpSpPr/>
          <p:nvPr/>
        </p:nvGrpSpPr>
        <p:grpSpPr>
          <a:xfrm>
            <a:off x="5728513" y="3350597"/>
            <a:ext cx="3275848" cy="1299021"/>
            <a:chOff x="1879059" y="1206981"/>
            <a:chExt cx="4367796" cy="1732028"/>
          </a:xfrm>
        </p:grpSpPr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0834AA09-7754-00BC-19C4-BB784E017DA1}"/>
                </a:ext>
              </a:extLst>
            </p:cNvPr>
            <p:cNvSpPr>
              <a:spLocks/>
            </p:cNvSpPr>
            <p:nvPr/>
          </p:nvSpPr>
          <p:spPr>
            <a:xfrm>
              <a:off x="1879059" y="1451966"/>
              <a:ext cx="648000" cy="64800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60000"/>
              </a:schemeClr>
            </a:solidFill>
            <a:ln cap="flat">
              <a:noFill/>
              <a:prstDash val="solid"/>
            </a:ln>
          </p:spPr>
          <p:txBody>
            <a:bodyPr vert="horz" wrap="square" lIns="68580" tIns="34290" rIns="68580" bIns="34290" anchor="ctr" anchorCtr="1" compatLnSpc="1">
              <a:noAutofit/>
            </a:bodyPr>
            <a:lstStyle/>
            <a:p>
              <a:pPr algn="ctr" defTabSz="685783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886" kern="0"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endParaRPr>
            </a:p>
          </p:txBody>
        </p:sp>
        <p:sp>
          <p:nvSpPr>
            <p:cNvPr id="30" name="Oval 25">
              <a:extLst>
                <a:ext uri="{FF2B5EF4-FFF2-40B4-BE49-F238E27FC236}">
                  <a16:creationId xmlns:a16="http://schemas.microsoft.com/office/drawing/2014/main" id="{9FB66E84-92BB-8D8D-CB1D-EAB06A71E68E}"/>
                </a:ext>
              </a:extLst>
            </p:cNvPr>
            <p:cNvSpPr/>
            <p:nvPr/>
          </p:nvSpPr>
          <p:spPr>
            <a:xfrm>
              <a:off x="2113059" y="1685966"/>
              <a:ext cx="180000" cy="18000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68580" tIns="34290" rIns="68580" bIns="34290" anchor="ctr" anchorCtr="1" compatLnSpc="1">
              <a:noAutofit/>
            </a:bodyPr>
            <a:lstStyle/>
            <a:p>
              <a:pPr algn="ctr" defTabSz="685783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013" kern="0">
                <a:solidFill>
                  <a:srgbClr val="FFFFFF"/>
                </a:solidFill>
                <a:latin typeface="Verdana"/>
              </a:endParaRPr>
            </a:p>
          </p:txBody>
        </p:sp>
        <p:grpSp>
          <p:nvGrpSpPr>
            <p:cNvPr id="31" name="Group 26">
              <a:extLst>
                <a:ext uri="{FF2B5EF4-FFF2-40B4-BE49-F238E27FC236}">
                  <a16:creationId xmlns:a16="http://schemas.microsoft.com/office/drawing/2014/main" id="{FAAA8AA1-38FD-C31E-3D8D-C5FAACA430E8}"/>
                </a:ext>
              </a:extLst>
            </p:cNvPr>
            <p:cNvGrpSpPr/>
            <p:nvPr/>
          </p:nvGrpSpPr>
          <p:grpSpPr>
            <a:xfrm>
              <a:off x="2293059" y="1241160"/>
              <a:ext cx="3660067" cy="1675581"/>
              <a:chOff x="2293059" y="1241160"/>
              <a:chExt cx="3660067" cy="1675581"/>
            </a:xfrm>
          </p:grpSpPr>
          <p:sp>
            <p:nvSpPr>
              <p:cNvPr id="43" name="Rectangle 29">
                <a:extLst>
                  <a:ext uri="{FF2B5EF4-FFF2-40B4-BE49-F238E27FC236}">
                    <a16:creationId xmlns:a16="http://schemas.microsoft.com/office/drawing/2014/main" id="{06B88E41-A89F-8153-E6E3-315F4676DA60}"/>
                  </a:ext>
                </a:extLst>
              </p:cNvPr>
              <p:cNvSpPr/>
              <p:nvPr/>
            </p:nvSpPr>
            <p:spPr>
              <a:xfrm>
                <a:off x="3305694" y="1241160"/>
                <a:ext cx="2647432" cy="1675581"/>
              </a:xfrm>
              <a:prstGeom prst="flowChartAlternateProcess">
                <a:avLst/>
              </a:prstGeom>
              <a:solidFill>
                <a:schemeClr val="tx1">
                  <a:lumMod val="75000"/>
                  <a:lumOff val="25000"/>
                  <a:alpha val="60000"/>
                </a:schemeClr>
              </a:solidFill>
              <a:ln cap="flat">
                <a:noFill/>
                <a:prstDash val="solid"/>
              </a:ln>
            </p:spPr>
            <p:txBody>
              <a:bodyPr vert="horz" wrap="square" lIns="68580" tIns="34290" rIns="68580" bIns="34290" anchor="ctr" anchorCtr="1" compatLnSpc="1">
                <a:noAutofit/>
              </a:bodyPr>
              <a:lstStyle/>
              <a:p>
                <a:pPr algn="ctr" defTabSz="685783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760" kern="0">
                  <a:solidFill>
                    <a:srgbClr val="FFFFFF"/>
                  </a:solidFill>
                  <a:latin typeface="Verdana"/>
                </a:endParaRPr>
              </a:p>
            </p:txBody>
          </p:sp>
          <p:cxnSp>
            <p:nvCxnSpPr>
              <p:cNvPr id="45" name="Straight Connector 30">
                <a:extLst>
                  <a:ext uri="{FF2B5EF4-FFF2-40B4-BE49-F238E27FC236}">
                    <a16:creationId xmlns:a16="http://schemas.microsoft.com/office/drawing/2014/main" id="{3E207A32-F65A-67C5-5A2C-A46ABA36B18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93059" y="1775966"/>
                <a:ext cx="996184" cy="0"/>
              </a:xfrm>
              <a:prstGeom prst="straightConnector1">
                <a:avLst/>
              </a:prstGeom>
              <a:noFill/>
              <a:ln w="28575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</p:cxnSp>
        </p:grpSp>
        <p:sp>
          <p:nvSpPr>
            <p:cNvPr id="41" name="Text Box 10">
              <a:extLst>
                <a:ext uri="{FF2B5EF4-FFF2-40B4-BE49-F238E27FC236}">
                  <a16:creationId xmlns:a16="http://schemas.microsoft.com/office/drawing/2014/main" id="{E622469D-F7AD-0B1B-85B3-6262F058D831}"/>
                </a:ext>
              </a:extLst>
            </p:cNvPr>
            <p:cNvSpPr txBox="1"/>
            <p:nvPr/>
          </p:nvSpPr>
          <p:spPr>
            <a:xfrm>
              <a:off x="3469243" y="1572394"/>
              <a:ext cx="2426486" cy="136661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25718" tIns="12859" rIns="25718" bIns="12859" anchor="t" anchorCtr="0" compatLnSpc="1">
              <a:spAutoFit/>
            </a:bodyPr>
            <a:lstStyle/>
            <a:p>
              <a:pPr marL="136910" indent="-136910" defTabSz="685783">
                <a:spcBef>
                  <a:spcPts val="450"/>
                </a:spcBef>
                <a:buSzPct val="100000"/>
                <a:buFont typeface="Arial" pitchFamily="34"/>
                <a:buChar char="•"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sr-Latn-BA" sz="675" kern="0" dirty="0">
                  <a:solidFill>
                    <a:prstClr val="white"/>
                  </a:solidFill>
                  <a:latin typeface="Verdana"/>
                  <a:cs typeface="Poppins" panose="00000500000000000000" pitchFamily="2" charset="-18"/>
                </a:rPr>
                <a:t>Prikuplanje i čuvanje podataka sa senzora i merila toplotne energije u cilju prognoze opterećenja</a:t>
              </a:r>
              <a:r>
                <a:rPr lang="en-US" sz="675" kern="0" dirty="0">
                  <a:solidFill>
                    <a:prstClr val="white"/>
                  </a:solidFill>
                  <a:latin typeface="Verdana"/>
                  <a:cs typeface="Poppins" panose="00000500000000000000" pitchFamily="2" charset="-18"/>
                </a:rPr>
                <a:t> (load forecasting)</a:t>
              </a:r>
            </a:p>
            <a:p>
              <a:pPr marL="136910" indent="-136910" defTabSz="685783">
                <a:spcBef>
                  <a:spcPts val="450"/>
                </a:spcBef>
                <a:buSzPct val="100000"/>
                <a:buFont typeface="Arial" pitchFamily="34"/>
                <a:buChar char="•"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sr-Latn-BA" sz="675" kern="0" dirty="0">
                  <a:solidFill>
                    <a:prstClr val="white"/>
                  </a:solidFill>
                  <a:latin typeface="Verdana"/>
                  <a:cs typeface="Poppins" panose="00000500000000000000" pitchFamily="2" charset="-18"/>
                </a:rPr>
                <a:t>Prikupljanje I čuvanje podataka o temperature u prostoru I korišćenje termičkog kapaciteta zgrade radi predvižanja toplotnog opterećenja i uštede na pikovima opterećenja</a:t>
              </a:r>
              <a:endParaRPr lang="en-US" sz="675" kern="0" dirty="0">
                <a:solidFill>
                  <a:prstClr val="white"/>
                </a:solidFill>
                <a:latin typeface="Verdana"/>
                <a:cs typeface="Poppins" panose="00000500000000000000" pitchFamily="2" charset="-18"/>
              </a:endParaRPr>
            </a:p>
          </p:txBody>
        </p:sp>
        <p:sp>
          <p:nvSpPr>
            <p:cNvPr id="42" name="Text Box 7">
              <a:extLst>
                <a:ext uri="{FF2B5EF4-FFF2-40B4-BE49-F238E27FC236}">
                  <a16:creationId xmlns:a16="http://schemas.microsoft.com/office/drawing/2014/main" id="{52E96C5D-1BA7-1F26-EC90-A4BDBB92615D}"/>
                </a:ext>
              </a:extLst>
            </p:cNvPr>
            <p:cNvSpPr txBox="1"/>
            <p:nvPr/>
          </p:nvSpPr>
          <p:spPr>
            <a:xfrm>
              <a:off x="3599421" y="1206981"/>
              <a:ext cx="2647434" cy="342403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25718" tIns="12859" rIns="25718" bIns="12859" anchor="t" anchorCtr="0" compatLnSpc="1">
              <a:spAutoFit/>
            </a:bodyPr>
            <a:lstStyle/>
            <a:p>
              <a:pPr defTabSz="61206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sr-Latn-BA" sz="750" b="1" kern="0" dirty="0">
                  <a:solidFill>
                    <a:prstClr val="white"/>
                  </a:solidFill>
                  <a:latin typeface="Verdana"/>
                  <a:ea typeface="Verdana"/>
                  <a:cs typeface="Poppins" panose="00000500000000000000" pitchFamily="2" charset="-18"/>
                </a:rPr>
                <a:t>„Pametne“ i energetski </a:t>
              </a:r>
            </a:p>
            <a:p>
              <a:pPr defTabSz="61206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sr-Latn-BA" sz="750" b="1" kern="0" dirty="0">
                  <a:solidFill>
                    <a:prstClr val="white"/>
                  </a:solidFill>
                  <a:latin typeface="Verdana"/>
                  <a:ea typeface="Verdana"/>
                  <a:cs typeface="Poppins" panose="00000500000000000000" pitchFamily="2" charset="-18"/>
                </a:rPr>
                <a:t>efikasne zgrade</a:t>
              </a:r>
              <a:endParaRPr lang="en-US" sz="750" b="1" kern="0" dirty="0">
                <a:solidFill>
                  <a:prstClr val="white"/>
                </a:solidFill>
                <a:latin typeface="Verdana"/>
                <a:ea typeface="Verdana"/>
                <a:cs typeface="Poppins" panose="00000500000000000000" pitchFamily="2" charset="-18"/>
              </a:endParaRPr>
            </a:p>
          </p:txBody>
        </p:sp>
      </p:grpSp>
      <p:grpSp>
        <p:nvGrpSpPr>
          <p:cNvPr id="47" name="Group 31">
            <a:extLst>
              <a:ext uri="{FF2B5EF4-FFF2-40B4-BE49-F238E27FC236}">
                <a16:creationId xmlns:a16="http://schemas.microsoft.com/office/drawing/2014/main" id="{922C1C5F-C80B-9FED-5423-6FBA3D079E4A}"/>
              </a:ext>
            </a:extLst>
          </p:cNvPr>
          <p:cNvGrpSpPr/>
          <p:nvPr/>
        </p:nvGrpSpPr>
        <p:grpSpPr>
          <a:xfrm>
            <a:off x="3520110" y="877677"/>
            <a:ext cx="3133792" cy="1694071"/>
            <a:chOff x="6881500" y="3365403"/>
            <a:chExt cx="4178386" cy="2258761"/>
          </a:xfrm>
        </p:grpSpPr>
        <p:sp>
          <p:nvSpPr>
            <p:cNvPr id="48" name="Oval 32">
              <a:extLst>
                <a:ext uri="{FF2B5EF4-FFF2-40B4-BE49-F238E27FC236}">
                  <a16:creationId xmlns:a16="http://schemas.microsoft.com/office/drawing/2014/main" id="{D050FD87-6E7D-609D-EE45-A71AFFB3E407}"/>
                </a:ext>
              </a:extLst>
            </p:cNvPr>
            <p:cNvSpPr/>
            <p:nvPr/>
          </p:nvSpPr>
          <p:spPr>
            <a:xfrm>
              <a:off x="6881500" y="3572304"/>
              <a:ext cx="648000" cy="64800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60000"/>
              </a:schemeClr>
            </a:solidFill>
            <a:ln cap="flat">
              <a:noFill/>
              <a:prstDash val="solid"/>
            </a:ln>
          </p:spPr>
          <p:txBody>
            <a:bodyPr vert="horz" wrap="square" lIns="68580" tIns="34290" rIns="68580" bIns="34290" anchor="ctr" anchorCtr="1" compatLnSpc="1">
              <a:noAutofit/>
            </a:bodyPr>
            <a:lstStyle/>
            <a:p>
              <a:pPr algn="ctr" defTabSz="685783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886" kern="0"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endParaRPr>
            </a:p>
          </p:txBody>
        </p:sp>
        <p:sp>
          <p:nvSpPr>
            <p:cNvPr id="49" name="Oval 33">
              <a:extLst>
                <a:ext uri="{FF2B5EF4-FFF2-40B4-BE49-F238E27FC236}">
                  <a16:creationId xmlns:a16="http://schemas.microsoft.com/office/drawing/2014/main" id="{56628726-7CAD-AA19-CF6D-09F358873DCA}"/>
                </a:ext>
              </a:extLst>
            </p:cNvPr>
            <p:cNvSpPr/>
            <p:nvPr/>
          </p:nvSpPr>
          <p:spPr>
            <a:xfrm>
              <a:off x="7101687" y="3800455"/>
              <a:ext cx="180000" cy="18000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68580" tIns="34290" rIns="68580" bIns="34290" anchor="ctr" anchorCtr="1" compatLnSpc="1">
              <a:noAutofit/>
            </a:bodyPr>
            <a:lstStyle/>
            <a:p>
              <a:pPr algn="ctr" defTabSz="685783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013" kern="0">
                <a:solidFill>
                  <a:srgbClr val="FFFFFF"/>
                </a:solidFill>
                <a:latin typeface="Verdana"/>
              </a:endParaRPr>
            </a:p>
          </p:txBody>
        </p:sp>
        <p:grpSp>
          <p:nvGrpSpPr>
            <p:cNvPr id="50" name="Group 34">
              <a:extLst>
                <a:ext uri="{FF2B5EF4-FFF2-40B4-BE49-F238E27FC236}">
                  <a16:creationId xmlns:a16="http://schemas.microsoft.com/office/drawing/2014/main" id="{A2EE460C-5081-54AC-1100-11AF418F3F8D}"/>
                </a:ext>
              </a:extLst>
            </p:cNvPr>
            <p:cNvGrpSpPr/>
            <p:nvPr/>
          </p:nvGrpSpPr>
          <p:grpSpPr>
            <a:xfrm>
              <a:off x="7281687" y="3365403"/>
              <a:ext cx="3778199" cy="2258761"/>
              <a:chOff x="7281687" y="3365403"/>
              <a:chExt cx="3778199" cy="2258761"/>
            </a:xfrm>
          </p:grpSpPr>
          <p:sp>
            <p:nvSpPr>
              <p:cNvPr id="53" name="Rectangle 37">
                <a:extLst>
                  <a:ext uri="{FF2B5EF4-FFF2-40B4-BE49-F238E27FC236}">
                    <a16:creationId xmlns:a16="http://schemas.microsoft.com/office/drawing/2014/main" id="{4B73E31F-2F46-CB8C-F6B4-05A48A6D537F}"/>
                  </a:ext>
                </a:extLst>
              </p:cNvPr>
              <p:cNvSpPr/>
              <p:nvPr/>
            </p:nvSpPr>
            <p:spPr>
              <a:xfrm>
                <a:off x="7759133" y="3365403"/>
                <a:ext cx="3300753" cy="2258761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  <a:alpha val="60000"/>
                </a:schemeClr>
              </a:solidFill>
              <a:ln cap="flat">
                <a:noFill/>
                <a:prstDash val="solid"/>
              </a:ln>
            </p:spPr>
            <p:txBody>
              <a:bodyPr vert="horz" wrap="square" lIns="68580" tIns="34290" rIns="68580" bIns="34290" anchor="ctr" anchorCtr="1" compatLnSpc="1">
                <a:noAutofit/>
              </a:bodyPr>
              <a:lstStyle/>
              <a:p>
                <a:pPr algn="ctr" defTabSz="685783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760" kern="0" dirty="0">
                  <a:solidFill>
                    <a:srgbClr val="FFFFFF"/>
                  </a:solidFill>
                  <a:latin typeface="Verdana"/>
                </a:endParaRPr>
              </a:p>
            </p:txBody>
          </p:sp>
          <p:cxnSp>
            <p:nvCxnSpPr>
              <p:cNvPr id="54" name="Straight Connector 38">
                <a:extLst>
                  <a:ext uri="{FF2B5EF4-FFF2-40B4-BE49-F238E27FC236}">
                    <a16:creationId xmlns:a16="http://schemas.microsoft.com/office/drawing/2014/main" id="{4F787D41-4983-61B4-10AE-894705B272AC}"/>
                  </a:ext>
                </a:extLst>
              </p:cNvPr>
              <p:cNvCxnSpPr>
                <a:cxnSpLocks/>
                <a:stCxn id="49" idx="1"/>
              </p:cNvCxnSpPr>
              <p:nvPr/>
            </p:nvCxnSpPr>
            <p:spPr>
              <a:xfrm>
                <a:off x="7281687" y="3890455"/>
                <a:ext cx="468000" cy="0"/>
              </a:xfrm>
              <a:prstGeom prst="straightConnector1">
                <a:avLst/>
              </a:prstGeom>
              <a:noFill/>
              <a:ln w="28575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</p:cxnSp>
        </p:grpSp>
        <p:sp>
          <p:nvSpPr>
            <p:cNvPr id="51" name="Text Box 10">
              <a:extLst>
                <a:ext uri="{FF2B5EF4-FFF2-40B4-BE49-F238E27FC236}">
                  <a16:creationId xmlns:a16="http://schemas.microsoft.com/office/drawing/2014/main" id="{8C607EF7-B63E-7F39-4A89-884BAA764B4F}"/>
                </a:ext>
              </a:extLst>
            </p:cNvPr>
            <p:cNvSpPr txBox="1"/>
            <p:nvPr/>
          </p:nvSpPr>
          <p:spPr>
            <a:xfrm>
              <a:off x="7886263" y="3654947"/>
              <a:ext cx="3087900" cy="162309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25718" tIns="12859" rIns="25718" bIns="12859" anchor="t" anchorCtr="0" compatLnSpc="1">
              <a:spAutoFit/>
            </a:bodyPr>
            <a:lstStyle/>
            <a:p>
              <a:pPr marL="128577" indent="-128577" defTabSz="685783">
                <a:spcBef>
                  <a:spcPts val="450"/>
                </a:spcBef>
                <a:buSzPct val="100000"/>
                <a:buFont typeface="Arial" pitchFamily="34"/>
                <a:buChar char="•"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sr-Latn-BA" sz="675" kern="0" dirty="0">
                  <a:solidFill>
                    <a:prstClr val="white"/>
                  </a:solidFill>
                  <a:latin typeface="Verdana"/>
                  <a:cs typeface="Poppins" panose="00000500000000000000" pitchFamily="2" charset="-18"/>
                </a:rPr>
                <a:t>Optimizacija proizvodnih izvora I razvodne tempere čime je osiuranoa najekonomičnije upravljanje</a:t>
              </a:r>
            </a:p>
            <a:p>
              <a:pPr marL="128577" indent="-128577" defTabSz="685783">
                <a:spcBef>
                  <a:spcPts val="450"/>
                </a:spcBef>
                <a:buSzPct val="100000"/>
                <a:buFont typeface="Arial" pitchFamily="34"/>
                <a:buChar char="•"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sr-Latn-BA" sz="675" kern="0" dirty="0">
                  <a:solidFill>
                    <a:prstClr val="white"/>
                  </a:solidFill>
                  <a:latin typeface="Verdana"/>
                  <a:cs typeface="Poppins" panose="00000500000000000000" pitchFamily="2" charset="-18"/>
                </a:rPr>
                <a:t>Upravljanje različitim energetskim izvorima</a:t>
              </a:r>
              <a:r>
                <a:rPr lang="en-US" sz="675" kern="0" dirty="0">
                  <a:solidFill>
                    <a:prstClr val="white"/>
                  </a:solidFill>
                  <a:latin typeface="Verdana"/>
                  <a:cs typeface="Poppins" panose="00000500000000000000" pitchFamily="2" charset="-18"/>
                </a:rPr>
                <a:t>, management </a:t>
              </a:r>
              <a:r>
                <a:rPr lang="sr-Latn-BA" sz="675" kern="0" dirty="0">
                  <a:solidFill>
                    <a:prstClr val="white"/>
                  </a:solidFill>
                  <a:latin typeface="Verdana"/>
                  <a:cs typeface="Poppins" panose="00000500000000000000" pitchFamily="2" charset="-18"/>
                </a:rPr>
                <a:t>OIE i </a:t>
              </a:r>
              <a:r>
                <a:rPr lang="en-US" sz="675" kern="0" dirty="0">
                  <a:solidFill>
                    <a:prstClr val="white"/>
                  </a:solidFill>
                  <a:latin typeface="Verdana"/>
                  <a:cs typeface="Poppins" panose="00000500000000000000" pitchFamily="2" charset="-18"/>
                </a:rPr>
                <a:t>o</a:t>
              </a:r>
              <a:r>
                <a:rPr lang="sr-Latn-BA" sz="675" kern="0" dirty="0">
                  <a:solidFill>
                    <a:prstClr val="white"/>
                  </a:solidFill>
                  <a:latin typeface="Verdana"/>
                  <a:cs typeface="Poppins" panose="00000500000000000000" pitchFamily="2" charset="-18"/>
                </a:rPr>
                <a:t>tpadnom toplotom  </a:t>
              </a:r>
              <a:endParaRPr lang="sl-SI" sz="675" kern="0" dirty="0">
                <a:solidFill>
                  <a:prstClr val="white"/>
                </a:solidFill>
                <a:latin typeface="Verdana"/>
                <a:cs typeface="Poppins" panose="00000500000000000000" pitchFamily="2" charset="-18"/>
              </a:endParaRPr>
            </a:p>
            <a:p>
              <a:pPr marL="128577" indent="-128577" defTabSz="685783">
                <a:spcBef>
                  <a:spcPts val="450"/>
                </a:spcBef>
                <a:buSzPct val="100000"/>
                <a:buFont typeface="Arial" pitchFamily="34"/>
                <a:buChar char="•"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sr-Latn-BA" sz="675" kern="0" dirty="0">
                  <a:solidFill>
                    <a:prstClr val="white"/>
                  </a:solidFill>
                  <a:latin typeface="Verdana"/>
                  <a:cs typeface="Poppins" panose="00000500000000000000" pitchFamily="2" charset="-18"/>
                </a:rPr>
                <a:t>U slučaju CHP povećati proizvodnju struje onda kad je ekonomski najisplativije</a:t>
              </a:r>
            </a:p>
            <a:p>
              <a:pPr marL="128577" indent="-128577" defTabSz="685783">
                <a:spcBef>
                  <a:spcPts val="450"/>
                </a:spcBef>
                <a:buSzPct val="100000"/>
                <a:buFont typeface="Arial" pitchFamily="34"/>
                <a:buChar char="•"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675" kern="0" dirty="0">
                  <a:solidFill>
                    <a:prstClr val="white"/>
                  </a:solidFill>
                  <a:latin typeface="Verdana"/>
                  <a:cs typeface="Poppins" panose="00000500000000000000" pitchFamily="2" charset="-18"/>
                </a:rPr>
                <a:t>Optimal</a:t>
              </a:r>
              <a:r>
                <a:rPr lang="sr-Latn-BA" sz="675" kern="0" dirty="0">
                  <a:solidFill>
                    <a:prstClr val="white"/>
                  </a:solidFill>
                  <a:latin typeface="Verdana"/>
                  <a:cs typeface="Poppins" panose="00000500000000000000" pitchFamily="2" charset="-18"/>
                </a:rPr>
                <a:t>no korišćenje skladišta toplotne energije</a:t>
              </a:r>
            </a:p>
            <a:p>
              <a:pPr marL="128577" indent="-128577" defTabSz="685783">
                <a:spcBef>
                  <a:spcPts val="450"/>
                </a:spcBef>
                <a:buSzPct val="100000"/>
                <a:buFont typeface="Arial" pitchFamily="34"/>
                <a:buChar char="•"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sr-Latn-BA" sz="675" kern="0" dirty="0">
                  <a:solidFill>
                    <a:prstClr val="white"/>
                  </a:solidFill>
                  <a:latin typeface="Verdana"/>
                  <a:cs typeface="Poppins" panose="00000500000000000000" pitchFamily="2" charset="-18"/>
                </a:rPr>
                <a:t>Kalkulacija optimalnog „Energy miksa“</a:t>
              </a:r>
              <a:endParaRPr lang="en-US" sz="675" kern="0" dirty="0">
                <a:solidFill>
                  <a:prstClr val="white"/>
                </a:solidFill>
                <a:latin typeface="Verdana"/>
                <a:cs typeface="Poppins" panose="00000500000000000000" pitchFamily="2" charset="-18"/>
              </a:endParaRPr>
            </a:p>
          </p:txBody>
        </p:sp>
        <p:sp>
          <p:nvSpPr>
            <p:cNvPr id="52" name="Text Box 7">
              <a:extLst>
                <a:ext uri="{FF2B5EF4-FFF2-40B4-BE49-F238E27FC236}">
                  <a16:creationId xmlns:a16="http://schemas.microsoft.com/office/drawing/2014/main" id="{D6376A96-F396-1158-9E41-7E88C5AA9808}"/>
                </a:ext>
              </a:extLst>
            </p:cNvPr>
            <p:cNvSpPr txBox="1"/>
            <p:nvPr/>
          </p:nvSpPr>
          <p:spPr>
            <a:xfrm>
              <a:off x="8089278" y="3412723"/>
              <a:ext cx="2640466" cy="188513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25718" tIns="12859" rIns="25718" bIns="12859" anchor="t" anchorCtr="0" compatLnSpc="1">
              <a:spAutoFit/>
            </a:bodyPr>
            <a:lstStyle/>
            <a:p>
              <a:pPr algn="ctr" defTabSz="61206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750" b="1" kern="0" dirty="0">
                  <a:solidFill>
                    <a:prstClr val="white"/>
                  </a:solidFill>
                  <a:latin typeface="Verdana"/>
                  <a:ea typeface="Verdana"/>
                  <a:cs typeface="Poppins" panose="00000500000000000000" pitchFamily="2" charset="-18"/>
                </a:rPr>
                <a:t>Intelligent</a:t>
              </a:r>
              <a:r>
                <a:rPr lang="sr-Latn-BA" sz="750" b="1" kern="0" dirty="0">
                  <a:solidFill>
                    <a:prstClr val="white"/>
                  </a:solidFill>
                  <a:latin typeface="Verdana"/>
                  <a:ea typeface="Verdana"/>
                  <a:cs typeface="Poppins" panose="00000500000000000000" pitchFamily="2" charset="-18"/>
                </a:rPr>
                <a:t>no upravljanje izvorima </a:t>
              </a:r>
              <a:endParaRPr lang="hr-HR" sz="750" b="1" kern="0" dirty="0">
                <a:solidFill>
                  <a:prstClr val="white"/>
                </a:solidFill>
                <a:latin typeface="Verdana"/>
                <a:ea typeface="Verdana"/>
                <a:cs typeface="Poppins" panose="00000500000000000000" pitchFamily="2" charset="-18"/>
              </a:endParaRPr>
            </a:p>
          </p:txBody>
        </p:sp>
      </p:grpSp>
      <p:sp>
        <p:nvSpPr>
          <p:cNvPr id="69" name="Title 5">
            <a:extLst>
              <a:ext uri="{FF2B5EF4-FFF2-40B4-BE49-F238E27FC236}">
                <a16:creationId xmlns:a16="http://schemas.microsoft.com/office/drawing/2014/main" id="{E38DCD4A-D6FF-EDAA-1B17-6AC96DC0CFAD}"/>
              </a:ext>
            </a:extLst>
          </p:cNvPr>
          <p:cNvSpPr txBox="1">
            <a:spLocks/>
          </p:cNvSpPr>
          <p:nvPr/>
        </p:nvSpPr>
        <p:spPr>
          <a:xfrm>
            <a:off x="1430937" y="210694"/>
            <a:ext cx="8308975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766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sr-Latn-BA" sz="1800" b="1" dirty="0">
                <a:solidFill>
                  <a:prstClr val="white"/>
                </a:solidFill>
                <a:latin typeface="Verdana"/>
                <a:ea typeface="Verdan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GB" sz="1800" b="1" dirty="0" err="1">
                <a:solidFill>
                  <a:prstClr val="white"/>
                </a:solidFill>
                <a:latin typeface="Verdana"/>
                <a:ea typeface="Verdana" panose="020B0604030504040204" pitchFamily="34" charset="0"/>
                <a:cs typeface="Times New Roman" panose="02020603050405020304" pitchFamily="18" charset="0"/>
              </a:rPr>
              <a:t>igital</a:t>
            </a:r>
            <a:r>
              <a:rPr lang="sr-Latn-BA" sz="1800" b="1" dirty="0">
                <a:solidFill>
                  <a:prstClr val="white"/>
                </a:solidFill>
                <a:latin typeface="Verdana"/>
                <a:ea typeface="Verdana" panose="020B0604030504040204" pitchFamily="34" charset="0"/>
                <a:cs typeface="Times New Roman" panose="02020603050405020304" pitchFamily="18" charset="0"/>
              </a:rPr>
              <a:t>na</a:t>
            </a:r>
            <a:r>
              <a:rPr lang="en-US" sz="1800" b="1" dirty="0">
                <a:solidFill>
                  <a:prstClr val="white"/>
                </a:solidFill>
                <a:latin typeface="Verdana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white"/>
                </a:solidFill>
                <a:latin typeface="Verdana"/>
                <a:ea typeface="Verdana" panose="020B0604030504040204" pitchFamily="34" charset="0"/>
                <a:cs typeface="Times New Roman" panose="02020603050405020304" pitchFamily="18" charset="0"/>
              </a:rPr>
              <a:t>transforma</a:t>
            </a:r>
            <a:r>
              <a:rPr lang="sr-Latn-BA" sz="1800" b="1" dirty="0">
                <a:solidFill>
                  <a:prstClr val="white"/>
                </a:solidFill>
                <a:latin typeface="Verdana"/>
                <a:ea typeface="Verdana" panose="020B0604030504040204" pitchFamily="34" charset="0"/>
                <a:cs typeface="Times New Roman" panose="02020603050405020304" pitchFamily="18" charset="0"/>
              </a:rPr>
              <a:t>cija daljinskog grejanja</a:t>
            </a:r>
          </a:p>
          <a:p>
            <a:pPr defTabSz="685766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sr-Latn-BA" sz="1100" b="1" dirty="0">
                <a:solidFill>
                  <a:prstClr val="white"/>
                </a:solidFill>
                <a:latin typeface="Verdana"/>
                <a:ea typeface="Verdana" panose="020B0604030504040204" pitchFamily="34" charset="0"/>
                <a:cs typeface="Times New Roman" panose="02020603050405020304" pitchFamily="18" charset="0"/>
              </a:rPr>
              <a:t>Zašto? Kad? Gde? Kako?</a:t>
            </a: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690379CB-64CA-42D4-7A06-935D70C3AA84}"/>
              </a:ext>
            </a:extLst>
          </p:cNvPr>
          <p:cNvGrpSpPr/>
          <p:nvPr/>
        </p:nvGrpSpPr>
        <p:grpSpPr>
          <a:xfrm>
            <a:off x="471667" y="1971212"/>
            <a:ext cx="3737724" cy="2804548"/>
            <a:chOff x="628889" y="2761679"/>
            <a:chExt cx="4858157" cy="3605999"/>
          </a:xfrm>
        </p:grpSpPr>
        <p:grpSp>
          <p:nvGrpSpPr>
            <p:cNvPr id="57" name="Group 15">
              <a:extLst>
                <a:ext uri="{FF2B5EF4-FFF2-40B4-BE49-F238E27FC236}">
                  <a16:creationId xmlns:a16="http://schemas.microsoft.com/office/drawing/2014/main" id="{79D769E8-C01B-976A-8CEF-622167F927EE}"/>
                </a:ext>
              </a:extLst>
            </p:cNvPr>
            <p:cNvGrpSpPr/>
            <p:nvPr/>
          </p:nvGrpSpPr>
          <p:grpSpPr>
            <a:xfrm>
              <a:off x="628889" y="2761679"/>
              <a:ext cx="4858157" cy="3605999"/>
              <a:chOff x="-477109" y="3749916"/>
              <a:chExt cx="4858157" cy="3605999"/>
            </a:xfrm>
          </p:grpSpPr>
          <p:sp>
            <p:nvSpPr>
              <p:cNvPr id="58" name="Oval 16">
                <a:extLst>
                  <a:ext uri="{FF2B5EF4-FFF2-40B4-BE49-F238E27FC236}">
                    <a16:creationId xmlns:a16="http://schemas.microsoft.com/office/drawing/2014/main" id="{A12B977F-5C32-0188-6DF2-F4BE76FC82F4}"/>
                  </a:ext>
                </a:extLst>
              </p:cNvPr>
              <p:cNvSpPr/>
              <p:nvPr/>
            </p:nvSpPr>
            <p:spPr>
              <a:xfrm>
                <a:off x="3733048" y="6707915"/>
                <a:ext cx="648000" cy="648000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  <a:alpha val="60000"/>
                </a:schemeClr>
              </a:solidFill>
              <a:ln cap="flat">
                <a:noFill/>
                <a:prstDash val="solid"/>
              </a:ln>
            </p:spPr>
            <p:txBody>
              <a:bodyPr vert="horz" wrap="square" lIns="68580" tIns="34290" rIns="68580" bIns="34290" anchor="ctr" anchorCtr="1" compatLnSpc="1">
                <a:noAutofit/>
              </a:bodyPr>
              <a:lstStyle/>
              <a:p>
                <a:pPr algn="ctr" defTabSz="685783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886" kern="0">
                  <a:solidFill>
                    <a:srgbClr val="FFFFFF"/>
                  </a:solidFill>
                  <a:latin typeface="Open Sans" pitchFamily="34"/>
                  <a:ea typeface="Open Sans" pitchFamily="34"/>
                  <a:cs typeface="Open Sans" pitchFamily="34"/>
                </a:endParaRPr>
              </a:p>
            </p:txBody>
          </p:sp>
          <p:sp>
            <p:nvSpPr>
              <p:cNvPr id="59" name="Oval 17">
                <a:extLst>
                  <a:ext uri="{FF2B5EF4-FFF2-40B4-BE49-F238E27FC236}">
                    <a16:creationId xmlns:a16="http://schemas.microsoft.com/office/drawing/2014/main" id="{0225B37B-1F27-8E86-3BC8-78B906C44700}"/>
                  </a:ext>
                </a:extLst>
              </p:cNvPr>
              <p:cNvSpPr/>
              <p:nvPr/>
            </p:nvSpPr>
            <p:spPr>
              <a:xfrm>
                <a:off x="3967048" y="6941915"/>
                <a:ext cx="180000" cy="180000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+- 2700000 f2 0"/>
                  <a:gd name="f15" fmla="*/ f9 f1 1"/>
                  <a:gd name="f16" fmla="*/ f10 f1 1"/>
                  <a:gd name="f17" fmla="?: f11 f4 1"/>
                  <a:gd name="f18" fmla="?: f12 f5 1"/>
                  <a:gd name="f19" fmla="?: f13 f6 1"/>
                  <a:gd name="f20" fmla="+- f14 0 f2"/>
                  <a:gd name="f21" fmla="*/ f15 1 f3"/>
                  <a:gd name="f22" fmla="*/ f16 1 f3"/>
                  <a:gd name="f23" fmla="*/ f17 1 21600"/>
                  <a:gd name="f24" fmla="*/ f18 1 21600"/>
                  <a:gd name="f25" fmla="*/ 21600 f17 1"/>
                  <a:gd name="f26" fmla="*/ 21600 f18 1"/>
                  <a:gd name="f27" fmla="+- f20 f2 0"/>
                  <a:gd name="f28" fmla="+- f21 0 f2"/>
                  <a:gd name="f29" fmla="+- f22 0 f2"/>
                  <a:gd name="f30" fmla="min f24 f23"/>
                  <a:gd name="f31" fmla="*/ f25 1 f19"/>
                  <a:gd name="f32" fmla="*/ f26 1 f19"/>
                  <a:gd name="f33" fmla="*/ f27 f8 1"/>
                  <a:gd name="f34" fmla="val f31"/>
                  <a:gd name="f35" fmla="val f32"/>
                  <a:gd name="f36" fmla="*/ f33 1 f1"/>
                  <a:gd name="f37" fmla="*/ f7 f30 1"/>
                  <a:gd name="f38" fmla="+- f35 0 f7"/>
                  <a:gd name="f39" fmla="+- f34 0 f7"/>
                  <a:gd name="f40" fmla="+- 0 0 f36"/>
                  <a:gd name="f41" fmla="*/ f38 1 2"/>
                  <a:gd name="f42" fmla="*/ f39 1 2"/>
                  <a:gd name="f43" fmla="+- 0 0 f40"/>
                  <a:gd name="f44" fmla="+- f7 f41 0"/>
                  <a:gd name="f45" fmla="+- f7 f42 0"/>
                  <a:gd name="f46" fmla="*/ f43 f1 1"/>
                  <a:gd name="f47" fmla="*/ f42 f30 1"/>
                  <a:gd name="f48" fmla="*/ f41 f30 1"/>
                  <a:gd name="f49" fmla="*/ f46 1 f8"/>
                  <a:gd name="f50" fmla="*/ f44 f30 1"/>
                  <a:gd name="f51" fmla="+- f49 0 f2"/>
                  <a:gd name="f52" fmla="cos 1 f51"/>
                  <a:gd name="f53" fmla="sin 1 f51"/>
                  <a:gd name="f54" fmla="+- 0 0 f52"/>
                  <a:gd name="f55" fmla="+- 0 0 f53"/>
                  <a:gd name="f56" fmla="+- 0 0 f54"/>
                  <a:gd name="f57" fmla="+- 0 0 f55"/>
                  <a:gd name="f58" fmla="val f56"/>
                  <a:gd name="f59" fmla="val f57"/>
                  <a:gd name="f60" fmla="*/ f58 f42 1"/>
                  <a:gd name="f61" fmla="*/ f59 f41 1"/>
                  <a:gd name="f62" fmla="+- f45 0 f60"/>
                  <a:gd name="f63" fmla="+- f45 f60 0"/>
                  <a:gd name="f64" fmla="+- f44 0 f61"/>
                  <a:gd name="f65" fmla="+- f44 f61 0"/>
                  <a:gd name="f66" fmla="*/ f62 f30 1"/>
                  <a:gd name="f67" fmla="*/ f64 f30 1"/>
                  <a:gd name="f68" fmla="*/ f63 f30 1"/>
                  <a:gd name="f69" fmla="*/ f65 f3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8">
                    <a:pos x="f66" y="f67"/>
                  </a:cxn>
                  <a:cxn ang="f29">
                    <a:pos x="f66" y="f69"/>
                  </a:cxn>
                  <a:cxn ang="f29">
                    <a:pos x="f68" y="f69"/>
                  </a:cxn>
                  <a:cxn ang="f28">
                    <a:pos x="f68" y="f67"/>
                  </a:cxn>
                </a:cxnLst>
                <a:rect l="f66" t="f67" r="f68" b="f69"/>
                <a:pathLst>
                  <a:path>
                    <a:moveTo>
                      <a:pt x="f37" y="f50"/>
                    </a:moveTo>
                    <a:arcTo wR="f47" hR="f48" stAng="f1" swAng="f0"/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square" lIns="68580" tIns="34290" rIns="68580" bIns="34290" anchor="ctr" anchorCtr="1" compatLnSpc="1">
                <a:noAutofit/>
              </a:bodyPr>
              <a:lstStyle/>
              <a:p>
                <a:pPr algn="ctr" defTabSz="685783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013" kern="0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63" name="Rectangle 21">
                <a:extLst>
                  <a:ext uri="{FF2B5EF4-FFF2-40B4-BE49-F238E27FC236}">
                    <a16:creationId xmlns:a16="http://schemas.microsoft.com/office/drawing/2014/main" id="{973B9E58-B8B2-9D62-2193-5B2D3F51BD39}"/>
                  </a:ext>
                </a:extLst>
              </p:cNvPr>
              <p:cNvSpPr/>
              <p:nvPr/>
            </p:nvSpPr>
            <p:spPr>
              <a:xfrm>
                <a:off x="-477109" y="3776408"/>
                <a:ext cx="3388473" cy="2758387"/>
              </a:xfrm>
              <a:prstGeom prst="flowChartAlternateProcess">
                <a:avLst/>
              </a:prstGeom>
              <a:solidFill>
                <a:schemeClr val="tx1">
                  <a:lumMod val="75000"/>
                  <a:lumOff val="25000"/>
                  <a:alpha val="60000"/>
                </a:schemeClr>
              </a:solidFill>
              <a:ln cap="flat">
                <a:noFill/>
                <a:prstDash val="solid"/>
              </a:ln>
            </p:spPr>
            <p:txBody>
              <a:bodyPr vert="horz" wrap="square" lIns="68580" tIns="34290" rIns="68580" bIns="34290" anchor="ctr" anchorCtr="1" compatLnSpc="1">
                <a:noAutofit/>
              </a:bodyPr>
              <a:lstStyle/>
              <a:p>
                <a:pPr algn="ctr" defTabSz="685783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760" kern="0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61" name="Text Box 10">
                <a:extLst>
                  <a:ext uri="{FF2B5EF4-FFF2-40B4-BE49-F238E27FC236}">
                    <a16:creationId xmlns:a16="http://schemas.microsoft.com/office/drawing/2014/main" id="{050DC4B4-10B4-C05E-FA42-C0D74D996925}"/>
                  </a:ext>
                </a:extLst>
              </p:cNvPr>
              <p:cNvSpPr txBox="1"/>
              <p:nvPr/>
            </p:nvSpPr>
            <p:spPr>
              <a:xfrm>
                <a:off x="-409060" y="3980531"/>
                <a:ext cx="3175209" cy="2539586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25718" tIns="12859" rIns="25718" bIns="12859" anchor="t" anchorCtr="0" compatLnSpc="1">
                <a:spAutoFit/>
              </a:bodyPr>
              <a:lstStyle/>
              <a:p>
                <a:pPr marL="128577" indent="-128577" defTabSz="685783">
                  <a:spcBef>
                    <a:spcPts val="450"/>
                  </a:spcBef>
                  <a:buSzPct val="100000"/>
                  <a:buFont typeface="Arial" pitchFamily="34"/>
                  <a:buChar char="•"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sr-Latn-BA" sz="675" kern="0" dirty="0">
                    <a:solidFill>
                      <a:prstClr val="white"/>
                    </a:solidFill>
                    <a:latin typeface="Verdana"/>
                    <a:cs typeface="Poppins" panose="00000500000000000000" pitchFamily="2" charset="-18"/>
                  </a:rPr>
                  <a:t>Poboljšana kontrola temperature, pritiska i protoka – u realnom vremenu i  daljinski </a:t>
                </a:r>
                <a:endParaRPr lang="en-US" sz="675" kern="0" dirty="0">
                  <a:solidFill>
                    <a:prstClr val="white"/>
                  </a:solidFill>
                  <a:latin typeface="Verdana"/>
                  <a:cs typeface="Poppins" panose="00000500000000000000" pitchFamily="2" charset="-18"/>
                </a:endParaRPr>
              </a:p>
              <a:p>
                <a:pPr marL="128577" indent="-128577" defTabSz="685783">
                  <a:spcBef>
                    <a:spcPts val="450"/>
                  </a:spcBef>
                  <a:buSzPct val="100000"/>
                  <a:buFont typeface="Arial" pitchFamily="34"/>
                  <a:buChar char="•"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sr-Latn-BA" sz="675" kern="0" dirty="0">
                    <a:solidFill>
                      <a:prstClr val="white"/>
                    </a:solidFill>
                    <a:latin typeface="Verdana"/>
                    <a:cs typeface="Poppins" panose="00000500000000000000" pitchFamily="2" charset="-18"/>
                  </a:rPr>
                  <a:t>Poznavanje transportnog vremena, gubitaka toplote, itd</a:t>
                </a:r>
                <a:r>
                  <a:rPr lang="en-US" sz="675" kern="0" dirty="0">
                    <a:solidFill>
                      <a:prstClr val="white"/>
                    </a:solidFill>
                    <a:latin typeface="Verdana"/>
                    <a:cs typeface="Poppins" panose="00000500000000000000" pitchFamily="2" charset="-18"/>
                  </a:rPr>
                  <a:t>.</a:t>
                </a:r>
              </a:p>
              <a:p>
                <a:pPr marL="128577" indent="-128577" defTabSz="685783">
                  <a:spcBef>
                    <a:spcPts val="450"/>
                  </a:spcBef>
                  <a:buSzPct val="100000"/>
                  <a:buFont typeface="Arial" pitchFamily="34"/>
                  <a:buChar char="•"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675" kern="0" dirty="0" err="1">
                    <a:solidFill>
                      <a:prstClr val="white"/>
                    </a:solidFill>
                    <a:latin typeface="Verdana"/>
                    <a:cs typeface="Poppins" panose="00000500000000000000" pitchFamily="2" charset="-18"/>
                  </a:rPr>
                  <a:t>Optimiza</a:t>
                </a:r>
                <a:r>
                  <a:rPr lang="sr-Latn-BA" sz="675" kern="0" dirty="0">
                    <a:solidFill>
                      <a:prstClr val="white"/>
                    </a:solidFill>
                    <a:latin typeface="Verdana"/>
                    <a:cs typeface="Poppins" panose="00000500000000000000" pitchFamily="2" charset="-18"/>
                  </a:rPr>
                  <a:t>cija distribucije energije sa samopodešavanjem (</a:t>
                </a:r>
                <a:r>
                  <a:rPr lang="en-US" sz="675" kern="0" dirty="0">
                    <a:solidFill>
                      <a:prstClr val="white"/>
                    </a:solidFill>
                    <a:latin typeface="Verdana"/>
                    <a:cs typeface="Poppins" panose="00000500000000000000" pitchFamily="2" charset="-18"/>
                  </a:rPr>
                  <a:t>auto</a:t>
                </a:r>
                <a:r>
                  <a:rPr lang="sl-SI" sz="675" kern="0" dirty="0">
                    <a:solidFill>
                      <a:prstClr val="white"/>
                    </a:solidFill>
                    <a:latin typeface="Verdana"/>
                    <a:cs typeface="Poppins" panose="00000500000000000000" pitchFamily="2" charset="-18"/>
                  </a:rPr>
                  <a:t>-</a:t>
                </a:r>
                <a:r>
                  <a:rPr lang="en-US" sz="675" kern="0" dirty="0" err="1">
                    <a:solidFill>
                      <a:prstClr val="white"/>
                    </a:solidFill>
                    <a:latin typeface="Verdana"/>
                    <a:cs typeface="Poppins" panose="00000500000000000000" pitchFamily="2" charset="-18"/>
                  </a:rPr>
                  <a:t>commissioni</a:t>
                </a:r>
                <a:r>
                  <a:rPr lang="sr-Latn-BA" sz="675" kern="0" dirty="0">
                    <a:solidFill>
                      <a:prstClr val="white"/>
                    </a:solidFill>
                    <a:latin typeface="Verdana"/>
                    <a:cs typeface="Poppins" panose="00000500000000000000" pitchFamily="2" charset="-18"/>
                  </a:rPr>
                  <a:t>ng) i kontinualna optimizacija rada toplotnih podstanica</a:t>
                </a:r>
                <a:endParaRPr lang="en-US" sz="675" kern="0" dirty="0">
                  <a:solidFill>
                    <a:prstClr val="white"/>
                  </a:solidFill>
                  <a:latin typeface="Verdana"/>
                  <a:cs typeface="Poppins" panose="00000500000000000000" pitchFamily="2" charset="-18"/>
                </a:endParaRPr>
              </a:p>
              <a:p>
                <a:pPr marL="128577" indent="-128577" defTabSz="685783">
                  <a:spcBef>
                    <a:spcPts val="450"/>
                  </a:spcBef>
                  <a:buSzPct val="100000"/>
                  <a:buFont typeface="Arial" pitchFamily="34"/>
                  <a:buChar char="•"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675" kern="0" dirty="0">
                    <a:solidFill>
                      <a:prstClr val="white"/>
                    </a:solidFill>
                    <a:latin typeface="Verdana"/>
                    <a:cs typeface="Poppins" panose="00000500000000000000" pitchFamily="2" charset="-18"/>
                  </a:rPr>
                  <a:t>Optimal network design, simulation</a:t>
                </a:r>
              </a:p>
              <a:p>
                <a:pPr marL="128577" indent="-128577" defTabSz="685783">
                  <a:spcBef>
                    <a:spcPts val="450"/>
                  </a:spcBef>
                  <a:buSzPct val="100000"/>
                  <a:buFont typeface="Arial" pitchFamily="34"/>
                  <a:buChar char="•"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675" kern="0" dirty="0" err="1">
                    <a:solidFill>
                      <a:prstClr val="white"/>
                    </a:solidFill>
                    <a:latin typeface="Verdana"/>
                    <a:cs typeface="Poppins" panose="00000500000000000000" pitchFamily="2" charset="-18"/>
                  </a:rPr>
                  <a:t>Predi</a:t>
                </a:r>
                <a:r>
                  <a:rPr lang="sr-Latn-BA" sz="675" kern="0" dirty="0">
                    <a:solidFill>
                      <a:prstClr val="white"/>
                    </a:solidFill>
                    <a:latin typeface="Verdana"/>
                    <a:cs typeface="Poppins" panose="00000500000000000000" pitchFamily="2" charset="-18"/>
                  </a:rPr>
                  <a:t>k</a:t>
                </a:r>
                <a:r>
                  <a:rPr lang="en-US" sz="675" kern="0" dirty="0" err="1">
                    <a:solidFill>
                      <a:prstClr val="white"/>
                    </a:solidFill>
                    <a:latin typeface="Verdana"/>
                    <a:cs typeface="Poppins" panose="00000500000000000000" pitchFamily="2" charset="-18"/>
                  </a:rPr>
                  <a:t>tiv</a:t>
                </a:r>
                <a:r>
                  <a:rPr lang="sr-Latn-BA" sz="675" kern="0" dirty="0">
                    <a:solidFill>
                      <a:prstClr val="white"/>
                    </a:solidFill>
                    <a:latin typeface="Verdana"/>
                    <a:cs typeface="Poppins" panose="00000500000000000000" pitchFamily="2" charset="-18"/>
                  </a:rPr>
                  <a:t>no održavanje;</a:t>
                </a:r>
                <a:r>
                  <a:rPr lang="en-US" sz="675" kern="0" dirty="0">
                    <a:solidFill>
                      <a:prstClr val="white"/>
                    </a:solidFill>
                    <a:latin typeface="Verdana"/>
                    <a:cs typeface="Poppins" panose="00000500000000000000" pitchFamily="2" charset="-18"/>
                  </a:rPr>
                  <a:t> </a:t>
                </a:r>
                <a:r>
                  <a:rPr lang="en-US" sz="675" kern="0" dirty="0" err="1">
                    <a:solidFill>
                      <a:prstClr val="white"/>
                    </a:solidFill>
                    <a:latin typeface="Verdana"/>
                    <a:cs typeface="Poppins" panose="00000500000000000000" pitchFamily="2" charset="-18"/>
                  </a:rPr>
                  <a:t>redu</a:t>
                </a:r>
                <a:r>
                  <a:rPr lang="sr-Latn-BA" sz="675" kern="0" dirty="0">
                    <a:solidFill>
                      <a:prstClr val="white"/>
                    </a:solidFill>
                    <a:latin typeface="Verdana"/>
                    <a:cs typeface="Poppins" panose="00000500000000000000" pitchFamily="2" charset="-18"/>
                  </a:rPr>
                  <a:t>kcija operativnih troškova i troškova održavanja i produženi životni vek opreme</a:t>
                </a:r>
                <a:r>
                  <a:rPr lang="en-US" sz="675" kern="0" dirty="0">
                    <a:solidFill>
                      <a:prstClr val="white"/>
                    </a:solidFill>
                    <a:latin typeface="Verdana"/>
                    <a:cs typeface="Poppins" panose="00000500000000000000" pitchFamily="2" charset="-18"/>
                  </a:rPr>
                  <a:t>.</a:t>
                </a:r>
              </a:p>
              <a:p>
                <a:pPr marL="128577" indent="-128577" defTabSz="685783">
                  <a:spcBef>
                    <a:spcPts val="450"/>
                  </a:spcBef>
                  <a:buSzPct val="100000"/>
                  <a:buFont typeface="Arial" pitchFamily="34"/>
                  <a:buChar char="•"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sr-Latn-BA" sz="675" kern="0" dirty="0">
                    <a:solidFill>
                      <a:prstClr val="white"/>
                    </a:solidFill>
                    <a:latin typeface="Verdana"/>
                    <a:cs typeface="Poppins" panose="00000500000000000000" pitchFamily="2" charset="-18"/>
                  </a:rPr>
                  <a:t>Algoritam </a:t>
                </a:r>
                <a:r>
                  <a:rPr lang="en-US" sz="675" kern="0" dirty="0">
                    <a:solidFill>
                      <a:prstClr val="white"/>
                    </a:solidFill>
                    <a:latin typeface="Verdana"/>
                    <a:cs typeface="Poppins" panose="00000500000000000000" pitchFamily="2" charset="-18"/>
                  </a:rPr>
                  <a:t> </a:t>
                </a:r>
                <a:r>
                  <a:rPr lang="sr-Latn-BA" sz="675" kern="0" dirty="0">
                    <a:solidFill>
                      <a:prstClr val="white"/>
                    </a:solidFill>
                    <a:latin typeface="Verdana"/>
                    <a:cs typeface="Poppins" panose="00000500000000000000" pitchFamily="2" charset="-18"/>
                  </a:rPr>
                  <a:t>zasnovan na veštačkoj inteligenciji predviđa moguće kvarove u sistemu , npr na izmenjivaču toplote i osigurava korekcije u radu sistema</a:t>
                </a:r>
                <a:endParaRPr lang="sr-Latn-RS" sz="675" kern="0" dirty="0">
                  <a:solidFill>
                    <a:prstClr val="white"/>
                  </a:solidFill>
                  <a:latin typeface="Verdana"/>
                  <a:ea typeface="Verdana"/>
                  <a:cs typeface="Poppins" panose="00000500000000000000" pitchFamily="2" charset="-18"/>
                </a:endParaRPr>
              </a:p>
            </p:txBody>
          </p:sp>
          <p:sp>
            <p:nvSpPr>
              <p:cNvPr id="62" name="Text Box 7">
                <a:extLst>
                  <a:ext uri="{FF2B5EF4-FFF2-40B4-BE49-F238E27FC236}">
                    <a16:creationId xmlns:a16="http://schemas.microsoft.com/office/drawing/2014/main" id="{D6484A74-72F2-D3E7-4368-13196CA53D29}"/>
                  </a:ext>
                </a:extLst>
              </p:cNvPr>
              <p:cNvSpPr txBox="1"/>
              <p:nvPr/>
            </p:nvSpPr>
            <p:spPr>
              <a:xfrm>
                <a:off x="171064" y="3749916"/>
                <a:ext cx="1674392" cy="188513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none" lIns="25718" tIns="12859" rIns="25718" bIns="12859" anchor="t" anchorCtr="0" compatLnSpc="1">
                <a:spAutoFit/>
              </a:bodyPr>
              <a:lstStyle/>
              <a:p>
                <a:pPr defTabSz="612068"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750" b="1" kern="0" dirty="0">
                    <a:solidFill>
                      <a:prstClr val="white"/>
                    </a:solidFill>
                    <a:latin typeface="Verdana"/>
                    <a:ea typeface="Verdana"/>
                    <a:cs typeface="Poppins" panose="00000500000000000000" pitchFamily="2" charset="-18"/>
                  </a:rPr>
                  <a:t>Optimal</a:t>
                </a:r>
                <a:r>
                  <a:rPr lang="sr-Latn-BA" sz="750" b="1" kern="0" dirty="0">
                    <a:solidFill>
                      <a:prstClr val="white"/>
                    </a:solidFill>
                    <a:latin typeface="Verdana"/>
                    <a:ea typeface="Verdana"/>
                    <a:cs typeface="Poppins" panose="00000500000000000000" pitchFamily="2" charset="-18"/>
                  </a:rPr>
                  <a:t>na distribucija</a:t>
                </a:r>
                <a:endParaRPr lang="en-US" sz="750" b="1" kern="0" dirty="0">
                  <a:solidFill>
                    <a:prstClr val="white"/>
                  </a:solidFill>
                  <a:latin typeface="Verdana"/>
                  <a:ea typeface="Verdana"/>
                  <a:cs typeface="Poppins" panose="00000500000000000000" pitchFamily="2" charset="-18"/>
                </a:endParaRPr>
              </a:p>
            </p:txBody>
          </p:sp>
        </p:grpSp>
        <p:cxnSp>
          <p:nvCxnSpPr>
            <p:cNvPr id="4" name="Povezovalnik: kolenski 3">
              <a:extLst>
                <a:ext uri="{FF2B5EF4-FFF2-40B4-BE49-F238E27FC236}">
                  <a16:creationId xmlns:a16="http://schemas.microsoft.com/office/drawing/2014/main" id="{51CF301B-BA9A-7B4D-A8D7-86A945F23D6F}"/>
                </a:ext>
              </a:extLst>
            </p:cNvPr>
            <p:cNvCxnSpPr>
              <a:cxnSpLocks/>
              <a:stCxn id="63" idx="3"/>
              <a:endCxn id="59" idx="0"/>
            </p:cNvCxnSpPr>
            <p:nvPr/>
          </p:nvCxnSpPr>
          <p:spPr>
            <a:xfrm>
              <a:off x="4017362" y="4167364"/>
              <a:ext cx="1145684" cy="1786313"/>
            </a:xfrm>
            <a:prstGeom prst="bentConnector2">
              <a:avLst/>
            </a:prstGeom>
            <a:noFill/>
            <a:ln w="28575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/>
            </a:ln>
          </p:spPr>
        </p:cxnSp>
      </p:grpSp>
    </p:spTree>
    <p:extLst>
      <p:ext uri="{BB962C8B-B14F-4D97-AF65-F5344CB8AC3E}">
        <p14:creationId xmlns:p14="http://schemas.microsoft.com/office/powerpoint/2010/main" val="148360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avokotnik 10">
            <a:extLst>
              <a:ext uri="{FF2B5EF4-FFF2-40B4-BE49-F238E27FC236}">
                <a16:creationId xmlns:a16="http://schemas.microsoft.com/office/drawing/2014/main" id="{45EB8A0C-9B74-42BB-8887-1CEE305421CB}"/>
              </a:ext>
            </a:extLst>
          </p:cNvPr>
          <p:cNvSpPr/>
          <p:nvPr/>
        </p:nvSpPr>
        <p:spPr>
          <a:xfrm>
            <a:off x="2759" y="762091"/>
            <a:ext cx="5461948" cy="3993253"/>
          </a:xfrm>
          <a:prstGeom prst="rect">
            <a:avLst/>
          </a:prstGeom>
          <a:gradFill>
            <a:gsLst>
              <a:gs pos="0">
                <a:schemeClr val="bg1"/>
              </a:gs>
              <a:gs pos="39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Pravokotnik 11">
            <a:extLst>
              <a:ext uri="{FF2B5EF4-FFF2-40B4-BE49-F238E27FC236}">
                <a16:creationId xmlns:a16="http://schemas.microsoft.com/office/drawing/2014/main" id="{16094606-F934-4D9D-BC00-8B85C8B49669}"/>
              </a:ext>
            </a:extLst>
          </p:cNvPr>
          <p:cNvSpPr/>
          <p:nvPr/>
        </p:nvSpPr>
        <p:spPr>
          <a:xfrm>
            <a:off x="5468354" y="791667"/>
            <a:ext cx="3682051" cy="3993253"/>
          </a:xfrm>
          <a:prstGeom prst="rect">
            <a:avLst/>
          </a:prstGeom>
          <a:gradFill>
            <a:gsLst>
              <a:gs pos="0">
                <a:schemeClr val="bg1"/>
              </a:gs>
              <a:gs pos="39000">
                <a:schemeClr val="bg2">
                  <a:lumMod val="40000"/>
                  <a:lumOff val="60000"/>
                </a:schemeClr>
              </a:gs>
            </a:gsLst>
            <a:lin ang="540000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3C1F975-ACF0-454F-8F68-FB49F7AA2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154" y="140111"/>
            <a:ext cx="8733845" cy="475703"/>
          </a:xfrm>
        </p:spPr>
        <p:txBody>
          <a:bodyPr/>
          <a:lstStyle/>
          <a:p>
            <a:pPr defTabSz="685766">
              <a:defRPr/>
            </a:pPr>
            <a:r>
              <a:rPr lang="da-DK" b="1" dirty="0">
                <a:solidFill>
                  <a:schemeClr val="accent2"/>
                </a:solidFill>
              </a:rPr>
              <a:t>Danfoss Leanheat</a:t>
            </a:r>
            <a:r>
              <a:rPr lang="en-GB" baseline="30000" dirty="0">
                <a:solidFill>
                  <a:schemeClr val="accent2"/>
                </a:solidFill>
              </a:rPr>
              <a:t>®</a:t>
            </a:r>
            <a:br>
              <a:rPr lang="da-DK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sr-Latn-BA" dirty="0">
                <a:solidFill>
                  <a:schemeClr val="bg2">
                    <a:lumMod val="50000"/>
                  </a:schemeClr>
                </a:solidFill>
              </a:rPr>
              <a:t>Sveobuhvatna rešenja za optimizaciju troškova toplotne energije u daljinskom grejanju</a:t>
            </a:r>
            <a:endParaRPr lang="da-DK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Rectangle: Top Corners Rounded 31">
            <a:extLst>
              <a:ext uri="{FF2B5EF4-FFF2-40B4-BE49-F238E27FC236}">
                <a16:creationId xmlns:a16="http://schemas.microsoft.com/office/drawing/2014/main" id="{CBDE779C-96D9-40F1-9A6F-3DD41383FF4B}"/>
              </a:ext>
            </a:extLst>
          </p:cNvPr>
          <p:cNvSpPr/>
          <p:nvPr/>
        </p:nvSpPr>
        <p:spPr>
          <a:xfrm rot="16200000">
            <a:off x="-323050" y="1252204"/>
            <a:ext cx="1056265" cy="410155"/>
          </a:xfrm>
          <a:prstGeom prst="round2SameRect">
            <a:avLst>
              <a:gd name="adj1" fmla="val 0"/>
              <a:gd name="adj2" fmla="val 20727"/>
            </a:avLst>
          </a:prstGeom>
          <a:solidFill>
            <a:schemeClr val="bg2">
              <a:lumMod val="60000"/>
              <a:lumOff val="4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marL="0" marR="0" lvl="0" indent="0" algn="ctr" defTabSz="914354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Management </a:t>
            </a:r>
            <a:br>
              <a:rPr kumimoji="0" lang="sl-SI" sz="900" b="0" i="0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level</a:t>
            </a:r>
          </a:p>
        </p:txBody>
      </p:sp>
      <p:sp>
        <p:nvSpPr>
          <p:cNvPr id="4" name="Rectangle: Top Corners Rounded 31">
            <a:extLst>
              <a:ext uri="{FF2B5EF4-FFF2-40B4-BE49-F238E27FC236}">
                <a16:creationId xmlns:a16="http://schemas.microsoft.com/office/drawing/2014/main" id="{806B7DA5-BEBF-44D2-96DD-DFE8F7A27864}"/>
              </a:ext>
            </a:extLst>
          </p:cNvPr>
          <p:cNvSpPr/>
          <p:nvPr/>
        </p:nvSpPr>
        <p:spPr>
          <a:xfrm rot="16200000">
            <a:off x="-676918" y="2708921"/>
            <a:ext cx="1763999" cy="410155"/>
          </a:xfrm>
          <a:prstGeom prst="round2SameRect">
            <a:avLst>
              <a:gd name="adj1" fmla="val 0"/>
              <a:gd name="adj2" fmla="val 20727"/>
            </a:avLst>
          </a:prstGeom>
          <a:solidFill>
            <a:schemeClr val="bg2">
              <a:lumMod val="5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Specialist level</a:t>
            </a:r>
          </a:p>
        </p:txBody>
      </p:sp>
      <p:sp>
        <p:nvSpPr>
          <p:cNvPr id="6" name="TextBox 38">
            <a:extLst>
              <a:ext uri="{FF2B5EF4-FFF2-40B4-BE49-F238E27FC236}">
                <a16:creationId xmlns:a16="http://schemas.microsoft.com/office/drawing/2014/main" id="{31713FBC-1F4F-41BF-804D-0DF886948D78}"/>
              </a:ext>
            </a:extLst>
          </p:cNvPr>
          <p:cNvSpPr txBox="1"/>
          <p:nvPr/>
        </p:nvSpPr>
        <p:spPr>
          <a:xfrm>
            <a:off x="5899040" y="4348550"/>
            <a:ext cx="2528346" cy="3616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</a:t>
            </a:r>
            <a:r>
              <a:rPr kumimoji="0" lang="sr-Latn-BA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kundardna strana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sr-Latn-BA" sz="900" b="0" i="0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Zgradarstvo)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8" name="TextBox 39">
            <a:extLst>
              <a:ext uri="{FF2B5EF4-FFF2-40B4-BE49-F238E27FC236}">
                <a16:creationId xmlns:a16="http://schemas.microsoft.com/office/drawing/2014/main" id="{44A9DF4C-7FE4-4341-B68C-8522A6BDFB93}"/>
              </a:ext>
            </a:extLst>
          </p:cNvPr>
          <p:cNvSpPr txBox="1"/>
          <p:nvPr/>
        </p:nvSpPr>
        <p:spPr>
          <a:xfrm>
            <a:off x="1042115" y="4236782"/>
            <a:ext cx="3345354" cy="5001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Primarna strana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(Plan</a:t>
            </a:r>
            <a:r>
              <a:rPr kumimoji="0" lang="sr-Latn-BA" sz="900" b="0" i="0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iranje, Upravljanje mrežom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Pro</a:t>
            </a:r>
            <a:r>
              <a:rPr kumimoji="0" lang="sr-Latn-BA" sz="900" b="0" i="0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izvodnja toplotne energije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B4BCC3">
                  <a:lumMod val="50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9" name="PoljeZBesedilom 18">
            <a:extLst>
              <a:ext uri="{FF2B5EF4-FFF2-40B4-BE49-F238E27FC236}">
                <a16:creationId xmlns:a16="http://schemas.microsoft.com/office/drawing/2014/main" id="{FA372CAD-EFEA-4361-ADFC-71977C70D56F}"/>
              </a:ext>
            </a:extLst>
          </p:cNvPr>
          <p:cNvSpPr txBox="1"/>
          <p:nvPr/>
        </p:nvSpPr>
        <p:spPr>
          <a:xfrm>
            <a:off x="488789" y="899388"/>
            <a:ext cx="1440000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srgbClr val="E60A1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</a:t>
            </a:r>
            <a:r>
              <a:rPr kumimoji="0" lang="sr-Latn-BA" sz="1400" b="1" i="0" u="none" strike="noStrike" kern="1200" cap="none" spc="0" normalizeH="0" baseline="0" noProof="0" dirty="0">
                <a:ln>
                  <a:noFill/>
                </a:ln>
                <a:solidFill>
                  <a:srgbClr val="E60A1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izvodnja</a:t>
            </a:r>
            <a:endParaRPr kumimoji="0" lang="da-DK" sz="1400" b="0" i="0" u="none" strike="noStrike" kern="1200" cap="none" spc="0" normalizeH="0" baseline="0" noProof="0" dirty="0">
              <a:ln>
                <a:noFill/>
              </a:ln>
              <a:solidFill>
                <a:srgbClr val="E60A11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3DD3A45C-C99A-4673-B286-5DA3BB33F8E0}"/>
              </a:ext>
            </a:extLst>
          </p:cNvPr>
          <p:cNvSpPr>
            <a:spLocks/>
          </p:cNvSpPr>
          <p:nvPr/>
        </p:nvSpPr>
        <p:spPr bwMode="auto">
          <a:xfrm>
            <a:off x="2033655" y="889732"/>
            <a:ext cx="156398" cy="242767"/>
          </a:xfrm>
          <a:custGeom>
            <a:avLst/>
            <a:gdLst>
              <a:gd name="T0" fmla="*/ 29 w 134"/>
              <a:gd name="T1" fmla="*/ 0 h 208"/>
              <a:gd name="T2" fmla="*/ 0 w 134"/>
              <a:gd name="T3" fmla="*/ 27 h 208"/>
              <a:gd name="T4" fmla="*/ 78 w 134"/>
              <a:gd name="T5" fmla="*/ 103 h 208"/>
              <a:gd name="T6" fmla="*/ 0 w 134"/>
              <a:gd name="T7" fmla="*/ 180 h 208"/>
              <a:gd name="T8" fmla="*/ 29 w 134"/>
              <a:gd name="T9" fmla="*/ 208 h 208"/>
              <a:gd name="T10" fmla="*/ 134 w 134"/>
              <a:gd name="T11" fmla="*/ 103 h 208"/>
              <a:gd name="T12" fmla="*/ 29 w 134"/>
              <a:gd name="T13" fmla="*/ 0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4" h="208">
                <a:moveTo>
                  <a:pt x="29" y="0"/>
                </a:moveTo>
                <a:lnTo>
                  <a:pt x="0" y="27"/>
                </a:lnTo>
                <a:lnTo>
                  <a:pt x="78" y="103"/>
                </a:lnTo>
                <a:lnTo>
                  <a:pt x="0" y="180"/>
                </a:lnTo>
                <a:lnTo>
                  <a:pt x="29" y="208"/>
                </a:lnTo>
                <a:lnTo>
                  <a:pt x="134" y="103"/>
                </a:lnTo>
                <a:lnTo>
                  <a:pt x="29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0" name="PoljeZBesedilom 19">
            <a:extLst>
              <a:ext uri="{FF2B5EF4-FFF2-40B4-BE49-F238E27FC236}">
                <a16:creationId xmlns:a16="http://schemas.microsoft.com/office/drawing/2014/main" id="{4C9B3924-FACA-4A5A-9DEC-CDDB9E0A0BFB}"/>
              </a:ext>
            </a:extLst>
          </p:cNvPr>
          <p:cNvSpPr txBox="1"/>
          <p:nvPr/>
        </p:nvSpPr>
        <p:spPr>
          <a:xfrm>
            <a:off x="2190053" y="899388"/>
            <a:ext cx="1440000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srgbClr val="E60A1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Distribu</a:t>
            </a:r>
            <a:r>
              <a:rPr kumimoji="0" lang="sr-Latn-BA" sz="1400" b="1" i="0" u="none" strike="noStrike" kern="1200" cap="none" spc="0" normalizeH="0" baseline="0" noProof="0" dirty="0">
                <a:ln>
                  <a:noFill/>
                </a:ln>
                <a:solidFill>
                  <a:srgbClr val="E60A1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cija</a:t>
            </a:r>
            <a:endParaRPr kumimoji="0" lang="da-DK" sz="1400" b="1" i="0" u="none" strike="noStrike" kern="1200" cap="none" spc="0" normalizeH="0" baseline="0" noProof="0" dirty="0">
              <a:ln>
                <a:noFill/>
              </a:ln>
              <a:solidFill>
                <a:srgbClr val="E60A11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1" name="PoljeZBesedilom 20">
            <a:extLst>
              <a:ext uri="{FF2B5EF4-FFF2-40B4-BE49-F238E27FC236}">
                <a16:creationId xmlns:a16="http://schemas.microsoft.com/office/drawing/2014/main" id="{19F29782-9D4D-4A05-BAA6-559AEEBC6854}"/>
              </a:ext>
            </a:extLst>
          </p:cNvPr>
          <p:cNvSpPr txBox="1"/>
          <p:nvPr/>
        </p:nvSpPr>
        <p:spPr>
          <a:xfrm>
            <a:off x="3891317" y="899388"/>
            <a:ext cx="1440000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srgbClr val="E60A1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Monitoring</a:t>
            </a:r>
          </a:p>
        </p:txBody>
      </p:sp>
      <p:sp>
        <p:nvSpPr>
          <p:cNvPr id="22" name="PoljeZBesedilom 21">
            <a:extLst>
              <a:ext uri="{FF2B5EF4-FFF2-40B4-BE49-F238E27FC236}">
                <a16:creationId xmlns:a16="http://schemas.microsoft.com/office/drawing/2014/main" id="{AB092A1F-E776-4537-A948-4486B778C008}"/>
              </a:ext>
            </a:extLst>
          </p:cNvPr>
          <p:cNvSpPr txBox="1"/>
          <p:nvPr/>
        </p:nvSpPr>
        <p:spPr>
          <a:xfrm>
            <a:off x="5592581" y="683945"/>
            <a:ext cx="1440000" cy="7386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1400" b="1" i="0" u="none" strike="noStrike" kern="1200" cap="none" spc="0" normalizeH="0" baseline="0" noProof="0" dirty="0">
                <a:ln>
                  <a:noFill/>
                </a:ln>
                <a:solidFill>
                  <a:srgbClr val="E60A1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Potreba za toplotnom energijom</a:t>
            </a:r>
            <a:endParaRPr kumimoji="0" lang="da-DK" sz="1400" b="1" i="0" u="none" strike="noStrike" kern="1200" cap="none" spc="0" normalizeH="0" baseline="0" noProof="0" dirty="0">
              <a:ln>
                <a:noFill/>
              </a:ln>
              <a:solidFill>
                <a:srgbClr val="E60A11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3" name="PoljeZBesedilom 22">
            <a:extLst>
              <a:ext uri="{FF2B5EF4-FFF2-40B4-BE49-F238E27FC236}">
                <a16:creationId xmlns:a16="http://schemas.microsoft.com/office/drawing/2014/main" id="{D1E6308A-F979-42F9-A530-BFD1B7116C88}"/>
              </a:ext>
            </a:extLst>
          </p:cNvPr>
          <p:cNvSpPr txBox="1"/>
          <p:nvPr/>
        </p:nvSpPr>
        <p:spPr>
          <a:xfrm>
            <a:off x="7293845" y="791667"/>
            <a:ext cx="1440000" cy="5232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1400" b="1" i="0" u="none" strike="noStrike" kern="1200" cap="none" spc="0" normalizeH="0" baseline="0" noProof="0" dirty="0">
                <a:ln>
                  <a:noFill/>
                </a:ln>
                <a:solidFill>
                  <a:srgbClr val="E60A1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Krajnji korisnici</a:t>
            </a:r>
            <a:endParaRPr kumimoji="0" lang="da-DK" sz="1400" b="1" i="0" u="none" strike="noStrike" kern="1200" cap="none" spc="0" normalizeH="0" baseline="0" noProof="0" dirty="0">
              <a:ln>
                <a:noFill/>
              </a:ln>
              <a:solidFill>
                <a:srgbClr val="E60A11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28" name="Raven povezovalnik 27">
            <a:extLst>
              <a:ext uri="{FF2B5EF4-FFF2-40B4-BE49-F238E27FC236}">
                <a16:creationId xmlns:a16="http://schemas.microsoft.com/office/drawing/2014/main" id="{463DB122-18A3-4748-9A69-A4DD00DFED69}"/>
              </a:ext>
            </a:extLst>
          </p:cNvPr>
          <p:cNvCxnSpPr>
            <a:cxnSpLocks/>
          </p:cNvCxnSpPr>
          <p:nvPr/>
        </p:nvCxnSpPr>
        <p:spPr>
          <a:xfrm>
            <a:off x="2059421" y="1985413"/>
            <a:ext cx="0" cy="1656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5">
            <a:extLst>
              <a:ext uri="{FF2B5EF4-FFF2-40B4-BE49-F238E27FC236}">
                <a16:creationId xmlns:a16="http://schemas.microsoft.com/office/drawing/2014/main" id="{9E8C77E8-143E-4313-865C-AD92868990E1}"/>
              </a:ext>
            </a:extLst>
          </p:cNvPr>
          <p:cNvSpPr>
            <a:spLocks/>
          </p:cNvSpPr>
          <p:nvPr/>
        </p:nvSpPr>
        <p:spPr bwMode="auto">
          <a:xfrm>
            <a:off x="3802681" y="931893"/>
            <a:ext cx="156398" cy="242767"/>
          </a:xfrm>
          <a:custGeom>
            <a:avLst/>
            <a:gdLst>
              <a:gd name="T0" fmla="*/ 29 w 134"/>
              <a:gd name="T1" fmla="*/ 0 h 208"/>
              <a:gd name="T2" fmla="*/ 0 w 134"/>
              <a:gd name="T3" fmla="*/ 27 h 208"/>
              <a:gd name="T4" fmla="*/ 78 w 134"/>
              <a:gd name="T5" fmla="*/ 103 h 208"/>
              <a:gd name="T6" fmla="*/ 0 w 134"/>
              <a:gd name="T7" fmla="*/ 180 h 208"/>
              <a:gd name="T8" fmla="*/ 29 w 134"/>
              <a:gd name="T9" fmla="*/ 208 h 208"/>
              <a:gd name="T10" fmla="*/ 134 w 134"/>
              <a:gd name="T11" fmla="*/ 103 h 208"/>
              <a:gd name="T12" fmla="*/ 29 w 134"/>
              <a:gd name="T13" fmla="*/ 0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4" h="208">
                <a:moveTo>
                  <a:pt x="29" y="0"/>
                </a:moveTo>
                <a:lnTo>
                  <a:pt x="0" y="27"/>
                </a:lnTo>
                <a:lnTo>
                  <a:pt x="78" y="103"/>
                </a:lnTo>
                <a:lnTo>
                  <a:pt x="0" y="180"/>
                </a:lnTo>
                <a:lnTo>
                  <a:pt x="29" y="208"/>
                </a:lnTo>
                <a:lnTo>
                  <a:pt x="134" y="103"/>
                </a:lnTo>
                <a:lnTo>
                  <a:pt x="29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F2D5329D-5B6D-4E5D-9227-1431B94239DA}"/>
              </a:ext>
            </a:extLst>
          </p:cNvPr>
          <p:cNvSpPr>
            <a:spLocks/>
          </p:cNvSpPr>
          <p:nvPr/>
        </p:nvSpPr>
        <p:spPr bwMode="auto">
          <a:xfrm>
            <a:off x="5496874" y="931893"/>
            <a:ext cx="156398" cy="242767"/>
          </a:xfrm>
          <a:custGeom>
            <a:avLst/>
            <a:gdLst>
              <a:gd name="T0" fmla="*/ 29 w 134"/>
              <a:gd name="T1" fmla="*/ 0 h 208"/>
              <a:gd name="T2" fmla="*/ 0 w 134"/>
              <a:gd name="T3" fmla="*/ 27 h 208"/>
              <a:gd name="T4" fmla="*/ 78 w 134"/>
              <a:gd name="T5" fmla="*/ 103 h 208"/>
              <a:gd name="T6" fmla="*/ 0 w 134"/>
              <a:gd name="T7" fmla="*/ 180 h 208"/>
              <a:gd name="T8" fmla="*/ 29 w 134"/>
              <a:gd name="T9" fmla="*/ 208 h 208"/>
              <a:gd name="T10" fmla="*/ 134 w 134"/>
              <a:gd name="T11" fmla="*/ 103 h 208"/>
              <a:gd name="T12" fmla="*/ 29 w 134"/>
              <a:gd name="T13" fmla="*/ 0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4" h="208">
                <a:moveTo>
                  <a:pt x="29" y="0"/>
                </a:moveTo>
                <a:lnTo>
                  <a:pt x="0" y="27"/>
                </a:lnTo>
                <a:lnTo>
                  <a:pt x="78" y="103"/>
                </a:lnTo>
                <a:lnTo>
                  <a:pt x="0" y="180"/>
                </a:lnTo>
                <a:lnTo>
                  <a:pt x="29" y="208"/>
                </a:lnTo>
                <a:lnTo>
                  <a:pt x="134" y="103"/>
                </a:lnTo>
                <a:lnTo>
                  <a:pt x="29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3B750FE3-3A40-42D0-8055-C0B5E70FDFF3}"/>
              </a:ext>
            </a:extLst>
          </p:cNvPr>
          <p:cNvSpPr>
            <a:spLocks/>
          </p:cNvSpPr>
          <p:nvPr/>
        </p:nvSpPr>
        <p:spPr bwMode="auto">
          <a:xfrm>
            <a:off x="7198138" y="931893"/>
            <a:ext cx="156398" cy="242767"/>
          </a:xfrm>
          <a:custGeom>
            <a:avLst/>
            <a:gdLst>
              <a:gd name="T0" fmla="*/ 29 w 134"/>
              <a:gd name="T1" fmla="*/ 0 h 208"/>
              <a:gd name="T2" fmla="*/ 0 w 134"/>
              <a:gd name="T3" fmla="*/ 27 h 208"/>
              <a:gd name="T4" fmla="*/ 78 w 134"/>
              <a:gd name="T5" fmla="*/ 103 h 208"/>
              <a:gd name="T6" fmla="*/ 0 w 134"/>
              <a:gd name="T7" fmla="*/ 180 h 208"/>
              <a:gd name="T8" fmla="*/ 29 w 134"/>
              <a:gd name="T9" fmla="*/ 208 h 208"/>
              <a:gd name="T10" fmla="*/ 134 w 134"/>
              <a:gd name="T11" fmla="*/ 103 h 208"/>
              <a:gd name="T12" fmla="*/ 29 w 134"/>
              <a:gd name="T13" fmla="*/ 0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4" h="208">
                <a:moveTo>
                  <a:pt x="29" y="0"/>
                </a:moveTo>
                <a:lnTo>
                  <a:pt x="0" y="27"/>
                </a:lnTo>
                <a:lnTo>
                  <a:pt x="78" y="103"/>
                </a:lnTo>
                <a:lnTo>
                  <a:pt x="0" y="180"/>
                </a:lnTo>
                <a:lnTo>
                  <a:pt x="29" y="208"/>
                </a:lnTo>
                <a:lnTo>
                  <a:pt x="134" y="103"/>
                </a:lnTo>
                <a:lnTo>
                  <a:pt x="29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29" name="Raven povezovalnik 28">
            <a:extLst>
              <a:ext uri="{FF2B5EF4-FFF2-40B4-BE49-F238E27FC236}">
                <a16:creationId xmlns:a16="http://schemas.microsoft.com/office/drawing/2014/main" id="{BA63D75F-3D6A-4519-A1A9-D046CBA1F090}"/>
              </a:ext>
            </a:extLst>
          </p:cNvPr>
          <p:cNvCxnSpPr>
            <a:cxnSpLocks/>
          </p:cNvCxnSpPr>
          <p:nvPr/>
        </p:nvCxnSpPr>
        <p:spPr>
          <a:xfrm>
            <a:off x="3748545" y="1985413"/>
            <a:ext cx="0" cy="1656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en povezovalnik 29">
            <a:extLst>
              <a:ext uri="{FF2B5EF4-FFF2-40B4-BE49-F238E27FC236}">
                <a16:creationId xmlns:a16="http://schemas.microsoft.com/office/drawing/2014/main" id="{72E2862C-FC4E-4067-BD29-E46D116BDD40}"/>
              </a:ext>
            </a:extLst>
          </p:cNvPr>
          <p:cNvCxnSpPr>
            <a:cxnSpLocks/>
          </p:cNvCxnSpPr>
          <p:nvPr/>
        </p:nvCxnSpPr>
        <p:spPr>
          <a:xfrm>
            <a:off x="5461949" y="1985413"/>
            <a:ext cx="0" cy="1656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aven povezovalnik 30">
            <a:extLst>
              <a:ext uri="{FF2B5EF4-FFF2-40B4-BE49-F238E27FC236}">
                <a16:creationId xmlns:a16="http://schemas.microsoft.com/office/drawing/2014/main" id="{FE07414A-964B-450F-A95D-24DD23BA6EB9}"/>
              </a:ext>
            </a:extLst>
          </p:cNvPr>
          <p:cNvCxnSpPr>
            <a:cxnSpLocks/>
          </p:cNvCxnSpPr>
          <p:nvPr/>
        </p:nvCxnSpPr>
        <p:spPr>
          <a:xfrm>
            <a:off x="7163213" y="1985413"/>
            <a:ext cx="0" cy="1656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77755514-1DED-417B-8E65-EEACC357E338}"/>
              </a:ext>
            </a:extLst>
          </p:cNvPr>
          <p:cNvGrpSpPr/>
          <p:nvPr/>
        </p:nvGrpSpPr>
        <p:grpSpPr>
          <a:xfrm>
            <a:off x="478930" y="1983977"/>
            <a:ext cx="1449859" cy="1768782"/>
            <a:chOff x="478930" y="1983976"/>
            <a:chExt cx="1449859" cy="1768782"/>
          </a:xfrm>
        </p:grpSpPr>
        <p:sp>
          <p:nvSpPr>
            <p:cNvPr id="32" name="PoljeZBesedilom 31">
              <a:extLst>
                <a:ext uri="{FF2B5EF4-FFF2-40B4-BE49-F238E27FC236}">
                  <a16:creationId xmlns:a16="http://schemas.microsoft.com/office/drawing/2014/main" id="{846447B0-B836-4B74-8831-1ACD912658A4}"/>
                </a:ext>
              </a:extLst>
            </p:cNvPr>
            <p:cNvSpPr txBox="1"/>
            <p:nvPr/>
          </p:nvSpPr>
          <p:spPr>
            <a:xfrm>
              <a:off x="488789" y="1983976"/>
              <a:ext cx="1440000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Pro</a:t>
              </a:r>
              <a:r>
                <a:rPr kumimoji="0" lang="sr-Latn-BA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izvodnja</a:t>
              </a:r>
              <a:endPara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" name="TextBox 20">
              <a:extLst>
                <a:ext uri="{FF2B5EF4-FFF2-40B4-BE49-F238E27FC236}">
                  <a16:creationId xmlns:a16="http://schemas.microsoft.com/office/drawing/2014/main" id="{1C497826-B955-487D-B2A5-B32DCB684941}"/>
                </a:ext>
              </a:extLst>
            </p:cNvPr>
            <p:cNvSpPr txBox="1"/>
            <p:nvPr/>
          </p:nvSpPr>
          <p:spPr>
            <a:xfrm>
              <a:off x="478930" y="2252347"/>
              <a:ext cx="1440000" cy="1500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BA" sz="8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Predviđanje toplotnog opterećenja</a:t>
              </a:r>
              <a:endPara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l-SI" sz="8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Optimizizacija temperature razvodne vode na osnovu statistike</a:t>
              </a:r>
              <a:endPara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BA" sz="8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Optimizacija proizvodnje</a:t>
              </a:r>
              <a:endPara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BA" sz="8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Planiranje proizvodnje</a:t>
              </a:r>
              <a:endPara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756DFA72-B270-4990-ACC1-904E30962B34}"/>
              </a:ext>
            </a:extLst>
          </p:cNvPr>
          <p:cNvGrpSpPr/>
          <p:nvPr/>
        </p:nvGrpSpPr>
        <p:grpSpPr>
          <a:xfrm>
            <a:off x="2146363" y="1985414"/>
            <a:ext cx="1440000" cy="1776906"/>
            <a:chOff x="2146363" y="1985413"/>
            <a:chExt cx="1440000" cy="1776906"/>
          </a:xfrm>
        </p:grpSpPr>
        <p:sp>
          <p:nvSpPr>
            <p:cNvPr id="33" name="PoljeZBesedilom 32">
              <a:extLst>
                <a:ext uri="{FF2B5EF4-FFF2-40B4-BE49-F238E27FC236}">
                  <a16:creationId xmlns:a16="http://schemas.microsoft.com/office/drawing/2014/main" id="{CBE5BB9F-59E5-4C3F-99CB-948979D555A7}"/>
                </a:ext>
              </a:extLst>
            </p:cNvPr>
            <p:cNvSpPr txBox="1"/>
            <p:nvPr/>
          </p:nvSpPr>
          <p:spPr>
            <a:xfrm>
              <a:off x="2146363" y="1985413"/>
              <a:ext cx="14400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  <a:r>
                <a:rPr kumimoji="0" lang="sr-Latn-BA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Mreža</a:t>
              </a:r>
              <a:endParaRPr kumimoji="0" lang="da-DK" sz="1000" b="1" i="0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" name="TextBox 19">
              <a:extLst>
                <a:ext uri="{FF2B5EF4-FFF2-40B4-BE49-F238E27FC236}">
                  <a16:creationId xmlns:a16="http://schemas.microsoft.com/office/drawing/2014/main" id="{FD1550E3-F906-42C2-9F27-2CAEA18A6EB9}"/>
                </a:ext>
              </a:extLst>
            </p:cNvPr>
            <p:cNvSpPr txBox="1"/>
            <p:nvPr/>
          </p:nvSpPr>
          <p:spPr>
            <a:xfrm>
              <a:off x="2146363" y="2336288"/>
              <a:ext cx="1440000" cy="1426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ts val="102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BA" sz="8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Projektovanje mreže</a:t>
              </a:r>
              <a:endPara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354" rtl="0" eaLnBrk="1" fontAlgn="auto" latinLnBrk="0" hangingPunct="1">
                <a:lnSpc>
                  <a:spcPts val="102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BA" sz="8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Vizuelizacija i „</a:t>
              </a:r>
              <a:r>
                <a:rPr kumimoji="0" lang="da-DK" sz="8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On line</a:t>
              </a:r>
              <a:r>
                <a:rPr kumimoji="0" lang="sr-Latn-BA" sz="8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“ upravljanje mrežom </a:t>
              </a:r>
              <a:endPara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354" rtl="0" eaLnBrk="1" fontAlgn="auto" latinLnBrk="0" hangingPunct="1">
                <a:lnSpc>
                  <a:spcPts val="102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8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Hydrauli</a:t>
              </a:r>
              <a:r>
                <a:rPr kumimoji="0" lang="sr-Latn-BA" sz="8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čko optimizovanje razvodne temperature</a:t>
              </a:r>
              <a:r>
                <a:rPr kumimoji="0" lang="da-DK" sz="8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354" rtl="0" eaLnBrk="1" fontAlgn="auto" latinLnBrk="0" hangingPunct="1">
                <a:lnSpc>
                  <a:spcPts val="102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BA" sz="8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Optimizacija pritiska</a:t>
              </a:r>
              <a:endPara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354" rtl="0" eaLnBrk="1" fontAlgn="auto" latinLnBrk="0" hangingPunct="1">
                <a:lnSpc>
                  <a:spcPts val="102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2AB030A6-7D83-410C-A31F-F6348754E4ED}"/>
              </a:ext>
            </a:extLst>
          </p:cNvPr>
          <p:cNvGrpSpPr/>
          <p:nvPr/>
        </p:nvGrpSpPr>
        <p:grpSpPr>
          <a:xfrm>
            <a:off x="3786172" y="1754188"/>
            <a:ext cx="1644556" cy="2058050"/>
            <a:chOff x="3803936" y="1828505"/>
            <a:chExt cx="1644556" cy="2058050"/>
          </a:xfrm>
        </p:grpSpPr>
        <p:sp>
          <p:nvSpPr>
            <p:cNvPr id="34" name="PoljeZBesedilom 33">
              <a:extLst>
                <a:ext uri="{FF2B5EF4-FFF2-40B4-BE49-F238E27FC236}">
                  <a16:creationId xmlns:a16="http://schemas.microsoft.com/office/drawing/2014/main" id="{5170B63F-7687-416F-B259-4E9FB4D4C296}"/>
                </a:ext>
              </a:extLst>
            </p:cNvPr>
            <p:cNvSpPr txBox="1"/>
            <p:nvPr/>
          </p:nvSpPr>
          <p:spPr>
            <a:xfrm>
              <a:off x="3803936" y="1828505"/>
              <a:ext cx="144000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BA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Kompletno praćenje sistema</a:t>
              </a:r>
              <a:endParaRPr kumimoji="0" lang="da-DK" sz="1000" b="1" i="0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9" name="TextBox 30">
              <a:extLst>
                <a:ext uri="{FF2B5EF4-FFF2-40B4-BE49-F238E27FC236}">
                  <a16:creationId xmlns:a16="http://schemas.microsoft.com/office/drawing/2014/main" id="{22CFD639-DC78-4698-8670-5295BB67EEEA}"/>
                </a:ext>
              </a:extLst>
            </p:cNvPr>
            <p:cNvSpPr txBox="1"/>
            <p:nvPr/>
          </p:nvSpPr>
          <p:spPr>
            <a:xfrm>
              <a:off x="4008492" y="2152747"/>
              <a:ext cx="1440000" cy="1733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ts val="102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8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Mo</a:t>
              </a:r>
              <a:r>
                <a:rPr kumimoji="0" lang="sl-SI" sz="8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n</a:t>
              </a:r>
              <a:r>
                <a:rPr kumimoji="0" lang="da-DK" sz="8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itoring and </a:t>
              </a:r>
              <a:br>
                <a:rPr kumimoji="0" lang="sl-SI" sz="8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</a:br>
              <a:r>
                <a:rPr kumimoji="0" lang="da-DK" sz="8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Control </a:t>
              </a:r>
            </a:p>
            <a:p>
              <a:pPr marL="0" marR="0" lvl="0" indent="0" algn="ctr" defTabSz="914354" rtl="0" eaLnBrk="1" fontAlgn="auto" latinLnBrk="0" hangingPunct="1">
                <a:lnSpc>
                  <a:spcPts val="102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BA" sz="8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Laka integracija podataka </a:t>
              </a:r>
              <a:endParaRPr kumimoji="0" lang="en-US" sz="850" b="0" i="0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354" rtl="0" eaLnBrk="1" fontAlgn="auto" latinLnBrk="0" hangingPunct="1">
                <a:lnSpc>
                  <a:spcPts val="102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BA" sz="8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Jednostavna ekstrakcija i interpretacija podataka</a:t>
              </a:r>
              <a:r>
                <a:rPr kumimoji="0" lang="en-US" sz="8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354" rtl="0" eaLnBrk="1" fontAlgn="auto" latinLnBrk="0" hangingPunct="1">
                <a:lnSpc>
                  <a:spcPts val="102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Integr</a:t>
              </a:r>
              <a:r>
                <a:rPr kumimoji="0" lang="sr-Latn-BA" sz="8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isanje uređaja sa različitim protokolima</a:t>
              </a:r>
              <a:endParaRPr kumimoji="0" lang="en-US" sz="850" b="0" i="0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grpSp>
        <p:nvGrpSpPr>
          <p:cNvPr id="27" name="Skupina 26">
            <a:extLst>
              <a:ext uri="{FF2B5EF4-FFF2-40B4-BE49-F238E27FC236}">
                <a16:creationId xmlns:a16="http://schemas.microsoft.com/office/drawing/2014/main" id="{24F4B020-1211-4FDD-AF2F-A392D03CC22F}"/>
              </a:ext>
            </a:extLst>
          </p:cNvPr>
          <p:cNvGrpSpPr/>
          <p:nvPr/>
        </p:nvGrpSpPr>
        <p:grpSpPr>
          <a:xfrm>
            <a:off x="5548891" y="1985413"/>
            <a:ext cx="1465056" cy="1268579"/>
            <a:chOff x="5548891" y="1985413"/>
            <a:chExt cx="1465056" cy="1268579"/>
          </a:xfrm>
        </p:grpSpPr>
        <p:sp>
          <p:nvSpPr>
            <p:cNvPr id="35" name="PoljeZBesedilom 34">
              <a:extLst>
                <a:ext uri="{FF2B5EF4-FFF2-40B4-BE49-F238E27FC236}">
                  <a16:creationId xmlns:a16="http://schemas.microsoft.com/office/drawing/2014/main" id="{2635754C-4939-410E-BB62-FC092BA50511}"/>
                </a:ext>
              </a:extLst>
            </p:cNvPr>
            <p:cNvSpPr txBox="1"/>
            <p:nvPr/>
          </p:nvSpPr>
          <p:spPr>
            <a:xfrm>
              <a:off x="5548891" y="1985413"/>
              <a:ext cx="14400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BA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Zgradarstvo</a:t>
              </a:r>
              <a:endParaRPr kumimoji="0" lang="da-DK" sz="1200" b="1" i="0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0" name="TextBox 45">
              <a:extLst>
                <a:ext uri="{FF2B5EF4-FFF2-40B4-BE49-F238E27FC236}">
                  <a16:creationId xmlns:a16="http://schemas.microsoft.com/office/drawing/2014/main" id="{F61960CA-9C90-4370-A8AC-BEDC6192636C}"/>
                </a:ext>
              </a:extLst>
            </p:cNvPr>
            <p:cNvSpPr txBox="1"/>
            <p:nvPr/>
          </p:nvSpPr>
          <p:spPr>
            <a:xfrm>
              <a:off x="5573947" y="2561495"/>
              <a:ext cx="1440000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BA" sz="8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Optimizovanje pikova opterećenja</a:t>
              </a:r>
              <a:endParaRPr kumimoji="0" lang="sl-SI" sz="850" b="0" i="0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BA" sz="8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Optimizacija potrošnje energije</a:t>
              </a:r>
              <a:endPara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grpSp>
        <p:nvGrpSpPr>
          <p:cNvPr id="37" name="Skupina 36">
            <a:extLst>
              <a:ext uri="{FF2B5EF4-FFF2-40B4-BE49-F238E27FC236}">
                <a16:creationId xmlns:a16="http://schemas.microsoft.com/office/drawing/2014/main" id="{0273ECA9-3360-48F0-8CD1-18CFDF197EB5}"/>
              </a:ext>
            </a:extLst>
          </p:cNvPr>
          <p:cNvGrpSpPr/>
          <p:nvPr/>
        </p:nvGrpSpPr>
        <p:grpSpPr>
          <a:xfrm>
            <a:off x="7250155" y="1985414"/>
            <a:ext cx="1440000" cy="1458871"/>
            <a:chOff x="7250155" y="1985413"/>
            <a:chExt cx="1440000" cy="1458870"/>
          </a:xfrm>
        </p:grpSpPr>
        <p:sp>
          <p:nvSpPr>
            <p:cNvPr id="36" name="PoljeZBesedilom 35">
              <a:extLst>
                <a:ext uri="{FF2B5EF4-FFF2-40B4-BE49-F238E27FC236}">
                  <a16:creationId xmlns:a16="http://schemas.microsoft.com/office/drawing/2014/main" id="{A97E3A1C-CA74-4A73-8EED-3A0F95B4809A}"/>
                </a:ext>
              </a:extLst>
            </p:cNvPr>
            <p:cNvSpPr txBox="1"/>
            <p:nvPr/>
          </p:nvSpPr>
          <p:spPr>
            <a:xfrm>
              <a:off x="7250155" y="1985413"/>
              <a:ext cx="14400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Ap</a:t>
              </a:r>
              <a:r>
                <a:rPr kumimoji="0" lang="sr-Latn-BA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artmani</a:t>
              </a:r>
              <a:endParaRPr kumimoji="0" lang="da-DK" sz="1200" b="1" i="0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3" name="TextBox 56">
              <a:extLst>
                <a:ext uri="{FF2B5EF4-FFF2-40B4-BE49-F238E27FC236}">
                  <a16:creationId xmlns:a16="http://schemas.microsoft.com/office/drawing/2014/main" id="{D1207D90-15B6-4AA9-8380-76973B692A4F}"/>
                </a:ext>
              </a:extLst>
            </p:cNvPr>
            <p:cNvSpPr txBox="1"/>
            <p:nvPr/>
          </p:nvSpPr>
          <p:spPr>
            <a:xfrm>
              <a:off x="7250155" y="2336288"/>
              <a:ext cx="1440000" cy="1107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BA" sz="8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Praćenje potrošnje kod krajnjih korisnika</a:t>
              </a:r>
              <a:endParaRPr kumimoji="0" lang="en-US" sz="850" b="0" i="0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BA" sz="8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Optimizacija povratne temperature</a:t>
              </a:r>
              <a:endParaRPr kumimoji="0" lang="en-US" sz="850" b="0" i="0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50" b="0" i="0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grpSp>
        <p:nvGrpSpPr>
          <p:cNvPr id="38" name="Skupina 37">
            <a:extLst>
              <a:ext uri="{FF2B5EF4-FFF2-40B4-BE49-F238E27FC236}">
                <a16:creationId xmlns:a16="http://schemas.microsoft.com/office/drawing/2014/main" id="{B0346E27-1FD6-414F-B6AE-27269DA98D6D}"/>
              </a:ext>
            </a:extLst>
          </p:cNvPr>
          <p:cNvGrpSpPr/>
          <p:nvPr/>
        </p:nvGrpSpPr>
        <p:grpSpPr>
          <a:xfrm>
            <a:off x="488790" y="3752759"/>
            <a:ext cx="8655211" cy="218862"/>
            <a:chOff x="488789" y="3752758"/>
            <a:chExt cx="8655211" cy="218862"/>
          </a:xfrm>
        </p:grpSpPr>
        <p:sp>
          <p:nvSpPr>
            <p:cNvPr id="15" name="Pravokotnik 14">
              <a:extLst>
                <a:ext uri="{FF2B5EF4-FFF2-40B4-BE49-F238E27FC236}">
                  <a16:creationId xmlns:a16="http://schemas.microsoft.com/office/drawing/2014/main" id="{12B0E73D-1B91-42F1-A05C-1256AAAC16C8}"/>
                </a:ext>
              </a:extLst>
            </p:cNvPr>
            <p:cNvSpPr/>
            <p:nvPr/>
          </p:nvSpPr>
          <p:spPr>
            <a:xfrm>
              <a:off x="488789" y="3752758"/>
              <a:ext cx="8655211" cy="218862"/>
            </a:xfrm>
            <a:prstGeom prst="rect">
              <a:avLst/>
            </a:prstGeom>
            <a:gradFill>
              <a:gsLst>
                <a:gs pos="100000">
                  <a:schemeClr val="accent2">
                    <a:alpha val="0"/>
                  </a:schemeClr>
                </a:gs>
                <a:gs pos="0">
                  <a:schemeClr val="accent2">
                    <a:alpha val="0"/>
                  </a:schemeClr>
                </a:gs>
                <a:gs pos="20000">
                  <a:srgbClr val="E60A11"/>
                </a:gs>
                <a:gs pos="80000">
                  <a:schemeClr val="accent2"/>
                </a:gs>
              </a:gsLst>
              <a:lin ang="0" scaled="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44" name="PoljeZBesedilom 43">
              <a:extLst>
                <a:ext uri="{FF2B5EF4-FFF2-40B4-BE49-F238E27FC236}">
                  <a16:creationId xmlns:a16="http://schemas.microsoft.com/office/drawing/2014/main" id="{1D747D48-27F3-44FA-9AD8-D96007978BF6}"/>
                </a:ext>
              </a:extLst>
            </p:cNvPr>
            <p:cNvSpPr txBox="1"/>
            <p:nvPr/>
          </p:nvSpPr>
          <p:spPr>
            <a:xfrm>
              <a:off x="2910053" y="3769856"/>
              <a:ext cx="3392668" cy="18466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12191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Data API HUB </a:t>
              </a:r>
            </a:p>
          </p:txBody>
        </p:sp>
      </p:grpSp>
      <p:grpSp>
        <p:nvGrpSpPr>
          <p:cNvPr id="39" name="Skupina 38">
            <a:extLst>
              <a:ext uri="{FF2B5EF4-FFF2-40B4-BE49-F238E27FC236}">
                <a16:creationId xmlns:a16="http://schemas.microsoft.com/office/drawing/2014/main" id="{FD5D8325-6104-45DA-857A-06FC7CD950AC}"/>
              </a:ext>
            </a:extLst>
          </p:cNvPr>
          <p:cNvGrpSpPr/>
          <p:nvPr/>
        </p:nvGrpSpPr>
        <p:grpSpPr>
          <a:xfrm>
            <a:off x="917474" y="3769857"/>
            <a:ext cx="8655211" cy="449029"/>
            <a:chOff x="488789" y="4004992"/>
            <a:chExt cx="8655211" cy="545748"/>
          </a:xfrm>
        </p:grpSpPr>
        <p:sp>
          <p:nvSpPr>
            <p:cNvPr id="45" name="Pravokotnik 44">
              <a:extLst>
                <a:ext uri="{FF2B5EF4-FFF2-40B4-BE49-F238E27FC236}">
                  <a16:creationId xmlns:a16="http://schemas.microsoft.com/office/drawing/2014/main" id="{B24AF773-7085-4C4D-92F8-AD632A83194F}"/>
                </a:ext>
              </a:extLst>
            </p:cNvPr>
            <p:cNvSpPr/>
            <p:nvPr/>
          </p:nvSpPr>
          <p:spPr>
            <a:xfrm>
              <a:off x="488789" y="4004992"/>
              <a:ext cx="8655211" cy="293086"/>
            </a:xfrm>
            <a:prstGeom prst="rect">
              <a:avLst/>
            </a:prstGeom>
            <a:gradFill>
              <a:gsLst>
                <a:gs pos="100000">
                  <a:schemeClr val="bg2">
                    <a:lumMod val="75000"/>
                    <a:alpha val="0"/>
                  </a:schemeClr>
                </a:gs>
                <a:gs pos="0">
                  <a:schemeClr val="bg2">
                    <a:lumMod val="75000"/>
                    <a:alpha val="0"/>
                  </a:schemeClr>
                </a:gs>
                <a:gs pos="20000">
                  <a:schemeClr val="bg2">
                    <a:lumMod val="75000"/>
                    <a:alpha val="60000"/>
                  </a:schemeClr>
                </a:gs>
                <a:gs pos="80000">
                  <a:schemeClr val="bg2">
                    <a:lumMod val="75000"/>
                    <a:alpha val="60000"/>
                  </a:schemeClr>
                </a:gs>
              </a:gsLst>
              <a:lin ang="0" scaled="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0" name="PoljeZBesedilom 49">
              <a:extLst>
                <a:ext uri="{FF2B5EF4-FFF2-40B4-BE49-F238E27FC236}">
                  <a16:creationId xmlns:a16="http://schemas.microsoft.com/office/drawing/2014/main" id="{CEC6D6C8-CAED-467C-BA2D-C82F3B8B6101}"/>
                </a:ext>
              </a:extLst>
            </p:cNvPr>
            <p:cNvSpPr txBox="1"/>
            <p:nvPr/>
          </p:nvSpPr>
          <p:spPr>
            <a:xfrm>
              <a:off x="2418772" y="4366074"/>
              <a:ext cx="3392668" cy="18466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12191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AI Engine</a:t>
              </a:r>
            </a:p>
          </p:txBody>
        </p:sp>
      </p:grpSp>
      <p:pic>
        <p:nvPicPr>
          <p:cNvPr id="52" name="Graphic 57" descr="Research">
            <a:extLst>
              <a:ext uri="{FF2B5EF4-FFF2-40B4-BE49-F238E27FC236}">
                <a16:creationId xmlns:a16="http://schemas.microsoft.com/office/drawing/2014/main" id="{0E917D5E-6FFA-4E93-815B-AA9D545ECB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14319" y="4028983"/>
            <a:ext cx="253551" cy="251113"/>
          </a:xfrm>
          <a:prstGeom prst="rect">
            <a:avLst/>
          </a:prstGeom>
        </p:spPr>
      </p:pic>
      <p:grpSp>
        <p:nvGrpSpPr>
          <p:cNvPr id="414" name="Skupina 413">
            <a:extLst>
              <a:ext uri="{FF2B5EF4-FFF2-40B4-BE49-F238E27FC236}">
                <a16:creationId xmlns:a16="http://schemas.microsoft.com/office/drawing/2014/main" id="{4DD583F3-46D3-4F6C-8F11-683CE70DF6E8}"/>
              </a:ext>
            </a:extLst>
          </p:cNvPr>
          <p:cNvGrpSpPr/>
          <p:nvPr/>
        </p:nvGrpSpPr>
        <p:grpSpPr>
          <a:xfrm>
            <a:off x="637302" y="1408612"/>
            <a:ext cx="1142975" cy="377825"/>
            <a:chOff x="601663" y="1366838"/>
            <a:chExt cx="1142975" cy="377825"/>
          </a:xfrm>
        </p:grpSpPr>
        <p:grpSp>
          <p:nvGrpSpPr>
            <p:cNvPr id="252" name="Skupina 251">
              <a:extLst>
                <a:ext uri="{FF2B5EF4-FFF2-40B4-BE49-F238E27FC236}">
                  <a16:creationId xmlns:a16="http://schemas.microsoft.com/office/drawing/2014/main" id="{113AF53E-319F-4213-AD6A-FC49473DEC0D}"/>
                </a:ext>
              </a:extLst>
            </p:cNvPr>
            <p:cNvGrpSpPr/>
            <p:nvPr/>
          </p:nvGrpSpPr>
          <p:grpSpPr>
            <a:xfrm>
              <a:off x="904876" y="1458913"/>
              <a:ext cx="282575" cy="285750"/>
              <a:chOff x="904876" y="1458913"/>
              <a:chExt cx="282575" cy="285750"/>
            </a:xfrm>
          </p:grpSpPr>
          <p:sp>
            <p:nvSpPr>
              <p:cNvPr id="253" name="Freeform 16">
                <a:extLst>
                  <a:ext uri="{FF2B5EF4-FFF2-40B4-BE49-F238E27FC236}">
                    <a16:creationId xmlns:a16="http://schemas.microsoft.com/office/drawing/2014/main" id="{32CA0CA3-A2B7-4A86-84AD-ADC9D7794E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4876" y="1700213"/>
                <a:ext cx="82550" cy="44450"/>
              </a:xfrm>
              <a:custGeom>
                <a:avLst/>
                <a:gdLst>
                  <a:gd name="T0" fmla="*/ 257 w 257"/>
                  <a:gd name="T1" fmla="*/ 68 h 137"/>
                  <a:gd name="T2" fmla="*/ 257 w 257"/>
                  <a:gd name="T3" fmla="*/ 65 h 137"/>
                  <a:gd name="T4" fmla="*/ 251 w 257"/>
                  <a:gd name="T5" fmla="*/ 0 h 137"/>
                  <a:gd name="T6" fmla="*/ 36 w 257"/>
                  <a:gd name="T7" fmla="*/ 0 h 137"/>
                  <a:gd name="T8" fmla="*/ 36 w 257"/>
                  <a:gd name="T9" fmla="*/ 0 h 137"/>
                  <a:gd name="T10" fmla="*/ 36 w 257"/>
                  <a:gd name="T11" fmla="*/ 0 h 137"/>
                  <a:gd name="T12" fmla="*/ 21 w 257"/>
                  <a:gd name="T13" fmla="*/ 44 h 137"/>
                  <a:gd name="T14" fmla="*/ 0 w 257"/>
                  <a:gd name="T15" fmla="*/ 83 h 137"/>
                  <a:gd name="T16" fmla="*/ 36 w 257"/>
                  <a:gd name="T17" fmla="*/ 107 h 137"/>
                  <a:gd name="T18" fmla="*/ 94 w 257"/>
                  <a:gd name="T19" fmla="*/ 120 h 137"/>
                  <a:gd name="T20" fmla="*/ 164 w 257"/>
                  <a:gd name="T21" fmla="*/ 128 h 137"/>
                  <a:gd name="T22" fmla="*/ 202 w 257"/>
                  <a:gd name="T23" fmla="*/ 112 h 137"/>
                  <a:gd name="T24" fmla="*/ 257 w 257"/>
                  <a:gd name="T25" fmla="*/ 68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7" h="137">
                    <a:moveTo>
                      <a:pt x="257" y="68"/>
                    </a:moveTo>
                    <a:cubicBezTo>
                      <a:pt x="257" y="67"/>
                      <a:pt x="257" y="66"/>
                      <a:pt x="257" y="65"/>
                    </a:cubicBezTo>
                    <a:cubicBezTo>
                      <a:pt x="251" y="0"/>
                      <a:pt x="251" y="0"/>
                      <a:pt x="251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0"/>
                      <a:pt x="33" y="13"/>
                      <a:pt x="21" y="44"/>
                    </a:cubicBezTo>
                    <a:cubicBezTo>
                      <a:pt x="16" y="57"/>
                      <a:pt x="0" y="83"/>
                      <a:pt x="0" y="83"/>
                    </a:cubicBezTo>
                    <a:cubicBezTo>
                      <a:pt x="0" y="83"/>
                      <a:pt x="5" y="106"/>
                      <a:pt x="36" y="107"/>
                    </a:cubicBezTo>
                    <a:cubicBezTo>
                      <a:pt x="65" y="108"/>
                      <a:pt x="77" y="112"/>
                      <a:pt x="94" y="120"/>
                    </a:cubicBezTo>
                    <a:cubicBezTo>
                      <a:pt x="124" y="135"/>
                      <a:pt x="144" y="137"/>
                      <a:pt x="164" y="128"/>
                    </a:cubicBezTo>
                    <a:cubicBezTo>
                      <a:pt x="178" y="121"/>
                      <a:pt x="192" y="116"/>
                      <a:pt x="202" y="112"/>
                    </a:cubicBezTo>
                    <a:cubicBezTo>
                      <a:pt x="235" y="103"/>
                      <a:pt x="257" y="87"/>
                      <a:pt x="257" y="68"/>
                    </a:cubicBezTo>
                  </a:path>
                </a:pathLst>
              </a:cu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54" name="Freeform 17">
                <a:extLst>
                  <a:ext uri="{FF2B5EF4-FFF2-40B4-BE49-F238E27FC236}">
                    <a16:creationId xmlns:a16="http://schemas.microsoft.com/office/drawing/2014/main" id="{4C6D33D0-F155-4F45-8D51-EF70D384CE9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6476" y="1458913"/>
                <a:ext cx="180975" cy="279400"/>
              </a:xfrm>
              <a:custGeom>
                <a:avLst/>
                <a:gdLst>
                  <a:gd name="T0" fmla="*/ 564 w 564"/>
                  <a:gd name="T1" fmla="*/ 286 h 864"/>
                  <a:gd name="T2" fmla="*/ 548 w 564"/>
                  <a:gd name="T3" fmla="*/ 242 h 864"/>
                  <a:gd name="T4" fmla="*/ 557 w 564"/>
                  <a:gd name="T5" fmla="*/ 209 h 864"/>
                  <a:gd name="T6" fmla="*/ 520 w 564"/>
                  <a:gd name="T7" fmla="*/ 152 h 864"/>
                  <a:gd name="T8" fmla="*/ 420 w 564"/>
                  <a:gd name="T9" fmla="*/ 60 h 864"/>
                  <a:gd name="T10" fmla="*/ 399 w 564"/>
                  <a:gd name="T11" fmla="*/ 62 h 864"/>
                  <a:gd name="T12" fmla="*/ 327 w 564"/>
                  <a:gd name="T13" fmla="*/ 5 h 864"/>
                  <a:gd name="T14" fmla="*/ 288 w 564"/>
                  <a:gd name="T15" fmla="*/ 17 h 864"/>
                  <a:gd name="T16" fmla="*/ 239 w 564"/>
                  <a:gd name="T17" fmla="*/ 0 h 864"/>
                  <a:gd name="T18" fmla="*/ 165 w 564"/>
                  <a:gd name="T19" fmla="*/ 52 h 864"/>
                  <a:gd name="T20" fmla="*/ 72 w 564"/>
                  <a:gd name="T21" fmla="*/ 146 h 864"/>
                  <a:gd name="T22" fmla="*/ 72 w 564"/>
                  <a:gd name="T23" fmla="*/ 148 h 864"/>
                  <a:gd name="T24" fmla="*/ 10 w 564"/>
                  <a:gd name="T25" fmla="*/ 211 h 864"/>
                  <a:gd name="T26" fmla="*/ 18 w 564"/>
                  <a:gd name="T27" fmla="*/ 241 h 864"/>
                  <a:gd name="T28" fmla="*/ 0 w 564"/>
                  <a:gd name="T29" fmla="*/ 288 h 864"/>
                  <a:gd name="T30" fmla="*/ 69 w 564"/>
                  <a:gd name="T31" fmla="*/ 362 h 864"/>
                  <a:gd name="T32" fmla="*/ 145 w 564"/>
                  <a:gd name="T33" fmla="*/ 409 h 864"/>
                  <a:gd name="T34" fmla="*/ 164 w 564"/>
                  <a:gd name="T35" fmla="*/ 407 h 864"/>
                  <a:gd name="T36" fmla="*/ 213 w 564"/>
                  <a:gd name="T37" fmla="*/ 571 h 864"/>
                  <a:gd name="T38" fmla="*/ 195 w 564"/>
                  <a:gd name="T39" fmla="*/ 830 h 864"/>
                  <a:gd name="T40" fmla="*/ 195 w 564"/>
                  <a:gd name="T41" fmla="*/ 832 h 864"/>
                  <a:gd name="T42" fmla="*/ 267 w 564"/>
                  <a:gd name="T43" fmla="*/ 864 h 864"/>
                  <a:gd name="T44" fmla="*/ 339 w 564"/>
                  <a:gd name="T45" fmla="*/ 832 h 864"/>
                  <a:gd name="T46" fmla="*/ 338 w 564"/>
                  <a:gd name="T47" fmla="*/ 830 h 864"/>
                  <a:gd name="T48" fmla="*/ 315 w 564"/>
                  <a:gd name="T49" fmla="*/ 736 h 864"/>
                  <a:gd name="T50" fmla="*/ 283 w 564"/>
                  <a:gd name="T51" fmla="*/ 521 h 864"/>
                  <a:gd name="T52" fmla="*/ 339 w 564"/>
                  <a:gd name="T53" fmla="*/ 441 h 864"/>
                  <a:gd name="T54" fmla="*/ 390 w 564"/>
                  <a:gd name="T55" fmla="*/ 466 h 864"/>
                  <a:gd name="T56" fmla="*/ 437 w 564"/>
                  <a:gd name="T57" fmla="*/ 447 h 864"/>
                  <a:gd name="T58" fmla="*/ 469 w 564"/>
                  <a:gd name="T59" fmla="*/ 455 h 864"/>
                  <a:gd name="T60" fmla="*/ 536 w 564"/>
                  <a:gd name="T61" fmla="*/ 388 h 864"/>
                  <a:gd name="T62" fmla="*/ 522 w 564"/>
                  <a:gd name="T63" fmla="*/ 348 h 864"/>
                  <a:gd name="T64" fmla="*/ 564 w 564"/>
                  <a:gd name="T65" fmla="*/ 286 h 864"/>
                  <a:gd name="T66" fmla="*/ 261 w 564"/>
                  <a:gd name="T67" fmla="*/ 335 h 864"/>
                  <a:gd name="T68" fmla="*/ 257 w 564"/>
                  <a:gd name="T69" fmla="*/ 380 h 864"/>
                  <a:gd name="T70" fmla="*/ 249 w 564"/>
                  <a:gd name="T71" fmla="*/ 339 h 864"/>
                  <a:gd name="T72" fmla="*/ 261 w 564"/>
                  <a:gd name="T73" fmla="*/ 335 h 864"/>
                  <a:gd name="T74" fmla="*/ 190 w 564"/>
                  <a:gd name="T75" fmla="*/ 394 h 864"/>
                  <a:gd name="T76" fmla="*/ 216 w 564"/>
                  <a:gd name="T77" fmla="*/ 369 h 864"/>
                  <a:gd name="T78" fmla="*/ 225 w 564"/>
                  <a:gd name="T79" fmla="*/ 448 h 864"/>
                  <a:gd name="T80" fmla="*/ 190 w 564"/>
                  <a:gd name="T81" fmla="*/ 394 h 864"/>
                  <a:gd name="T82" fmla="*/ 281 w 564"/>
                  <a:gd name="T83" fmla="*/ 465 h 864"/>
                  <a:gd name="T84" fmla="*/ 284 w 564"/>
                  <a:gd name="T85" fmla="*/ 372 h 864"/>
                  <a:gd name="T86" fmla="*/ 324 w 564"/>
                  <a:gd name="T87" fmla="*/ 403 h 864"/>
                  <a:gd name="T88" fmla="*/ 327 w 564"/>
                  <a:gd name="T89" fmla="*/ 419 h 864"/>
                  <a:gd name="T90" fmla="*/ 281 w 564"/>
                  <a:gd name="T91" fmla="*/ 465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64" h="864">
                    <a:moveTo>
                      <a:pt x="564" y="286"/>
                    </a:moveTo>
                    <a:cubicBezTo>
                      <a:pt x="564" y="269"/>
                      <a:pt x="558" y="254"/>
                      <a:pt x="548" y="242"/>
                    </a:cubicBezTo>
                    <a:cubicBezTo>
                      <a:pt x="554" y="233"/>
                      <a:pt x="557" y="221"/>
                      <a:pt x="557" y="209"/>
                    </a:cubicBezTo>
                    <a:cubicBezTo>
                      <a:pt x="557" y="183"/>
                      <a:pt x="542" y="162"/>
                      <a:pt x="520" y="152"/>
                    </a:cubicBezTo>
                    <a:cubicBezTo>
                      <a:pt x="516" y="100"/>
                      <a:pt x="473" y="60"/>
                      <a:pt x="420" y="60"/>
                    </a:cubicBezTo>
                    <a:cubicBezTo>
                      <a:pt x="413" y="60"/>
                      <a:pt x="406" y="60"/>
                      <a:pt x="399" y="62"/>
                    </a:cubicBezTo>
                    <a:cubicBezTo>
                      <a:pt x="391" y="29"/>
                      <a:pt x="362" y="5"/>
                      <a:pt x="327" y="5"/>
                    </a:cubicBezTo>
                    <a:cubicBezTo>
                      <a:pt x="313" y="5"/>
                      <a:pt x="299" y="9"/>
                      <a:pt x="288" y="17"/>
                    </a:cubicBezTo>
                    <a:cubicBezTo>
                      <a:pt x="274" y="6"/>
                      <a:pt x="257" y="0"/>
                      <a:pt x="239" y="0"/>
                    </a:cubicBezTo>
                    <a:cubicBezTo>
                      <a:pt x="205" y="0"/>
                      <a:pt x="175" y="22"/>
                      <a:pt x="165" y="52"/>
                    </a:cubicBezTo>
                    <a:cubicBezTo>
                      <a:pt x="113" y="53"/>
                      <a:pt x="72" y="95"/>
                      <a:pt x="72" y="146"/>
                    </a:cubicBezTo>
                    <a:cubicBezTo>
                      <a:pt x="72" y="147"/>
                      <a:pt x="72" y="147"/>
                      <a:pt x="72" y="148"/>
                    </a:cubicBezTo>
                    <a:cubicBezTo>
                      <a:pt x="38" y="149"/>
                      <a:pt x="10" y="177"/>
                      <a:pt x="10" y="211"/>
                    </a:cubicBezTo>
                    <a:cubicBezTo>
                      <a:pt x="10" y="222"/>
                      <a:pt x="13" y="232"/>
                      <a:pt x="18" y="241"/>
                    </a:cubicBezTo>
                    <a:cubicBezTo>
                      <a:pt x="7" y="254"/>
                      <a:pt x="0" y="270"/>
                      <a:pt x="0" y="288"/>
                    </a:cubicBezTo>
                    <a:cubicBezTo>
                      <a:pt x="0" y="328"/>
                      <a:pt x="31" y="359"/>
                      <a:pt x="69" y="362"/>
                    </a:cubicBezTo>
                    <a:cubicBezTo>
                      <a:pt x="83" y="390"/>
                      <a:pt x="111" y="409"/>
                      <a:pt x="145" y="409"/>
                    </a:cubicBezTo>
                    <a:cubicBezTo>
                      <a:pt x="151" y="409"/>
                      <a:pt x="158" y="408"/>
                      <a:pt x="164" y="407"/>
                    </a:cubicBezTo>
                    <a:cubicBezTo>
                      <a:pt x="217" y="444"/>
                      <a:pt x="213" y="571"/>
                      <a:pt x="213" y="571"/>
                    </a:cubicBezTo>
                    <a:cubicBezTo>
                      <a:pt x="195" y="830"/>
                      <a:pt x="195" y="830"/>
                      <a:pt x="195" y="830"/>
                    </a:cubicBezTo>
                    <a:cubicBezTo>
                      <a:pt x="195" y="830"/>
                      <a:pt x="195" y="831"/>
                      <a:pt x="195" y="832"/>
                    </a:cubicBezTo>
                    <a:cubicBezTo>
                      <a:pt x="195" y="850"/>
                      <a:pt x="227" y="864"/>
                      <a:pt x="267" y="864"/>
                    </a:cubicBezTo>
                    <a:cubicBezTo>
                      <a:pt x="306" y="864"/>
                      <a:pt x="339" y="850"/>
                      <a:pt x="339" y="832"/>
                    </a:cubicBezTo>
                    <a:cubicBezTo>
                      <a:pt x="339" y="831"/>
                      <a:pt x="338" y="830"/>
                      <a:pt x="338" y="830"/>
                    </a:cubicBezTo>
                    <a:cubicBezTo>
                      <a:pt x="330" y="800"/>
                      <a:pt x="322" y="768"/>
                      <a:pt x="315" y="736"/>
                    </a:cubicBezTo>
                    <a:cubicBezTo>
                      <a:pt x="298" y="661"/>
                      <a:pt x="288" y="588"/>
                      <a:pt x="283" y="521"/>
                    </a:cubicBezTo>
                    <a:cubicBezTo>
                      <a:pt x="292" y="488"/>
                      <a:pt x="312" y="460"/>
                      <a:pt x="339" y="441"/>
                    </a:cubicBezTo>
                    <a:cubicBezTo>
                      <a:pt x="351" y="456"/>
                      <a:pt x="370" y="466"/>
                      <a:pt x="390" y="466"/>
                    </a:cubicBezTo>
                    <a:cubicBezTo>
                      <a:pt x="408" y="466"/>
                      <a:pt x="425" y="459"/>
                      <a:pt x="437" y="447"/>
                    </a:cubicBezTo>
                    <a:cubicBezTo>
                      <a:pt x="446" y="452"/>
                      <a:pt x="457" y="455"/>
                      <a:pt x="469" y="455"/>
                    </a:cubicBezTo>
                    <a:cubicBezTo>
                      <a:pt x="506" y="455"/>
                      <a:pt x="536" y="425"/>
                      <a:pt x="536" y="388"/>
                    </a:cubicBezTo>
                    <a:cubicBezTo>
                      <a:pt x="536" y="373"/>
                      <a:pt x="531" y="359"/>
                      <a:pt x="522" y="348"/>
                    </a:cubicBezTo>
                    <a:cubicBezTo>
                      <a:pt x="547" y="338"/>
                      <a:pt x="564" y="314"/>
                      <a:pt x="564" y="286"/>
                    </a:cubicBezTo>
                    <a:moveTo>
                      <a:pt x="261" y="335"/>
                    </a:moveTo>
                    <a:cubicBezTo>
                      <a:pt x="257" y="380"/>
                      <a:pt x="257" y="380"/>
                      <a:pt x="257" y="380"/>
                    </a:cubicBezTo>
                    <a:cubicBezTo>
                      <a:pt x="255" y="363"/>
                      <a:pt x="252" y="349"/>
                      <a:pt x="249" y="339"/>
                    </a:cubicBezTo>
                    <a:cubicBezTo>
                      <a:pt x="253" y="338"/>
                      <a:pt x="257" y="337"/>
                      <a:pt x="261" y="335"/>
                    </a:cubicBezTo>
                    <a:moveTo>
                      <a:pt x="190" y="394"/>
                    </a:moveTo>
                    <a:cubicBezTo>
                      <a:pt x="198" y="388"/>
                      <a:pt x="210" y="378"/>
                      <a:pt x="216" y="369"/>
                    </a:cubicBezTo>
                    <a:cubicBezTo>
                      <a:pt x="220" y="389"/>
                      <a:pt x="223" y="415"/>
                      <a:pt x="225" y="448"/>
                    </a:cubicBezTo>
                    <a:cubicBezTo>
                      <a:pt x="215" y="423"/>
                      <a:pt x="203" y="407"/>
                      <a:pt x="190" y="394"/>
                    </a:cubicBezTo>
                    <a:moveTo>
                      <a:pt x="281" y="465"/>
                    </a:moveTo>
                    <a:cubicBezTo>
                      <a:pt x="280" y="432"/>
                      <a:pt x="281" y="401"/>
                      <a:pt x="284" y="372"/>
                    </a:cubicBezTo>
                    <a:cubicBezTo>
                      <a:pt x="294" y="386"/>
                      <a:pt x="307" y="397"/>
                      <a:pt x="324" y="403"/>
                    </a:cubicBezTo>
                    <a:cubicBezTo>
                      <a:pt x="324" y="409"/>
                      <a:pt x="325" y="414"/>
                      <a:pt x="327" y="419"/>
                    </a:cubicBezTo>
                    <a:cubicBezTo>
                      <a:pt x="309" y="431"/>
                      <a:pt x="293" y="447"/>
                      <a:pt x="281" y="465"/>
                    </a:cubicBezTo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55" name="Freeform 18">
                <a:extLst>
                  <a:ext uri="{FF2B5EF4-FFF2-40B4-BE49-F238E27FC236}">
                    <a16:creationId xmlns:a16="http://schemas.microsoft.com/office/drawing/2014/main" id="{DA660BAA-47C2-4658-AAE0-6FBBB4336BA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36626" y="1458913"/>
                <a:ext cx="180975" cy="279400"/>
              </a:xfrm>
              <a:custGeom>
                <a:avLst/>
                <a:gdLst>
                  <a:gd name="T0" fmla="*/ 563 w 563"/>
                  <a:gd name="T1" fmla="*/ 286 h 864"/>
                  <a:gd name="T2" fmla="*/ 547 w 563"/>
                  <a:gd name="T3" fmla="*/ 242 h 864"/>
                  <a:gd name="T4" fmla="*/ 557 w 563"/>
                  <a:gd name="T5" fmla="*/ 209 h 864"/>
                  <a:gd name="T6" fmla="*/ 520 w 563"/>
                  <a:gd name="T7" fmla="*/ 152 h 864"/>
                  <a:gd name="T8" fmla="*/ 419 w 563"/>
                  <a:gd name="T9" fmla="*/ 60 h 864"/>
                  <a:gd name="T10" fmla="*/ 398 w 563"/>
                  <a:gd name="T11" fmla="*/ 62 h 864"/>
                  <a:gd name="T12" fmla="*/ 327 w 563"/>
                  <a:gd name="T13" fmla="*/ 5 h 864"/>
                  <a:gd name="T14" fmla="*/ 287 w 563"/>
                  <a:gd name="T15" fmla="*/ 17 h 864"/>
                  <a:gd name="T16" fmla="*/ 238 w 563"/>
                  <a:gd name="T17" fmla="*/ 0 h 864"/>
                  <a:gd name="T18" fmla="*/ 164 w 563"/>
                  <a:gd name="T19" fmla="*/ 52 h 864"/>
                  <a:gd name="T20" fmla="*/ 71 w 563"/>
                  <a:gd name="T21" fmla="*/ 146 h 864"/>
                  <a:gd name="T22" fmla="*/ 71 w 563"/>
                  <a:gd name="T23" fmla="*/ 148 h 864"/>
                  <a:gd name="T24" fmla="*/ 10 w 563"/>
                  <a:gd name="T25" fmla="*/ 211 h 864"/>
                  <a:gd name="T26" fmla="*/ 17 w 563"/>
                  <a:gd name="T27" fmla="*/ 241 h 864"/>
                  <a:gd name="T28" fmla="*/ 0 w 563"/>
                  <a:gd name="T29" fmla="*/ 288 h 864"/>
                  <a:gd name="T30" fmla="*/ 69 w 563"/>
                  <a:gd name="T31" fmla="*/ 362 h 864"/>
                  <a:gd name="T32" fmla="*/ 144 w 563"/>
                  <a:gd name="T33" fmla="*/ 409 h 864"/>
                  <a:gd name="T34" fmla="*/ 164 w 563"/>
                  <a:gd name="T35" fmla="*/ 407 h 864"/>
                  <a:gd name="T36" fmla="*/ 212 w 563"/>
                  <a:gd name="T37" fmla="*/ 571 h 864"/>
                  <a:gd name="T38" fmla="*/ 195 w 563"/>
                  <a:gd name="T39" fmla="*/ 830 h 864"/>
                  <a:gd name="T40" fmla="*/ 194 w 563"/>
                  <a:gd name="T41" fmla="*/ 832 h 864"/>
                  <a:gd name="T42" fmla="*/ 266 w 563"/>
                  <a:gd name="T43" fmla="*/ 864 h 864"/>
                  <a:gd name="T44" fmla="*/ 338 w 563"/>
                  <a:gd name="T45" fmla="*/ 832 h 864"/>
                  <a:gd name="T46" fmla="*/ 338 w 563"/>
                  <a:gd name="T47" fmla="*/ 830 h 864"/>
                  <a:gd name="T48" fmla="*/ 314 w 563"/>
                  <a:gd name="T49" fmla="*/ 736 h 864"/>
                  <a:gd name="T50" fmla="*/ 283 w 563"/>
                  <a:gd name="T51" fmla="*/ 521 h 864"/>
                  <a:gd name="T52" fmla="*/ 338 w 563"/>
                  <a:gd name="T53" fmla="*/ 441 h 864"/>
                  <a:gd name="T54" fmla="*/ 390 w 563"/>
                  <a:gd name="T55" fmla="*/ 466 h 864"/>
                  <a:gd name="T56" fmla="*/ 436 w 563"/>
                  <a:gd name="T57" fmla="*/ 447 h 864"/>
                  <a:gd name="T58" fmla="*/ 468 w 563"/>
                  <a:gd name="T59" fmla="*/ 455 h 864"/>
                  <a:gd name="T60" fmla="*/ 535 w 563"/>
                  <a:gd name="T61" fmla="*/ 388 h 864"/>
                  <a:gd name="T62" fmla="*/ 522 w 563"/>
                  <a:gd name="T63" fmla="*/ 348 h 864"/>
                  <a:gd name="T64" fmla="*/ 563 w 563"/>
                  <a:gd name="T65" fmla="*/ 286 h 864"/>
                  <a:gd name="T66" fmla="*/ 260 w 563"/>
                  <a:gd name="T67" fmla="*/ 335 h 864"/>
                  <a:gd name="T68" fmla="*/ 257 w 563"/>
                  <a:gd name="T69" fmla="*/ 380 h 864"/>
                  <a:gd name="T70" fmla="*/ 249 w 563"/>
                  <a:gd name="T71" fmla="*/ 339 h 864"/>
                  <a:gd name="T72" fmla="*/ 260 w 563"/>
                  <a:gd name="T73" fmla="*/ 335 h 864"/>
                  <a:gd name="T74" fmla="*/ 189 w 563"/>
                  <a:gd name="T75" fmla="*/ 394 h 864"/>
                  <a:gd name="T76" fmla="*/ 215 w 563"/>
                  <a:gd name="T77" fmla="*/ 369 h 864"/>
                  <a:gd name="T78" fmla="*/ 224 w 563"/>
                  <a:gd name="T79" fmla="*/ 448 h 864"/>
                  <a:gd name="T80" fmla="*/ 189 w 563"/>
                  <a:gd name="T81" fmla="*/ 394 h 864"/>
                  <a:gd name="T82" fmla="*/ 280 w 563"/>
                  <a:gd name="T83" fmla="*/ 465 h 864"/>
                  <a:gd name="T84" fmla="*/ 283 w 563"/>
                  <a:gd name="T85" fmla="*/ 372 h 864"/>
                  <a:gd name="T86" fmla="*/ 323 w 563"/>
                  <a:gd name="T87" fmla="*/ 403 h 864"/>
                  <a:gd name="T88" fmla="*/ 326 w 563"/>
                  <a:gd name="T89" fmla="*/ 419 h 864"/>
                  <a:gd name="T90" fmla="*/ 280 w 563"/>
                  <a:gd name="T91" fmla="*/ 465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63" h="864">
                    <a:moveTo>
                      <a:pt x="563" y="286"/>
                    </a:moveTo>
                    <a:cubicBezTo>
                      <a:pt x="563" y="269"/>
                      <a:pt x="557" y="254"/>
                      <a:pt x="547" y="242"/>
                    </a:cubicBezTo>
                    <a:cubicBezTo>
                      <a:pt x="553" y="233"/>
                      <a:pt x="557" y="221"/>
                      <a:pt x="557" y="209"/>
                    </a:cubicBezTo>
                    <a:cubicBezTo>
                      <a:pt x="557" y="183"/>
                      <a:pt x="541" y="162"/>
                      <a:pt x="520" y="152"/>
                    </a:cubicBezTo>
                    <a:cubicBezTo>
                      <a:pt x="515" y="100"/>
                      <a:pt x="472" y="60"/>
                      <a:pt x="419" y="60"/>
                    </a:cubicBezTo>
                    <a:cubicBezTo>
                      <a:pt x="412" y="60"/>
                      <a:pt x="405" y="60"/>
                      <a:pt x="398" y="62"/>
                    </a:cubicBezTo>
                    <a:cubicBezTo>
                      <a:pt x="390" y="29"/>
                      <a:pt x="361" y="5"/>
                      <a:pt x="327" y="5"/>
                    </a:cubicBezTo>
                    <a:cubicBezTo>
                      <a:pt x="312" y="5"/>
                      <a:pt x="299" y="9"/>
                      <a:pt x="287" y="17"/>
                    </a:cubicBezTo>
                    <a:cubicBezTo>
                      <a:pt x="274" y="6"/>
                      <a:pt x="257" y="0"/>
                      <a:pt x="238" y="0"/>
                    </a:cubicBezTo>
                    <a:cubicBezTo>
                      <a:pt x="204" y="0"/>
                      <a:pt x="175" y="22"/>
                      <a:pt x="164" y="52"/>
                    </a:cubicBezTo>
                    <a:cubicBezTo>
                      <a:pt x="113" y="53"/>
                      <a:pt x="71" y="95"/>
                      <a:pt x="71" y="146"/>
                    </a:cubicBezTo>
                    <a:cubicBezTo>
                      <a:pt x="71" y="147"/>
                      <a:pt x="71" y="147"/>
                      <a:pt x="71" y="148"/>
                    </a:cubicBezTo>
                    <a:cubicBezTo>
                      <a:pt x="37" y="149"/>
                      <a:pt x="10" y="177"/>
                      <a:pt x="10" y="211"/>
                    </a:cubicBezTo>
                    <a:cubicBezTo>
                      <a:pt x="10" y="222"/>
                      <a:pt x="12" y="232"/>
                      <a:pt x="17" y="241"/>
                    </a:cubicBezTo>
                    <a:cubicBezTo>
                      <a:pt x="6" y="254"/>
                      <a:pt x="0" y="270"/>
                      <a:pt x="0" y="288"/>
                    </a:cubicBezTo>
                    <a:cubicBezTo>
                      <a:pt x="0" y="328"/>
                      <a:pt x="30" y="359"/>
                      <a:pt x="69" y="362"/>
                    </a:cubicBezTo>
                    <a:cubicBezTo>
                      <a:pt x="82" y="390"/>
                      <a:pt x="111" y="409"/>
                      <a:pt x="144" y="409"/>
                    </a:cubicBezTo>
                    <a:cubicBezTo>
                      <a:pt x="151" y="409"/>
                      <a:pt x="157" y="408"/>
                      <a:pt x="164" y="407"/>
                    </a:cubicBezTo>
                    <a:cubicBezTo>
                      <a:pt x="217" y="444"/>
                      <a:pt x="212" y="571"/>
                      <a:pt x="212" y="571"/>
                    </a:cubicBezTo>
                    <a:cubicBezTo>
                      <a:pt x="195" y="830"/>
                      <a:pt x="195" y="830"/>
                      <a:pt x="195" y="830"/>
                    </a:cubicBezTo>
                    <a:cubicBezTo>
                      <a:pt x="194" y="830"/>
                      <a:pt x="194" y="831"/>
                      <a:pt x="194" y="832"/>
                    </a:cubicBezTo>
                    <a:cubicBezTo>
                      <a:pt x="194" y="850"/>
                      <a:pt x="226" y="864"/>
                      <a:pt x="266" y="864"/>
                    </a:cubicBezTo>
                    <a:cubicBezTo>
                      <a:pt x="306" y="864"/>
                      <a:pt x="338" y="850"/>
                      <a:pt x="338" y="832"/>
                    </a:cubicBezTo>
                    <a:cubicBezTo>
                      <a:pt x="338" y="831"/>
                      <a:pt x="338" y="830"/>
                      <a:pt x="338" y="830"/>
                    </a:cubicBezTo>
                    <a:cubicBezTo>
                      <a:pt x="329" y="800"/>
                      <a:pt x="321" y="768"/>
                      <a:pt x="314" y="736"/>
                    </a:cubicBezTo>
                    <a:cubicBezTo>
                      <a:pt x="298" y="661"/>
                      <a:pt x="287" y="588"/>
                      <a:pt x="283" y="521"/>
                    </a:cubicBezTo>
                    <a:cubicBezTo>
                      <a:pt x="291" y="488"/>
                      <a:pt x="311" y="460"/>
                      <a:pt x="338" y="441"/>
                    </a:cubicBezTo>
                    <a:cubicBezTo>
                      <a:pt x="350" y="456"/>
                      <a:pt x="369" y="466"/>
                      <a:pt x="390" y="466"/>
                    </a:cubicBezTo>
                    <a:cubicBezTo>
                      <a:pt x="408" y="466"/>
                      <a:pt x="424" y="459"/>
                      <a:pt x="436" y="447"/>
                    </a:cubicBezTo>
                    <a:cubicBezTo>
                      <a:pt x="446" y="452"/>
                      <a:pt x="457" y="455"/>
                      <a:pt x="468" y="455"/>
                    </a:cubicBezTo>
                    <a:cubicBezTo>
                      <a:pt x="505" y="455"/>
                      <a:pt x="535" y="425"/>
                      <a:pt x="535" y="388"/>
                    </a:cubicBezTo>
                    <a:cubicBezTo>
                      <a:pt x="535" y="373"/>
                      <a:pt x="530" y="359"/>
                      <a:pt x="522" y="348"/>
                    </a:cubicBezTo>
                    <a:cubicBezTo>
                      <a:pt x="546" y="338"/>
                      <a:pt x="563" y="314"/>
                      <a:pt x="563" y="286"/>
                    </a:cubicBezTo>
                    <a:moveTo>
                      <a:pt x="260" y="335"/>
                    </a:moveTo>
                    <a:cubicBezTo>
                      <a:pt x="257" y="380"/>
                      <a:pt x="257" y="380"/>
                      <a:pt x="257" y="380"/>
                    </a:cubicBezTo>
                    <a:cubicBezTo>
                      <a:pt x="254" y="363"/>
                      <a:pt x="251" y="349"/>
                      <a:pt x="249" y="339"/>
                    </a:cubicBezTo>
                    <a:cubicBezTo>
                      <a:pt x="253" y="338"/>
                      <a:pt x="257" y="337"/>
                      <a:pt x="260" y="335"/>
                    </a:cubicBezTo>
                    <a:moveTo>
                      <a:pt x="189" y="394"/>
                    </a:moveTo>
                    <a:cubicBezTo>
                      <a:pt x="198" y="388"/>
                      <a:pt x="209" y="378"/>
                      <a:pt x="215" y="369"/>
                    </a:cubicBezTo>
                    <a:cubicBezTo>
                      <a:pt x="219" y="389"/>
                      <a:pt x="223" y="415"/>
                      <a:pt x="224" y="448"/>
                    </a:cubicBezTo>
                    <a:cubicBezTo>
                      <a:pt x="214" y="423"/>
                      <a:pt x="202" y="407"/>
                      <a:pt x="189" y="394"/>
                    </a:cubicBezTo>
                    <a:moveTo>
                      <a:pt x="280" y="465"/>
                    </a:moveTo>
                    <a:cubicBezTo>
                      <a:pt x="280" y="432"/>
                      <a:pt x="281" y="401"/>
                      <a:pt x="283" y="372"/>
                    </a:cubicBezTo>
                    <a:cubicBezTo>
                      <a:pt x="293" y="386"/>
                      <a:pt x="307" y="397"/>
                      <a:pt x="323" y="403"/>
                    </a:cubicBezTo>
                    <a:cubicBezTo>
                      <a:pt x="323" y="409"/>
                      <a:pt x="324" y="414"/>
                      <a:pt x="326" y="419"/>
                    </a:cubicBezTo>
                    <a:cubicBezTo>
                      <a:pt x="308" y="431"/>
                      <a:pt x="292" y="447"/>
                      <a:pt x="280" y="465"/>
                    </a:cubicBezTo>
                  </a:path>
                </a:pathLst>
              </a:custGeom>
              <a:solidFill>
                <a:srgbClr val="809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56" name="Oval 19">
                <a:extLst>
                  <a:ext uri="{FF2B5EF4-FFF2-40B4-BE49-F238E27FC236}">
                    <a16:creationId xmlns:a16="http://schemas.microsoft.com/office/drawing/2014/main" id="{A09FE797-890E-4305-AF97-7C5D729E3A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5988" y="1684338"/>
                <a:ext cx="69850" cy="31750"/>
              </a:xfrm>
              <a:prstGeom prst="ellipse">
                <a:avLst/>
              </a:pr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57" name="Oval 20">
                <a:extLst>
                  <a:ext uri="{FF2B5EF4-FFF2-40B4-BE49-F238E27FC236}">
                    <a16:creationId xmlns:a16="http://schemas.microsoft.com/office/drawing/2014/main" id="{FD7FAB5C-9D1F-44DB-9DF0-1A37A92733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0751" y="1687513"/>
                <a:ext cx="61913" cy="26988"/>
              </a:xfrm>
              <a:prstGeom prst="ellipse">
                <a:avLst/>
              </a:pr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58" name="Oval 21">
                <a:extLst>
                  <a:ext uri="{FF2B5EF4-FFF2-40B4-BE49-F238E27FC236}">
                    <a16:creationId xmlns:a16="http://schemas.microsoft.com/office/drawing/2014/main" id="{190633D5-7D17-406D-B396-2AE056203D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3926" y="1689101"/>
                <a:ext cx="55563" cy="23813"/>
              </a:xfrm>
              <a:prstGeom prst="ellipse">
                <a:avLst/>
              </a:pr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59" name="Oval 22">
                <a:extLst>
                  <a:ext uri="{FF2B5EF4-FFF2-40B4-BE49-F238E27FC236}">
                    <a16:creationId xmlns:a16="http://schemas.microsoft.com/office/drawing/2014/main" id="{F5E142BE-453F-4FCE-AD77-7B2CF6050A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7101" y="1690688"/>
                <a:ext cx="47625" cy="20638"/>
              </a:xfrm>
              <a:prstGeom prst="ellipse">
                <a:avLst/>
              </a:pr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60" name="Oval 23">
                <a:extLst>
                  <a:ext uri="{FF2B5EF4-FFF2-40B4-BE49-F238E27FC236}">
                    <a16:creationId xmlns:a16="http://schemas.microsoft.com/office/drawing/2014/main" id="{DA7068DB-0229-45BE-B449-45F6395023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1863" y="1692276"/>
                <a:ext cx="39688" cy="17463"/>
              </a:xfrm>
              <a:prstGeom prst="ellipse">
                <a:avLst/>
              </a:pr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61" name="Oval 24">
                <a:extLst>
                  <a:ext uri="{FF2B5EF4-FFF2-40B4-BE49-F238E27FC236}">
                    <a16:creationId xmlns:a16="http://schemas.microsoft.com/office/drawing/2014/main" id="{12266C2E-05AD-4D24-91D4-4B6601D115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5038" y="1693863"/>
                <a:ext cx="33338" cy="14288"/>
              </a:xfrm>
              <a:prstGeom prst="ellipse">
                <a:avLst/>
              </a:pr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62" name="Oval 25">
                <a:extLst>
                  <a:ext uri="{FF2B5EF4-FFF2-40B4-BE49-F238E27FC236}">
                    <a16:creationId xmlns:a16="http://schemas.microsoft.com/office/drawing/2014/main" id="{AEC23AE2-D0E3-40D3-AA1B-08F0CB87DB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5038" y="1693863"/>
                <a:ext cx="33338" cy="14288"/>
              </a:xfrm>
              <a:prstGeom prst="ellipse">
                <a:avLst/>
              </a:pr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63" name="Oval 26">
                <a:extLst>
                  <a:ext uri="{FF2B5EF4-FFF2-40B4-BE49-F238E27FC236}">
                    <a16:creationId xmlns:a16="http://schemas.microsoft.com/office/drawing/2014/main" id="{5A541D9A-CFDC-4B70-90CE-A299EB7DC7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8213" y="1695451"/>
                <a:ext cx="25400" cy="11113"/>
              </a:xfrm>
              <a:prstGeom prst="ellipse">
                <a:avLst/>
              </a:pr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grpSp>
          <p:nvGrpSpPr>
            <p:cNvPr id="264" name="Skupina 263">
              <a:extLst>
                <a:ext uri="{FF2B5EF4-FFF2-40B4-BE49-F238E27FC236}">
                  <a16:creationId xmlns:a16="http://schemas.microsoft.com/office/drawing/2014/main" id="{BF307041-FFD1-443D-8D47-FD6DE3DD5E47}"/>
                </a:ext>
              </a:extLst>
            </p:cNvPr>
            <p:cNvGrpSpPr/>
            <p:nvPr/>
          </p:nvGrpSpPr>
          <p:grpSpPr>
            <a:xfrm>
              <a:off x="1231901" y="1390651"/>
              <a:ext cx="219075" cy="347662"/>
              <a:chOff x="1231901" y="1390651"/>
              <a:chExt cx="219075" cy="347662"/>
            </a:xfrm>
          </p:grpSpPr>
          <p:sp>
            <p:nvSpPr>
              <p:cNvPr id="265" name="Oval 27">
                <a:extLst>
                  <a:ext uri="{FF2B5EF4-FFF2-40B4-BE49-F238E27FC236}">
                    <a16:creationId xmlns:a16="http://schemas.microsoft.com/office/drawing/2014/main" id="{01420388-9D71-4C3F-B3F7-CB7280601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5401" y="1416051"/>
                <a:ext cx="92075" cy="92075"/>
              </a:xfrm>
              <a:prstGeom prst="ellipse">
                <a:avLst/>
              </a:pr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66" name="Freeform 28">
                <a:extLst>
                  <a:ext uri="{FF2B5EF4-FFF2-40B4-BE49-F238E27FC236}">
                    <a16:creationId xmlns:a16="http://schemas.microsoft.com/office/drawing/2014/main" id="{739077E8-C711-4EB7-83E9-514DEA4ACE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3501" y="1390651"/>
                <a:ext cx="15875" cy="17463"/>
              </a:xfrm>
              <a:custGeom>
                <a:avLst/>
                <a:gdLst>
                  <a:gd name="T0" fmla="*/ 0 w 10"/>
                  <a:gd name="T1" fmla="*/ 11 h 11"/>
                  <a:gd name="T2" fmla="*/ 5 w 10"/>
                  <a:gd name="T3" fmla="*/ 0 h 11"/>
                  <a:gd name="T4" fmla="*/ 10 w 10"/>
                  <a:gd name="T5" fmla="*/ 11 h 11"/>
                  <a:gd name="T6" fmla="*/ 0 w 10"/>
                  <a:gd name="T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1">
                    <a:moveTo>
                      <a:pt x="0" y="11"/>
                    </a:moveTo>
                    <a:lnTo>
                      <a:pt x="5" y="0"/>
                    </a:lnTo>
                    <a:lnTo>
                      <a:pt x="10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67" name="Freeform 29">
                <a:extLst>
                  <a:ext uri="{FF2B5EF4-FFF2-40B4-BE49-F238E27FC236}">
                    <a16:creationId xmlns:a16="http://schemas.microsoft.com/office/drawing/2014/main" id="{50C29CBC-72A9-4C12-A07B-433DC3762B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3501" y="1516063"/>
                <a:ext cx="15875" cy="15875"/>
              </a:xfrm>
              <a:custGeom>
                <a:avLst/>
                <a:gdLst>
                  <a:gd name="T0" fmla="*/ 0 w 10"/>
                  <a:gd name="T1" fmla="*/ 0 h 10"/>
                  <a:gd name="T2" fmla="*/ 5 w 10"/>
                  <a:gd name="T3" fmla="*/ 10 h 10"/>
                  <a:gd name="T4" fmla="*/ 10 w 10"/>
                  <a:gd name="T5" fmla="*/ 0 h 10"/>
                  <a:gd name="T6" fmla="*/ 0 w 10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0">
                    <a:moveTo>
                      <a:pt x="0" y="0"/>
                    </a:moveTo>
                    <a:lnTo>
                      <a:pt x="5" y="10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68" name="Freeform 30">
                <a:extLst>
                  <a:ext uri="{FF2B5EF4-FFF2-40B4-BE49-F238E27FC236}">
                    <a16:creationId xmlns:a16="http://schemas.microsoft.com/office/drawing/2014/main" id="{E5A8A2E4-F0D5-4F70-9B77-95C7C8EE68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4926" y="1400176"/>
                <a:ext cx="15875" cy="19050"/>
              </a:xfrm>
              <a:custGeom>
                <a:avLst/>
                <a:gdLst>
                  <a:gd name="T0" fmla="*/ 1 w 10"/>
                  <a:gd name="T1" fmla="*/ 12 h 12"/>
                  <a:gd name="T2" fmla="*/ 0 w 10"/>
                  <a:gd name="T3" fmla="*/ 0 h 12"/>
                  <a:gd name="T4" fmla="*/ 10 w 10"/>
                  <a:gd name="T5" fmla="*/ 7 h 12"/>
                  <a:gd name="T6" fmla="*/ 1 w 10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2">
                    <a:moveTo>
                      <a:pt x="1" y="12"/>
                    </a:moveTo>
                    <a:lnTo>
                      <a:pt x="0" y="0"/>
                    </a:lnTo>
                    <a:lnTo>
                      <a:pt x="10" y="7"/>
                    </a:lnTo>
                    <a:lnTo>
                      <a:pt x="1" y="12"/>
                    </a:lnTo>
                    <a:close/>
                  </a:path>
                </a:pathLst>
              </a:cu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69" name="Freeform 31">
                <a:extLst>
                  <a:ext uri="{FF2B5EF4-FFF2-40B4-BE49-F238E27FC236}">
                    <a16:creationId xmlns:a16="http://schemas.microsoft.com/office/drawing/2014/main" id="{79FCBD00-DDD1-40AD-B3C2-02E5ADD88B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0488" y="1504951"/>
                <a:ext cx="15875" cy="17463"/>
              </a:xfrm>
              <a:custGeom>
                <a:avLst/>
                <a:gdLst>
                  <a:gd name="T0" fmla="*/ 0 w 10"/>
                  <a:gd name="T1" fmla="*/ 5 h 11"/>
                  <a:gd name="T2" fmla="*/ 10 w 10"/>
                  <a:gd name="T3" fmla="*/ 11 h 11"/>
                  <a:gd name="T4" fmla="*/ 9 w 10"/>
                  <a:gd name="T5" fmla="*/ 0 h 11"/>
                  <a:gd name="T6" fmla="*/ 0 w 10"/>
                  <a:gd name="T7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1">
                    <a:moveTo>
                      <a:pt x="0" y="5"/>
                    </a:moveTo>
                    <a:lnTo>
                      <a:pt x="10" y="11"/>
                    </a:lnTo>
                    <a:lnTo>
                      <a:pt x="9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70" name="Freeform 32">
                <a:extLst>
                  <a:ext uri="{FF2B5EF4-FFF2-40B4-BE49-F238E27FC236}">
                    <a16:creationId xmlns:a16="http://schemas.microsoft.com/office/drawing/2014/main" id="{1D1A39D7-FED2-4FA4-9117-1E8AA86155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9526" y="1425576"/>
                <a:ext cx="19050" cy="15875"/>
              </a:xfrm>
              <a:custGeom>
                <a:avLst/>
                <a:gdLst>
                  <a:gd name="T0" fmla="*/ 7 w 12"/>
                  <a:gd name="T1" fmla="*/ 10 h 10"/>
                  <a:gd name="T2" fmla="*/ 0 w 12"/>
                  <a:gd name="T3" fmla="*/ 0 h 10"/>
                  <a:gd name="T4" fmla="*/ 12 w 12"/>
                  <a:gd name="T5" fmla="*/ 1 h 10"/>
                  <a:gd name="T6" fmla="*/ 7 w 12"/>
                  <a:gd name="T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0">
                    <a:moveTo>
                      <a:pt x="7" y="10"/>
                    </a:moveTo>
                    <a:lnTo>
                      <a:pt x="0" y="0"/>
                    </a:lnTo>
                    <a:lnTo>
                      <a:pt x="12" y="1"/>
                    </a:lnTo>
                    <a:lnTo>
                      <a:pt x="7" y="10"/>
                    </a:lnTo>
                    <a:close/>
                  </a:path>
                </a:pathLst>
              </a:cu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71" name="Freeform 33">
                <a:extLst>
                  <a:ext uri="{FF2B5EF4-FFF2-40B4-BE49-F238E27FC236}">
                    <a16:creationId xmlns:a16="http://schemas.microsoft.com/office/drawing/2014/main" id="{7D7058FA-E723-4907-BDB5-C229300FE0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4301" y="1482726"/>
                <a:ext cx="17463" cy="14288"/>
              </a:xfrm>
              <a:custGeom>
                <a:avLst/>
                <a:gdLst>
                  <a:gd name="T0" fmla="*/ 0 w 11"/>
                  <a:gd name="T1" fmla="*/ 8 h 9"/>
                  <a:gd name="T2" fmla="*/ 11 w 11"/>
                  <a:gd name="T3" fmla="*/ 9 h 9"/>
                  <a:gd name="T4" fmla="*/ 5 w 11"/>
                  <a:gd name="T5" fmla="*/ 0 h 9"/>
                  <a:gd name="T6" fmla="*/ 0 w 11"/>
                  <a:gd name="T7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9">
                    <a:moveTo>
                      <a:pt x="0" y="8"/>
                    </a:moveTo>
                    <a:lnTo>
                      <a:pt x="11" y="9"/>
                    </a:lnTo>
                    <a:lnTo>
                      <a:pt x="5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72" name="Freeform 34">
                <a:extLst>
                  <a:ext uri="{FF2B5EF4-FFF2-40B4-BE49-F238E27FC236}">
                    <a16:creationId xmlns:a16="http://schemas.microsoft.com/office/drawing/2014/main" id="{2967CA9E-3040-47DD-8BD1-943F2BFA0C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0001" y="1454151"/>
                <a:ext cx="17463" cy="15875"/>
              </a:xfrm>
              <a:custGeom>
                <a:avLst/>
                <a:gdLst>
                  <a:gd name="T0" fmla="*/ 11 w 11"/>
                  <a:gd name="T1" fmla="*/ 10 h 10"/>
                  <a:gd name="T2" fmla="*/ 0 w 11"/>
                  <a:gd name="T3" fmla="*/ 5 h 10"/>
                  <a:gd name="T4" fmla="*/ 11 w 11"/>
                  <a:gd name="T5" fmla="*/ 0 h 10"/>
                  <a:gd name="T6" fmla="*/ 11 w 11"/>
                  <a:gd name="T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0">
                    <a:moveTo>
                      <a:pt x="11" y="10"/>
                    </a:moveTo>
                    <a:lnTo>
                      <a:pt x="0" y="5"/>
                    </a:lnTo>
                    <a:lnTo>
                      <a:pt x="11" y="0"/>
                    </a:lnTo>
                    <a:lnTo>
                      <a:pt x="11" y="10"/>
                    </a:lnTo>
                    <a:close/>
                  </a:path>
                </a:pathLst>
              </a:cu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73" name="Freeform 35">
                <a:extLst>
                  <a:ext uri="{FF2B5EF4-FFF2-40B4-BE49-F238E27FC236}">
                    <a16:creationId xmlns:a16="http://schemas.microsoft.com/office/drawing/2014/main" id="{406299D0-76F7-4573-A0A4-71126A0DD8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5413" y="1454151"/>
                <a:ext cx="15875" cy="15875"/>
              </a:xfrm>
              <a:custGeom>
                <a:avLst/>
                <a:gdLst>
                  <a:gd name="T0" fmla="*/ 0 w 10"/>
                  <a:gd name="T1" fmla="*/ 10 h 10"/>
                  <a:gd name="T2" fmla="*/ 10 w 10"/>
                  <a:gd name="T3" fmla="*/ 5 h 10"/>
                  <a:gd name="T4" fmla="*/ 0 w 10"/>
                  <a:gd name="T5" fmla="*/ 0 h 10"/>
                  <a:gd name="T6" fmla="*/ 0 w 10"/>
                  <a:gd name="T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0">
                    <a:moveTo>
                      <a:pt x="0" y="10"/>
                    </a:moveTo>
                    <a:lnTo>
                      <a:pt x="10" y="5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74" name="Freeform 36">
                <a:extLst>
                  <a:ext uri="{FF2B5EF4-FFF2-40B4-BE49-F238E27FC236}">
                    <a16:creationId xmlns:a16="http://schemas.microsoft.com/office/drawing/2014/main" id="{97A556AB-30E1-4A44-A606-AA97F39CC0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9526" y="1482726"/>
                <a:ext cx="19050" cy="14288"/>
              </a:xfrm>
              <a:custGeom>
                <a:avLst/>
                <a:gdLst>
                  <a:gd name="T0" fmla="*/ 12 w 12"/>
                  <a:gd name="T1" fmla="*/ 8 h 9"/>
                  <a:gd name="T2" fmla="*/ 0 w 12"/>
                  <a:gd name="T3" fmla="*/ 9 h 9"/>
                  <a:gd name="T4" fmla="*/ 7 w 12"/>
                  <a:gd name="T5" fmla="*/ 0 h 9"/>
                  <a:gd name="T6" fmla="*/ 12 w 12"/>
                  <a:gd name="T7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9">
                    <a:moveTo>
                      <a:pt x="12" y="8"/>
                    </a:moveTo>
                    <a:lnTo>
                      <a:pt x="0" y="9"/>
                    </a:lnTo>
                    <a:lnTo>
                      <a:pt x="7" y="0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75" name="Freeform 37">
                <a:extLst>
                  <a:ext uri="{FF2B5EF4-FFF2-40B4-BE49-F238E27FC236}">
                    <a16:creationId xmlns:a16="http://schemas.microsoft.com/office/drawing/2014/main" id="{BF54A19B-5778-40B1-89F2-803C54251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4301" y="1425576"/>
                <a:ext cx="17463" cy="15875"/>
              </a:xfrm>
              <a:custGeom>
                <a:avLst/>
                <a:gdLst>
                  <a:gd name="T0" fmla="*/ 5 w 11"/>
                  <a:gd name="T1" fmla="*/ 10 h 10"/>
                  <a:gd name="T2" fmla="*/ 11 w 11"/>
                  <a:gd name="T3" fmla="*/ 0 h 10"/>
                  <a:gd name="T4" fmla="*/ 0 w 11"/>
                  <a:gd name="T5" fmla="*/ 1 h 10"/>
                  <a:gd name="T6" fmla="*/ 5 w 11"/>
                  <a:gd name="T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0">
                    <a:moveTo>
                      <a:pt x="5" y="10"/>
                    </a:moveTo>
                    <a:lnTo>
                      <a:pt x="11" y="0"/>
                    </a:lnTo>
                    <a:lnTo>
                      <a:pt x="0" y="1"/>
                    </a:lnTo>
                    <a:lnTo>
                      <a:pt x="5" y="10"/>
                    </a:lnTo>
                    <a:close/>
                  </a:path>
                </a:pathLst>
              </a:cu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76" name="Freeform 38">
                <a:extLst>
                  <a:ext uri="{FF2B5EF4-FFF2-40B4-BE49-F238E27FC236}">
                    <a16:creationId xmlns:a16="http://schemas.microsoft.com/office/drawing/2014/main" id="{CD28695A-71E0-4652-927D-994D7552E2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4926" y="1504951"/>
                <a:ext cx="15875" cy="17463"/>
              </a:xfrm>
              <a:custGeom>
                <a:avLst/>
                <a:gdLst>
                  <a:gd name="T0" fmla="*/ 10 w 10"/>
                  <a:gd name="T1" fmla="*/ 5 h 11"/>
                  <a:gd name="T2" fmla="*/ 0 w 10"/>
                  <a:gd name="T3" fmla="*/ 11 h 11"/>
                  <a:gd name="T4" fmla="*/ 1 w 10"/>
                  <a:gd name="T5" fmla="*/ 0 h 11"/>
                  <a:gd name="T6" fmla="*/ 10 w 10"/>
                  <a:gd name="T7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1">
                    <a:moveTo>
                      <a:pt x="10" y="5"/>
                    </a:moveTo>
                    <a:lnTo>
                      <a:pt x="0" y="11"/>
                    </a:lnTo>
                    <a:lnTo>
                      <a:pt x="1" y="0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77" name="Freeform 39">
                <a:extLst>
                  <a:ext uri="{FF2B5EF4-FFF2-40B4-BE49-F238E27FC236}">
                    <a16:creationId xmlns:a16="http://schemas.microsoft.com/office/drawing/2014/main" id="{CEED539B-C46B-4268-B86B-6401107706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0488" y="1400176"/>
                <a:ext cx="15875" cy="19050"/>
              </a:xfrm>
              <a:custGeom>
                <a:avLst/>
                <a:gdLst>
                  <a:gd name="T0" fmla="*/ 9 w 10"/>
                  <a:gd name="T1" fmla="*/ 12 h 12"/>
                  <a:gd name="T2" fmla="*/ 10 w 10"/>
                  <a:gd name="T3" fmla="*/ 0 h 12"/>
                  <a:gd name="T4" fmla="*/ 0 w 10"/>
                  <a:gd name="T5" fmla="*/ 7 h 12"/>
                  <a:gd name="T6" fmla="*/ 9 w 10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2">
                    <a:moveTo>
                      <a:pt x="9" y="12"/>
                    </a:moveTo>
                    <a:lnTo>
                      <a:pt x="10" y="0"/>
                    </a:lnTo>
                    <a:lnTo>
                      <a:pt x="0" y="7"/>
                    </a:lnTo>
                    <a:lnTo>
                      <a:pt x="9" y="12"/>
                    </a:lnTo>
                    <a:close/>
                  </a:path>
                </a:pathLst>
              </a:cu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78" name="Freeform 40">
                <a:extLst>
                  <a:ext uri="{FF2B5EF4-FFF2-40B4-BE49-F238E27FC236}">
                    <a16:creationId xmlns:a16="http://schemas.microsoft.com/office/drawing/2014/main" id="{098F4F82-AD71-475F-837F-F2AA492EEE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5076" y="1577976"/>
                <a:ext cx="130175" cy="107950"/>
              </a:xfrm>
              <a:custGeom>
                <a:avLst/>
                <a:gdLst>
                  <a:gd name="T0" fmla="*/ 67 w 82"/>
                  <a:gd name="T1" fmla="*/ 68 h 68"/>
                  <a:gd name="T2" fmla="*/ 0 w 82"/>
                  <a:gd name="T3" fmla="*/ 68 h 68"/>
                  <a:gd name="T4" fmla="*/ 15 w 82"/>
                  <a:gd name="T5" fmla="*/ 0 h 68"/>
                  <a:gd name="T6" fmla="*/ 82 w 82"/>
                  <a:gd name="T7" fmla="*/ 0 h 68"/>
                  <a:gd name="T8" fmla="*/ 67 w 82"/>
                  <a:gd name="T9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68">
                    <a:moveTo>
                      <a:pt x="67" y="68"/>
                    </a:moveTo>
                    <a:lnTo>
                      <a:pt x="0" y="68"/>
                    </a:lnTo>
                    <a:lnTo>
                      <a:pt x="15" y="0"/>
                    </a:lnTo>
                    <a:lnTo>
                      <a:pt x="82" y="0"/>
                    </a:lnTo>
                    <a:lnTo>
                      <a:pt x="67" y="68"/>
                    </a:lnTo>
                    <a:close/>
                  </a:path>
                </a:pathLst>
              </a:cu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79" name="Freeform 41">
                <a:extLst>
                  <a:ext uri="{FF2B5EF4-FFF2-40B4-BE49-F238E27FC236}">
                    <a16:creationId xmlns:a16="http://schemas.microsoft.com/office/drawing/2014/main" id="{90DE1900-A0E2-4F0F-8A8B-C870EDE6A1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4613" y="1574801"/>
                <a:ext cx="17463" cy="12700"/>
              </a:xfrm>
              <a:custGeom>
                <a:avLst/>
                <a:gdLst>
                  <a:gd name="T0" fmla="*/ 9 w 11"/>
                  <a:gd name="T1" fmla="*/ 8 h 8"/>
                  <a:gd name="T2" fmla="*/ 11 w 11"/>
                  <a:gd name="T3" fmla="*/ 0 h 8"/>
                  <a:gd name="T4" fmla="*/ 2 w 11"/>
                  <a:gd name="T5" fmla="*/ 0 h 8"/>
                  <a:gd name="T6" fmla="*/ 0 w 11"/>
                  <a:gd name="T7" fmla="*/ 8 h 8"/>
                  <a:gd name="T8" fmla="*/ 9 w 11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9" y="8"/>
                    </a:moveTo>
                    <a:lnTo>
                      <a:pt x="11" y="0"/>
                    </a:lnTo>
                    <a:lnTo>
                      <a:pt x="2" y="0"/>
                    </a:lnTo>
                    <a:lnTo>
                      <a:pt x="0" y="8"/>
                    </a:lnTo>
                    <a:lnTo>
                      <a:pt x="9" y="8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80" name="Freeform 42">
                <a:extLst>
                  <a:ext uri="{FF2B5EF4-FFF2-40B4-BE49-F238E27FC236}">
                    <a16:creationId xmlns:a16="http://schemas.microsoft.com/office/drawing/2014/main" id="{F7FF9D1D-B7D9-4072-A9F4-C817DB22D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9213" y="1606551"/>
                <a:ext cx="17463" cy="12700"/>
              </a:xfrm>
              <a:custGeom>
                <a:avLst/>
                <a:gdLst>
                  <a:gd name="T0" fmla="*/ 0 w 11"/>
                  <a:gd name="T1" fmla="*/ 8 h 8"/>
                  <a:gd name="T2" fmla="*/ 9 w 11"/>
                  <a:gd name="T3" fmla="*/ 8 h 8"/>
                  <a:gd name="T4" fmla="*/ 11 w 11"/>
                  <a:gd name="T5" fmla="*/ 0 h 8"/>
                  <a:gd name="T6" fmla="*/ 2 w 11"/>
                  <a:gd name="T7" fmla="*/ 0 h 8"/>
                  <a:gd name="T8" fmla="*/ 0 w 11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0" y="8"/>
                    </a:moveTo>
                    <a:lnTo>
                      <a:pt x="9" y="8"/>
                    </a:lnTo>
                    <a:lnTo>
                      <a:pt x="11" y="0"/>
                    </a:lnTo>
                    <a:lnTo>
                      <a:pt x="2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81" name="Freeform 43">
                <a:extLst>
                  <a:ext uri="{FF2B5EF4-FFF2-40B4-BE49-F238E27FC236}">
                    <a16:creationId xmlns:a16="http://schemas.microsoft.com/office/drawing/2014/main" id="{3CE987A2-1BD0-4BD4-9D73-8A42A2842A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601" y="1606551"/>
                <a:ext cx="19050" cy="12700"/>
              </a:xfrm>
              <a:custGeom>
                <a:avLst/>
                <a:gdLst>
                  <a:gd name="T0" fmla="*/ 12 w 12"/>
                  <a:gd name="T1" fmla="*/ 0 h 8"/>
                  <a:gd name="T2" fmla="*/ 2 w 12"/>
                  <a:gd name="T3" fmla="*/ 0 h 8"/>
                  <a:gd name="T4" fmla="*/ 0 w 12"/>
                  <a:gd name="T5" fmla="*/ 8 h 8"/>
                  <a:gd name="T6" fmla="*/ 11 w 12"/>
                  <a:gd name="T7" fmla="*/ 8 h 8"/>
                  <a:gd name="T8" fmla="*/ 12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lnTo>
                      <a:pt x="2" y="0"/>
                    </a:lnTo>
                    <a:lnTo>
                      <a:pt x="0" y="8"/>
                    </a:lnTo>
                    <a:lnTo>
                      <a:pt x="11" y="8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82" name="Freeform 44">
                <a:extLst>
                  <a:ext uri="{FF2B5EF4-FFF2-40B4-BE49-F238E27FC236}">
                    <a16:creationId xmlns:a16="http://schemas.microsoft.com/office/drawing/2014/main" id="{2A7448D7-5BB0-41E6-AE09-856EFC274B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6038" y="1622426"/>
                <a:ext cx="17463" cy="11113"/>
              </a:xfrm>
              <a:custGeom>
                <a:avLst/>
                <a:gdLst>
                  <a:gd name="T0" fmla="*/ 0 w 11"/>
                  <a:gd name="T1" fmla="*/ 7 h 7"/>
                  <a:gd name="T2" fmla="*/ 9 w 11"/>
                  <a:gd name="T3" fmla="*/ 7 h 7"/>
                  <a:gd name="T4" fmla="*/ 11 w 11"/>
                  <a:gd name="T5" fmla="*/ 0 h 7"/>
                  <a:gd name="T6" fmla="*/ 2 w 11"/>
                  <a:gd name="T7" fmla="*/ 0 h 7"/>
                  <a:gd name="T8" fmla="*/ 0 w 11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0" y="7"/>
                    </a:moveTo>
                    <a:lnTo>
                      <a:pt x="9" y="7"/>
                    </a:lnTo>
                    <a:lnTo>
                      <a:pt x="11" y="0"/>
                    </a:lnTo>
                    <a:lnTo>
                      <a:pt x="2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83" name="Freeform 45">
                <a:extLst>
                  <a:ext uri="{FF2B5EF4-FFF2-40B4-BE49-F238E27FC236}">
                    <a16:creationId xmlns:a16="http://schemas.microsoft.com/office/drawing/2014/main" id="{A8C76AA3-1DF3-4C8F-B2E9-3C210780AA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2226" y="1652588"/>
                <a:ext cx="15875" cy="12700"/>
              </a:xfrm>
              <a:custGeom>
                <a:avLst/>
                <a:gdLst>
                  <a:gd name="T0" fmla="*/ 1 w 10"/>
                  <a:gd name="T1" fmla="*/ 0 h 8"/>
                  <a:gd name="T2" fmla="*/ 0 w 10"/>
                  <a:gd name="T3" fmla="*/ 8 h 8"/>
                  <a:gd name="T4" fmla="*/ 9 w 10"/>
                  <a:gd name="T5" fmla="*/ 8 h 8"/>
                  <a:gd name="T6" fmla="*/ 10 w 10"/>
                  <a:gd name="T7" fmla="*/ 0 h 8"/>
                  <a:gd name="T8" fmla="*/ 1 w 1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8">
                    <a:moveTo>
                      <a:pt x="1" y="0"/>
                    </a:moveTo>
                    <a:lnTo>
                      <a:pt x="0" y="8"/>
                    </a:lnTo>
                    <a:lnTo>
                      <a:pt x="9" y="8"/>
                    </a:lnTo>
                    <a:lnTo>
                      <a:pt x="1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84" name="Freeform 46">
                <a:extLst>
                  <a:ext uri="{FF2B5EF4-FFF2-40B4-BE49-F238E27FC236}">
                    <a16:creationId xmlns:a16="http://schemas.microsoft.com/office/drawing/2014/main" id="{3CA54353-4C38-4AFB-BBEB-6958C412E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2863" y="1638301"/>
                <a:ext cx="17463" cy="11113"/>
              </a:xfrm>
              <a:custGeom>
                <a:avLst/>
                <a:gdLst>
                  <a:gd name="T0" fmla="*/ 0 w 11"/>
                  <a:gd name="T1" fmla="*/ 7 h 7"/>
                  <a:gd name="T2" fmla="*/ 9 w 11"/>
                  <a:gd name="T3" fmla="*/ 7 h 7"/>
                  <a:gd name="T4" fmla="*/ 11 w 11"/>
                  <a:gd name="T5" fmla="*/ 0 h 7"/>
                  <a:gd name="T6" fmla="*/ 2 w 11"/>
                  <a:gd name="T7" fmla="*/ 0 h 7"/>
                  <a:gd name="T8" fmla="*/ 0 w 11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0" y="7"/>
                    </a:moveTo>
                    <a:lnTo>
                      <a:pt x="9" y="7"/>
                    </a:lnTo>
                    <a:lnTo>
                      <a:pt x="11" y="0"/>
                    </a:lnTo>
                    <a:lnTo>
                      <a:pt x="2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85" name="Freeform 47">
                <a:extLst>
                  <a:ext uri="{FF2B5EF4-FFF2-40B4-BE49-F238E27FC236}">
                    <a16:creationId xmlns:a16="http://schemas.microsoft.com/office/drawing/2014/main" id="{AC6995E1-4BAE-4AC4-B846-7CF3D894BF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9688" y="1652588"/>
                <a:ext cx="17463" cy="12700"/>
              </a:xfrm>
              <a:custGeom>
                <a:avLst/>
                <a:gdLst>
                  <a:gd name="T0" fmla="*/ 0 w 11"/>
                  <a:gd name="T1" fmla="*/ 8 h 8"/>
                  <a:gd name="T2" fmla="*/ 9 w 11"/>
                  <a:gd name="T3" fmla="*/ 8 h 8"/>
                  <a:gd name="T4" fmla="*/ 11 w 11"/>
                  <a:gd name="T5" fmla="*/ 0 h 8"/>
                  <a:gd name="T6" fmla="*/ 2 w 11"/>
                  <a:gd name="T7" fmla="*/ 0 h 8"/>
                  <a:gd name="T8" fmla="*/ 0 w 11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0" y="8"/>
                    </a:moveTo>
                    <a:lnTo>
                      <a:pt x="9" y="8"/>
                    </a:lnTo>
                    <a:lnTo>
                      <a:pt x="11" y="0"/>
                    </a:lnTo>
                    <a:lnTo>
                      <a:pt x="2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86" name="Freeform 48">
                <a:extLst>
                  <a:ext uri="{FF2B5EF4-FFF2-40B4-BE49-F238E27FC236}">
                    <a16:creationId xmlns:a16="http://schemas.microsoft.com/office/drawing/2014/main" id="{475CC26F-3CAE-4624-887A-737E1AF72A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2538" y="1574801"/>
                <a:ext cx="19050" cy="12700"/>
              </a:xfrm>
              <a:custGeom>
                <a:avLst/>
                <a:gdLst>
                  <a:gd name="T0" fmla="*/ 12 w 12"/>
                  <a:gd name="T1" fmla="*/ 0 h 8"/>
                  <a:gd name="T2" fmla="*/ 1 w 12"/>
                  <a:gd name="T3" fmla="*/ 0 h 8"/>
                  <a:gd name="T4" fmla="*/ 0 w 12"/>
                  <a:gd name="T5" fmla="*/ 8 h 8"/>
                  <a:gd name="T6" fmla="*/ 10 w 12"/>
                  <a:gd name="T7" fmla="*/ 8 h 8"/>
                  <a:gd name="T8" fmla="*/ 12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lnTo>
                      <a:pt x="1" y="0"/>
                    </a:lnTo>
                    <a:lnTo>
                      <a:pt x="0" y="8"/>
                    </a:lnTo>
                    <a:lnTo>
                      <a:pt x="10" y="8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87" name="Freeform 49">
                <a:extLst>
                  <a:ext uri="{FF2B5EF4-FFF2-40B4-BE49-F238E27FC236}">
                    <a16:creationId xmlns:a16="http://schemas.microsoft.com/office/drawing/2014/main" id="{2784EDEA-6F49-4591-A18F-0E74522750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9363" y="1590676"/>
                <a:ext cx="19050" cy="12700"/>
              </a:xfrm>
              <a:custGeom>
                <a:avLst/>
                <a:gdLst>
                  <a:gd name="T0" fmla="*/ 12 w 12"/>
                  <a:gd name="T1" fmla="*/ 0 h 8"/>
                  <a:gd name="T2" fmla="*/ 1 w 12"/>
                  <a:gd name="T3" fmla="*/ 0 h 8"/>
                  <a:gd name="T4" fmla="*/ 0 w 12"/>
                  <a:gd name="T5" fmla="*/ 8 h 8"/>
                  <a:gd name="T6" fmla="*/ 10 w 12"/>
                  <a:gd name="T7" fmla="*/ 8 h 8"/>
                  <a:gd name="T8" fmla="*/ 12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lnTo>
                      <a:pt x="1" y="0"/>
                    </a:lnTo>
                    <a:lnTo>
                      <a:pt x="0" y="8"/>
                    </a:lnTo>
                    <a:lnTo>
                      <a:pt x="10" y="8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88" name="Freeform 50">
                <a:extLst>
                  <a:ext uri="{FF2B5EF4-FFF2-40B4-BE49-F238E27FC236}">
                    <a16:creationId xmlns:a16="http://schemas.microsoft.com/office/drawing/2014/main" id="{F03661EA-66BF-4DE2-BAC8-5EE5A018CB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1588" y="1574801"/>
                <a:ext cx="17463" cy="12700"/>
              </a:xfrm>
              <a:custGeom>
                <a:avLst/>
                <a:gdLst>
                  <a:gd name="T0" fmla="*/ 9 w 11"/>
                  <a:gd name="T1" fmla="*/ 8 h 8"/>
                  <a:gd name="T2" fmla="*/ 11 w 11"/>
                  <a:gd name="T3" fmla="*/ 0 h 8"/>
                  <a:gd name="T4" fmla="*/ 2 w 11"/>
                  <a:gd name="T5" fmla="*/ 0 h 8"/>
                  <a:gd name="T6" fmla="*/ 0 w 11"/>
                  <a:gd name="T7" fmla="*/ 8 h 8"/>
                  <a:gd name="T8" fmla="*/ 9 w 11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9" y="8"/>
                    </a:moveTo>
                    <a:lnTo>
                      <a:pt x="11" y="0"/>
                    </a:lnTo>
                    <a:lnTo>
                      <a:pt x="2" y="0"/>
                    </a:lnTo>
                    <a:lnTo>
                      <a:pt x="0" y="8"/>
                    </a:lnTo>
                    <a:lnTo>
                      <a:pt x="9" y="8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89" name="Freeform 51">
                <a:extLst>
                  <a:ext uri="{FF2B5EF4-FFF2-40B4-BE49-F238E27FC236}">
                    <a16:creationId xmlns:a16="http://schemas.microsoft.com/office/drawing/2014/main" id="{E7FCD76D-A6F1-4DEE-B712-74D387F1D5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151" y="1574801"/>
                <a:ext cx="17463" cy="12700"/>
              </a:xfrm>
              <a:custGeom>
                <a:avLst/>
                <a:gdLst>
                  <a:gd name="T0" fmla="*/ 9 w 11"/>
                  <a:gd name="T1" fmla="*/ 8 h 8"/>
                  <a:gd name="T2" fmla="*/ 11 w 11"/>
                  <a:gd name="T3" fmla="*/ 0 h 8"/>
                  <a:gd name="T4" fmla="*/ 1 w 11"/>
                  <a:gd name="T5" fmla="*/ 0 h 8"/>
                  <a:gd name="T6" fmla="*/ 0 w 11"/>
                  <a:gd name="T7" fmla="*/ 8 h 8"/>
                  <a:gd name="T8" fmla="*/ 9 w 11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9" y="8"/>
                    </a:moveTo>
                    <a:lnTo>
                      <a:pt x="11" y="0"/>
                    </a:lnTo>
                    <a:lnTo>
                      <a:pt x="1" y="0"/>
                    </a:lnTo>
                    <a:lnTo>
                      <a:pt x="0" y="8"/>
                    </a:lnTo>
                    <a:lnTo>
                      <a:pt x="9" y="8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90" name="Freeform 52">
                <a:extLst>
                  <a:ext uri="{FF2B5EF4-FFF2-40B4-BE49-F238E27FC236}">
                    <a16:creationId xmlns:a16="http://schemas.microsoft.com/office/drawing/2014/main" id="{0C822C6D-35B0-4180-82AB-55549FCE0A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0638" y="1574801"/>
                <a:ext cx="17463" cy="12700"/>
              </a:xfrm>
              <a:custGeom>
                <a:avLst/>
                <a:gdLst>
                  <a:gd name="T0" fmla="*/ 9 w 11"/>
                  <a:gd name="T1" fmla="*/ 8 h 8"/>
                  <a:gd name="T2" fmla="*/ 11 w 11"/>
                  <a:gd name="T3" fmla="*/ 0 h 8"/>
                  <a:gd name="T4" fmla="*/ 2 w 11"/>
                  <a:gd name="T5" fmla="*/ 0 h 8"/>
                  <a:gd name="T6" fmla="*/ 0 w 11"/>
                  <a:gd name="T7" fmla="*/ 8 h 8"/>
                  <a:gd name="T8" fmla="*/ 9 w 11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9" y="8"/>
                    </a:moveTo>
                    <a:lnTo>
                      <a:pt x="11" y="0"/>
                    </a:lnTo>
                    <a:lnTo>
                      <a:pt x="2" y="0"/>
                    </a:lnTo>
                    <a:lnTo>
                      <a:pt x="0" y="8"/>
                    </a:lnTo>
                    <a:lnTo>
                      <a:pt x="9" y="8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91" name="Freeform 53">
                <a:extLst>
                  <a:ext uri="{FF2B5EF4-FFF2-40B4-BE49-F238E27FC236}">
                    <a16:creationId xmlns:a16="http://schemas.microsoft.com/office/drawing/2014/main" id="{97E5A939-2E30-43A3-8C22-FACAE488DB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8101" y="1574801"/>
                <a:ext cx="17463" cy="12700"/>
              </a:xfrm>
              <a:custGeom>
                <a:avLst/>
                <a:gdLst>
                  <a:gd name="T0" fmla="*/ 9 w 11"/>
                  <a:gd name="T1" fmla="*/ 8 h 8"/>
                  <a:gd name="T2" fmla="*/ 11 w 11"/>
                  <a:gd name="T3" fmla="*/ 0 h 8"/>
                  <a:gd name="T4" fmla="*/ 2 w 11"/>
                  <a:gd name="T5" fmla="*/ 0 h 8"/>
                  <a:gd name="T6" fmla="*/ 0 w 11"/>
                  <a:gd name="T7" fmla="*/ 8 h 8"/>
                  <a:gd name="T8" fmla="*/ 9 w 11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9" y="8"/>
                    </a:moveTo>
                    <a:lnTo>
                      <a:pt x="11" y="0"/>
                    </a:lnTo>
                    <a:lnTo>
                      <a:pt x="2" y="0"/>
                    </a:lnTo>
                    <a:lnTo>
                      <a:pt x="0" y="8"/>
                    </a:lnTo>
                    <a:lnTo>
                      <a:pt x="9" y="8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92" name="Freeform 54">
                <a:extLst>
                  <a:ext uri="{FF2B5EF4-FFF2-40B4-BE49-F238E27FC236}">
                    <a16:creationId xmlns:a16="http://schemas.microsoft.com/office/drawing/2014/main" id="{00EAEEFE-7AEF-45AD-8455-B9188DE75B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5713" y="1652588"/>
                <a:ext cx="17463" cy="12700"/>
              </a:xfrm>
              <a:custGeom>
                <a:avLst/>
                <a:gdLst>
                  <a:gd name="T0" fmla="*/ 1 w 11"/>
                  <a:gd name="T1" fmla="*/ 0 h 8"/>
                  <a:gd name="T2" fmla="*/ 0 w 11"/>
                  <a:gd name="T3" fmla="*/ 8 h 8"/>
                  <a:gd name="T4" fmla="*/ 9 w 11"/>
                  <a:gd name="T5" fmla="*/ 8 h 8"/>
                  <a:gd name="T6" fmla="*/ 11 w 11"/>
                  <a:gd name="T7" fmla="*/ 0 h 8"/>
                  <a:gd name="T8" fmla="*/ 1 w 11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1" y="0"/>
                    </a:moveTo>
                    <a:lnTo>
                      <a:pt x="0" y="8"/>
                    </a:lnTo>
                    <a:lnTo>
                      <a:pt x="9" y="8"/>
                    </a:lnTo>
                    <a:lnTo>
                      <a:pt x="1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93" name="Freeform 55">
                <a:extLst>
                  <a:ext uri="{FF2B5EF4-FFF2-40B4-BE49-F238E27FC236}">
                    <a16:creationId xmlns:a16="http://schemas.microsoft.com/office/drawing/2014/main" id="{0383884D-D5FD-4B89-98CD-5BEA0F418B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5401" y="1638301"/>
                <a:ext cx="15875" cy="11113"/>
              </a:xfrm>
              <a:custGeom>
                <a:avLst/>
                <a:gdLst>
                  <a:gd name="T0" fmla="*/ 0 w 10"/>
                  <a:gd name="T1" fmla="*/ 7 h 7"/>
                  <a:gd name="T2" fmla="*/ 9 w 10"/>
                  <a:gd name="T3" fmla="*/ 7 h 7"/>
                  <a:gd name="T4" fmla="*/ 10 w 10"/>
                  <a:gd name="T5" fmla="*/ 0 h 7"/>
                  <a:gd name="T6" fmla="*/ 1 w 10"/>
                  <a:gd name="T7" fmla="*/ 0 h 7"/>
                  <a:gd name="T8" fmla="*/ 0 w 10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7">
                    <a:moveTo>
                      <a:pt x="0" y="7"/>
                    </a:moveTo>
                    <a:lnTo>
                      <a:pt x="9" y="7"/>
                    </a:lnTo>
                    <a:lnTo>
                      <a:pt x="10" y="0"/>
                    </a:lnTo>
                    <a:lnTo>
                      <a:pt x="1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94" name="Freeform 56">
                <a:extLst>
                  <a:ext uri="{FF2B5EF4-FFF2-40B4-BE49-F238E27FC236}">
                    <a16:creationId xmlns:a16="http://schemas.microsoft.com/office/drawing/2014/main" id="{0E3C674F-4E8D-4F3C-9956-C152A66DC4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6351" y="1638301"/>
                <a:ext cx="17463" cy="11113"/>
              </a:xfrm>
              <a:custGeom>
                <a:avLst/>
                <a:gdLst>
                  <a:gd name="T0" fmla="*/ 2 w 11"/>
                  <a:gd name="T1" fmla="*/ 0 h 7"/>
                  <a:gd name="T2" fmla="*/ 0 w 11"/>
                  <a:gd name="T3" fmla="*/ 7 h 7"/>
                  <a:gd name="T4" fmla="*/ 9 w 11"/>
                  <a:gd name="T5" fmla="*/ 7 h 7"/>
                  <a:gd name="T6" fmla="*/ 11 w 11"/>
                  <a:gd name="T7" fmla="*/ 0 h 7"/>
                  <a:gd name="T8" fmla="*/ 2 w 1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2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1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95" name="Freeform 57">
                <a:extLst>
                  <a:ext uri="{FF2B5EF4-FFF2-40B4-BE49-F238E27FC236}">
                    <a16:creationId xmlns:a16="http://schemas.microsoft.com/office/drawing/2014/main" id="{698375E2-3A4E-4876-9FC9-735E594400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8576" y="1622426"/>
                <a:ext cx="17463" cy="11113"/>
              </a:xfrm>
              <a:custGeom>
                <a:avLst/>
                <a:gdLst>
                  <a:gd name="T0" fmla="*/ 0 w 11"/>
                  <a:gd name="T1" fmla="*/ 7 h 7"/>
                  <a:gd name="T2" fmla="*/ 9 w 11"/>
                  <a:gd name="T3" fmla="*/ 7 h 7"/>
                  <a:gd name="T4" fmla="*/ 11 w 11"/>
                  <a:gd name="T5" fmla="*/ 0 h 7"/>
                  <a:gd name="T6" fmla="*/ 1 w 11"/>
                  <a:gd name="T7" fmla="*/ 0 h 7"/>
                  <a:gd name="T8" fmla="*/ 0 w 11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0" y="7"/>
                    </a:moveTo>
                    <a:lnTo>
                      <a:pt x="9" y="7"/>
                    </a:lnTo>
                    <a:lnTo>
                      <a:pt x="11" y="0"/>
                    </a:lnTo>
                    <a:lnTo>
                      <a:pt x="1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96" name="Freeform 58">
                <a:extLst>
                  <a:ext uri="{FF2B5EF4-FFF2-40B4-BE49-F238E27FC236}">
                    <a16:creationId xmlns:a16="http://schemas.microsoft.com/office/drawing/2014/main" id="{2997D576-05C1-47B4-806F-04C47E468C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9526" y="1622426"/>
                <a:ext cx="17463" cy="11113"/>
              </a:xfrm>
              <a:custGeom>
                <a:avLst/>
                <a:gdLst>
                  <a:gd name="T0" fmla="*/ 11 w 11"/>
                  <a:gd name="T1" fmla="*/ 0 h 7"/>
                  <a:gd name="T2" fmla="*/ 2 w 11"/>
                  <a:gd name="T3" fmla="*/ 0 h 7"/>
                  <a:gd name="T4" fmla="*/ 0 w 11"/>
                  <a:gd name="T5" fmla="*/ 7 h 7"/>
                  <a:gd name="T6" fmla="*/ 10 w 11"/>
                  <a:gd name="T7" fmla="*/ 7 h 7"/>
                  <a:gd name="T8" fmla="*/ 11 w 1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lnTo>
                      <a:pt x="2" y="0"/>
                    </a:lnTo>
                    <a:lnTo>
                      <a:pt x="0" y="7"/>
                    </a:lnTo>
                    <a:lnTo>
                      <a:pt x="10" y="7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97" name="Freeform 59">
                <a:extLst>
                  <a:ext uri="{FF2B5EF4-FFF2-40B4-BE49-F238E27FC236}">
                    <a16:creationId xmlns:a16="http://schemas.microsoft.com/office/drawing/2014/main" id="{8ECA8ED5-E8AE-4208-BC4A-AFDF98C205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1751" y="1606551"/>
                <a:ext cx="17463" cy="12700"/>
              </a:xfrm>
              <a:custGeom>
                <a:avLst/>
                <a:gdLst>
                  <a:gd name="T0" fmla="*/ 0 w 11"/>
                  <a:gd name="T1" fmla="*/ 8 h 8"/>
                  <a:gd name="T2" fmla="*/ 9 w 11"/>
                  <a:gd name="T3" fmla="*/ 8 h 8"/>
                  <a:gd name="T4" fmla="*/ 11 w 11"/>
                  <a:gd name="T5" fmla="*/ 0 h 8"/>
                  <a:gd name="T6" fmla="*/ 1 w 11"/>
                  <a:gd name="T7" fmla="*/ 0 h 8"/>
                  <a:gd name="T8" fmla="*/ 0 w 11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0" y="8"/>
                    </a:moveTo>
                    <a:lnTo>
                      <a:pt x="9" y="8"/>
                    </a:lnTo>
                    <a:lnTo>
                      <a:pt x="11" y="0"/>
                    </a:lnTo>
                    <a:lnTo>
                      <a:pt x="1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98" name="Freeform 60">
                <a:extLst>
                  <a:ext uri="{FF2B5EF4-FFF2-40B4-BE49-F238E27FC236}">
                    <a16:creationId xmlns:a16="http://schemas.microsoft.com/office/drawing/2014/main" id="{1B635F04-BB07-492F-AFFB-228BA122C3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2701" y="1606551"/>
                <a:ext cx="17463" cy="12700"/>
              </a:xfrm>
              <a:custGeom>
                <a:avLst/>
                <a:gdLst>
                  <a:gd name="T0" fmla="*/ 11 w 11"/>
                  <a:gd name="T1" fmla="*/ 0 h 8"/>
                  <a:gd name="T2" fmla="*/ 2 w 11"/>
                  <a:gd name="T3" fmla="*/ 0 h 8"/>
                  <a:gd name="T4" fmla="*/ 0 w 11"/>
                  <a:gd name="T5" fmla="*/ 8 h 8"/>
                  <a:gd name="T6" fmla="*/ 10 w 11"/>
                  <a:gd name="T7" fmla="*/ 8 h 8"/>
                  <a:gd name="T8" fmla="*/ 11 w 11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11" y="0"/>
                    </a:moveTo>
                    <a:lnTo>
                      <a:pt x="2" y="0"/>
                    </a:lnTo>
                    <a:lnTo>
                      <a:pt x="0" y="8"/>
                    </a:lnTo>
                    <a:lnTo>
                      <a:pt x="10" y="8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99" name="Freeform 61">
                <a:extLst>
                  <a:ext uri="{FF2B5EF4-FFF2-40B4-BE49-F238E27FC236}">
                    <a16:creationId xmlns:a16="http://schemas.microsoft.com/office/drawing/2014/main" id="{013B8850-FB62-4846-9DC8-A2F3B060CE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5238" y="1606551"/>
                <a:ext cx="17463" cy="12700"/>
              </a:xfrm>
              <a:custGeom>
                <a:avLst/>
                <a:gdLst>
                  <a:gd name="T0" fmla="*/ 11 w 11"/>
                  <a:gd name="T1" fmla="*/ 0 h 8"/>
                  <a:gd name="T2" fmla="*/ 2 w 11"/>
                  <a:gd name="T3" fmla="*/ 0 h 8"/>
                  <a:gd name="T4" fmla="*/ 0 w 11"/>
                  <a:gd name="T5" fmla="*/ 8 h 8"/>
                  <a:gd name="T6" fmla="*/ 9 w 11"/>
                  <a:gd name="T7" fmla="*/ 8 h 8"/>
                  <a:gd name="T8" fmla="*/ 11 w 11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11" y="0"/>
                    </a:moveTo>
                    <a:lnTo>
                      <a:pt x="2" y="0"/>
                    </a:lnTo>
                    <a:lnTo>
                      <a:pt x="0" y="8"/>
                    </a:lnTo>
                    <a:lnTo>
                      <a:pt x="9" y="8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00" name="Freeform 62">
                <a:extLst>
                  <a:ext uri="{FF2B5EF4-FFF2-40B4-BE49-F238E27FC236}">
                    <a16:creationId xmlns:a16="http://schemas.microsoft.com/office/drawing/2014/main" id="{C5711115-AFD3-467E-A9EC-B705B9F85B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4926" y="1590676"/>
                <a:ext cx="17463" cy="12700"/>
              </a:xfrm>
              <a:custGeom>
                <a:avLst/>
                <a:gdLst>
                  <a:gd name="T0" fmla="*/ 9 w 11"/>
                  <a:gd name="T1" fmla="*/ 8 h 8"/>
                  <a:gd name="T2" fmla="*/ 11 w 11"/>
                  <a:gd name="T3" fmla="*/ 0 h 8"/>
                  <a:gd name="T4" fmla="*/ 2 w 11"/>
                  <a:gd name="T5" fmla="*/ 0 h 8"/>
                  <a:gd name="T6" fmla="*/ 0 w 11"/>
                  <a:gd name="T7" fmla="*/ 8 h 8"/>
                  <a:gd name="T8" fmla="*/ 9 w 11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9" y="8"/>
                    </a:moveTo>
                    <a:lnTo>
                      <a:pt x="11" y="0"/>
                    </a:lnTo>
                    <a:lnTo>
                      <a:pt x="2" y="0"/>
                    </a:lnTo>
                    <a:lnTo>
                      <a:pt x="0" y="8"/>
                    </a:lnTo>
                    <a:lnTo>
                      <a:pt x="9" y="8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01" name="Freeform 63">
                <a:extLst>
                  <a:ext uri="{FF2B5EF4-FFF2-40B4-BE49-F238E27FC236}">
                    <a16:creationId xmlns:a16="http://schemas.microsoft.com/office/drawing/2014/main" id="{DF24376E-3A1F-4714-903C-118E9607BE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2063" y="1622426"/>
                <a:ext cx="17463" cy="11113"/>
              </a:xfrm>
              <a:custGeom>
                <a:avLst/>
                <a:gdLst>
                  <a:gd name="T0" fmla="*/ 11 w 11"/>
                  <a:gd name="T1" fmla="*/ 0 h 7"/>
                  <a:gd name="T2" fmla="*/ 1 w 11"/>
                  <a:gd name="T3" fmla="*/ 0 h 7"/>
                  <a:gd name="T4" fmla="*/ 0 w 11"/>
                  <a:gd name="T5" fmla="*/ 7 h 7"/>
                  <a:gd name="T6" fmla="*/ 9 w 11"/>
                  <a:gd name="T7" fmla="*/ 7 h 7"/>
                  <a:gd name="T8" fmla="*/ 11 w 1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lnTo>
                      <a:pt x="1" y="0"/>
                    </a:lnTo>
                    <a:lnTo>
                      <a:pt x="0" y="7"/>
                    </a:lnTo>
                    <a:lnTo>
                      <a:pt x="9" y="7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02" name="Freeform 64">
                <a:extLst>
                  <a:ext uri="{FF2B5EF4-FFF2-40B4-BE49-F238E27FC236}">
                    <a16:creationId xmlns:a16="http://schemas.microsoft.com/office/drawing/2014/main" id="{F40271B9-DFA8-47DC-B112-A0E429428D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8888" y="1638301"/>
                <a:ext cx="17463" cy="11113"/>
              </a:xfrm>
              <a:custGeom>
                <a:avLst/>
                <a:gdLst>
                  <a:gd name="T0" fmla="*/ 11 w 11"/>
                  <a:gd name="T1" fmla="*/ 0 h 7"/>
                  <a:gd name="T2" fmla="*/ 1 w 11"/>
                  <a:gd name="T3" fmla="*/ 0 h 7"/>
                  <a:gd name="T4" fmla="*/ 0 w 11"/>
                  <a:gd name="T5" fmla="*/ 7 h 7"/>
                  <a:gd name="T6" fmla="*/ 9 w 11"/>
                  <a:gd name="T7" fmla="*/ 7 h 7"/>
                  <a:gd name="T8" fmla="*/ 11 w 1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lnTo>
                      <a:pt x="1" y="0"/>
                    </a:lnTo>
                    <a:lnTo>
                      <a:pt x="0" y="7"/>
                    </a:lnTo>
                    <a:lnTo>
                      <a:pt x="9" y="7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03" name="Freeform 65">
                <a:extLst>
                  <a:ext uri="{FF2B5EF4-FFF2-40B4-BE49-F238E27FC236}">
                    <a16:creationId xmlns:a16="http://schemas.microsoft.com/office/drawing/2014/main" id="{8E9BC82E-84DF-4565-B7B0-1D1024BFF9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3176" y="1652588"/>
                <a:ext cx="17463" cy="12700"/>
              </a:xfrm>
              <a:custGeom>
                <a:avLst/>
                <a:gdLst>
                  <a:gd name="T0" fmla="*/ 2 w 11"/>
                  <a:gd name="T1" fmla="*/ 0 h 8"/>
                  <a:gd name="T2" fmla="*/ 0 w 11"/>
                  <a:gd name="T3" fmla="*/ 8 h 8"/>
                  <a:gd name="T4" fmla="*/ 9 w 11"/>
                  <a:gd name="T5" fmla="*/ 8 h 8"/>
                  <a:gd name="T6" fmla="*/ 11 w 11"/>
                  <a:gd name="T7" fmla="*/ 0 h 8"/>
                  <a:gd name="T8" fmla="*/ 2 w 11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2" y="0"/>
                    </a:moveTo>
                    <a:lnTo>
                      <a:pt x="0" y="8"/>
                    </a:lnTo>
                    <a:lnTo>
                      <a:pt x="9" y="8"/>
                    </a:lnTo>
                    <a:lnTo>
                      <a:pt x="1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04" name="Freeform 66">
                <a:extLst>
                  <a:ext uri="{FF2B5EF4-FFF2-40B4-BE49-F238E27FC236}">
                    <a16:creationId xmlns:a16="http://schemas.microsoft.com/office/drawing/2014/main" id="{0E127992-5C31-4602-82C4-71BE0125F4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8413" y="1590676"/>
                <a:ext cx="17463" cy="12700"/>
              </a:xfrm>
              <a:custGeom>
                <a:avLst/>
                <a:gdLst>
                  <a:gd name="T0" fmla="*/ 11 w 11"/>
                  <a:gd name="T1" fmla="*/ 0 h 8"/>
                  <a:gd name="T2" fmla="*/ 2 w 11"/>
                  <a:gd name="T3" fmla="*/ 0 h 8"/>
                  <a:gd name="T4" fmla="*/ 0 w 11"/>
                  <a:gd name="T5" fmla="*/ 8 h 8"/>
                  <a:gd name="T6" fmla="*/ 9 w 11"/>
                  <a:gd name="T7" fmla="*/ 8 h 8"/>
                  <a:gd name="T8" fmla="*/ 11 w 11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11" y="0"/>
                    </a:moveTo>
                    <a:lnTo>
                      <a:pt x="2" y="0"/>
                    </a:lnTo>
                    <a:lnTo>
                      <a:pt x="0" y="8"/>
                    </a:lnTo>
                    <a:lnTo>
                      <a:pt x="9" y="8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05" name="Freeform 67">
                <a:extLst>
                  <a:ext uri="{FF2B5EF4-FFF2-40B4-BE49-F238E27FC236}">
                    <a16:creationId xmlns:a16="http://schemas.microsoft.com/office/drawing/2014/main" id="{5FA72069-F052-42F6-826E-B6F92549FA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5876" y="1590676"/>
                <a:ext cx="17463" cy="12700"/>
              </a:xfrm>
              <a:custGeom>
                <a:avLst/>
                <a:gdLst>
                  <a:gd name="T0" fmla="*/ 10 w 11"/>
                  <a:gd name="T1" fmla="*/ 8 h 8"/>
                  <a:gd name="T2" fmla="*/ 11 w 11"/>
                  <a:gd name="T3" fmla="*/ 0 h 8"/>
                  <a:gd name="T4" fmla="*/ 2 w 11"/>
                  <a:gd name="T5" fmla="*/ 0 h 8"/>
                  <a:gd name="T6" fmla="*/ 0 w 11"/>
                  <a:gd name="T7" fmla="*/ 8 h 8"/>
                  <a:gd name="T8" fmla="*/ 10 w 11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10" y="8"/>
                    </a:moveTo>
                    <a:lnTo>
                      <a:pt x="11" y="0"/>
                    </a:lnTo>
                    <a:lnTo>
                      <a:pt x="2" y="0"/>
                    </a:lnTo>
                    <a:lnTo>
                      <a:pt x="0" y="8"/>
                    </a:lnTo>
                    <a:lnTo>
                      <a:pt x="10" y="8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06" name="Freeform 68">
                <a:extLst>
                  <a:ext uri="{FF2B5EF4-FFF2-40B4-BE49-F238E27FC236}">
                    <a16:creationId xmlns:a16="http://schemas.microsoft.com/office/drawing/2014/main" id="{0E821569-E96C-4B1D-AC06-ED920E99D0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2388" y="1590676"/>
                <a:ext cx="17463" cy="12700"/>
              </a:xfrm>
              <a:custGeom>
                <a:avLst/>
                <a:gdLst>
                  <a:gd name="T0" fmla="*/ 0 w 11"/>
                  <a:gd name="T1" fmla="*/ 8 h 8"/>
                  <a:gd name="T2" fmla="*/ 10 w 11"/>
                  <a:gd name="T3" fmla="*/ 8 h 8"/>
                  <a:gd name="T4" fmla="*/ 11 w 11"/>
                  <a:gd name="T5" fmla="*/ 0 h 8"/>
                  <a:gd name="T6" fmla="*/ 2 w 11"/>
                  <a:gd name="T7" fmla="*/ 0 h 8"/>
                  <a:gd name="T8" fmla="*/ 0 w 11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0" y="8"/>
                    </a:moveTo>
                    <a:lnTo>
                      <a:pt x="10" y="8"/>
                    </a:lnTo>
                    <a:lnTo>
                      <a:pt x="11" y="0"/>
                    </a:lnTo>
                    <a:lnTo>
                      <a:pt x="2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07" name="Freeform 69">
                <a:extLst>
                  <a:ext uri="{FF2B5EF4-FFF2-40B4-BE49-F238E27FC236}">
                    <a16:creationId xmlns:a16="http://schemas.microsoft.com/office/drawing/2014/main" id="{AB421C04-9A10-4943-9534-F9DDEE44AE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5076" y="1652588"/>
                <a:ext cx="19050" cy="12700"/>
              </a:xfrm>
              <a:custGeom>
                <a:avLst/>
                <a:gdLst>
                  <a:gd name="T0" fmla="*/ 12 w 12"/>
                  <a:gd name="T1" fmla="*/ 0 h 8"/>
                  <a:gd name="T2" fmla="*/ 2 w 12"/>
                  <a:gd name="T3" fmla="*/ 0 h 8"/>
                  <a:gd name="T4" fmla="*/ 0 w 12"/>
                  <a:gd name="T5" fmla="*/ 8 h 8"/>
                  <a:gd name="T6" fmla="*/ 10 w 12"/>
                  <a:gd name="T7" fmla="*/ 8 h 8"/>
                  <a:gd name="T8" fmla="*/ 12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lnTo>
                      <a:pt x="2" y="0"/>
                    </a:lnTo>
                    <a:lnTo>
                      <a:pt x="0" y="8"/>
                    </a:lnTo>
                    <a:lnTo>
                      <a:pt x="10" y="8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08" name="Freeform 70">
                <a:extLst>
                  <a:ext uri="{FF2B5EF4-FFF2-40B4-BE49-F238E27FC236}">
                    <a16:creationId xmlns:a16="http://schemas.microsoft.com/office/drawing/2014/main" id="{933A99FC-2362-43FD-ABE7-40D1437AC0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8263" y="1606551"/>
                <a:ext cx="17463" cy="12700"/>
              </a:xfrm>
              <a:custGeom>
                <a:avLst/>
                <a:gdLst>
                  <a:gd name="T0" fmla="*/ 0 w 11"/>
                  <a:gd name="T1" fmla="*/ 8 h 8"/>
                  <a:gd name="T2" fmla="*/ 9 w 11"/>
                  <a:gd name="T3" fmla="*/ 8 h 8"/>
                  <a:gd name="T4" fmla="*/ 11 w 11"/>
                  <a:gd name="T5" fmla="*/ 0 h 8"/>
                  <a:gd name="T6" fmla="*/ 1 w 11"/>
                  <a:gd name="T7" fmla="*/ 0 h 8"/>
                  <a:gd name="T8" fmla="*/ 0 w 11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0" y="8"/>
                    </a:moveTo>
                    <a:lnTo>
                      <a:pt x="9" y="8"/>
                    </a:lnTo>
                    <a:lnTo>
                      <a:pt x="11" y="0"/>
                    </a:lnTo>
                    <a:lnTo>
                      <a:pt x="1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09" name="Freeform 71">
                <a:extLst>
                  <a:ext uri="{FF2B5EF4-FFF2-40B4-BE49-F238E27FC236}">
                    <a16:creationId xmlns:a16="http://schemas.microsoft.com/office/drawing/2014/main" id="{845E1FE5-0DF6-4911-B805-C6A488723A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0001" y="1668463"/>
                <a:ext cx="17463" cy="12700"/>
              </a:xfrm>
              <a:custGeom>
                <a:avLst/>
                <a:gdLst>
                  <a:gd name="T0" fmla="*/ 2 w 11"/>
                  <a:gd name="T1" fmla="*/ 0 h 8"/>
                  <a:gd name="T2" fmla="*/ 0 w 11"/>
                  <a:gd name="T3" fmla="*/ 8 h 8"/>
                  <a:gd name="T4" fmla="*/ 9 w 11"/>
                  <a:gd name="T5" fmla="*/ 8 h 8"/>
                  <a:gd name="T6" fmla="*/ 11 w 11"/>
                  <a:gd name="T7" fmla="*/ 0 h 8"/>
                  <a:gd name="T8" fmla="*/ 2 w 11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2" y="0"/>
                    </a:moveTo>
                    <a:lnTo>
                      <a:pt x="0" y="8"/>
                    </a:lnTo>
                    <a:lnTo>
                      <a:pt x="9" y="8"/>
                    </a:lnTo>
                    <a:lnTo>
                      <a:pt x="1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10" name="Freeform 72">
                <a:extLst>
                  <a:ext uri="{FF2B5EF4-FFF2-40B4-BE49-F238E27FC236}">
                    <a16:creationId xmlns:a16="http://schemas.microsoft.com/office/drawing/2014/main" id="{B877AAE9-1550-4680-B69C-3453E89FED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7463" y="1668463"/>
                <a:ext cx="17463" cy="12700"/>
              </a:xfrm>
              <a:custGeom>
                <a:avLst/>
                <a:gdLst>
                  <a:gd name="T0" fmla="*/ 2 w 11"/>
                  <a:gd name="T1" fmla="*/ 0 h 8"/>
                  <a:gd name="T2" fmla="*/ 0 w 11"/>
                  <a:gd name="T3" fmla="*/ 8 h 8"/>
                  <a:gd name="T4" fmla="*/ 9 w 11"/>
                  <a:gd name="T5" fmla="*/ 8 h 8"/>
                  <a:gd name="T6" fmla="*/ 11 w 11"/>
                  <a:gd name="T7" fmla="*/ 0 h 8"/>
                  <a:gd name="T8" fmla="*/ 2 w 11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2" y="0"/>
                    </a:moveTo>
                    <a:lnTo>
                      <a:pt x="0" y="8"/>
                    </a:lnTo>
                    <a:lnTo>
                      <a:pt x="9" y="8"/>
                    </a:lnTo>
                    <a:lnTo>
                      <a:pt x="1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11" name="Freeform 73">
                <a:extLst>
                  <a:ext uri="{FF2B5EF4-FFF2-40B4-BE49-F238E27FC236}">
                    <a16:creationId xmlns:a16="http://schemas.microsoft.com/office/drawing/2014/main" id="{989D4C71-5DCE-4D45-8DE3-8048A13A6C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0951" y="1668463"/>
                <a:ext cx="17463" cy="12700"/>
              </a:xfrm>
              <a:custGeom>
                <a:avLst/>
                <a:gdLst>
                  <a:gd name="T0" fmla="*/ 2 w 11"/>
                  <a:gd name="T1" fmla="*/ 0 h 8"/>
                  <a:gd name="T2" fmla="*/ 0 w 11"/>
                  <a:gd name="T3" fmla="*/ 8 h 8"/>
                  <a:gd name="T4" fmla="*/ 10 w 11"/>
                  <a:gd name="T5" fmla="*/ 8 h 8"/>
                  <a:gd name="T6" fmla="*/ 11 w 11"/>
                  <a:gd name="T7" fmla="*/ 0 h 8"/>
                  <a:gd name="T8" fmla="*/ 2 w 11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2" y="0"/>
                    </a:moveTo>
                    <a:lnTo>
                      <a:pt x="0" y="8"/>
                    </a:lnTo>
                    <a:lnTo>
                      <a:pt x="10" y="8"/>
                    </a:lnTo>
                    <a:lnTo>
                      <a:pt x="1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12" name="Freeform 74">
                <a:extLst>
                  <a:ext uri="{FF2B5EF4-FFF2-40B4-BE49-F238E27FC236}">
                    <a16:creationId xmlns:a16="http://schemas.microsoft.com/office/drawing/2014/main" id="{4F84F975-E3A8-4004-BB75-4F923E2F1A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1438" y="1590676"/>
                <a:ext cx="17463" cy="12700"/>
              </a:xfrm>
              <a:custGeom>
                <a:avLst/>
                <a:gdLst>
                  <a:gd name="T0" fmla="*/ 2 w 11"/>
                  <a:gd name="T1" fmla="*/ 0 h 8"/>
                  <a:gd name="T2" fmla="*/ 0 w 11"/>
                  <a:gd name="T3" fmla="*/ 8 h 8"/>
                  <a:gd name="T4" fmla="*/ 9 w 11"/>
                  <a:gd name="T5" fmla="*/ 8 h 8"/>
                  <a:gd name="T6" fmla="*/ 11 w 11"/>
                  <a:gd name="T7" fmla="*/ 0 h 8"/>
                  <a:gd name="T8" fmla="*/ 2 w 11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2" y="0"/>
                    </a:moveTo>
                    <a:lnTo>
                      <a:pt x="0" y="8"/>
                    </a:lnTo>
                    <a:lnTo>
                      <a:pt x="9" y="8"/>
                    </a:lnTo>
                    <a:lnTo>
                      <a:pt x="1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13" name="Freeform 75">
                <a:extLst>
                  <a:ext uri="{FF2B5EF4-FFF2-40B4-BE49-F238E27FC236}">
                    <a16:creationId xmlns:a16="http://schemas.microsoft.com/office/drawing/2014/main" id="{D3DD63DE-2CBE-4FD9-A980-22EEF04169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1901" y="1668463"/>
                <a:ext cx="19050" cy="12700"/>
              </a:xfrm>
              <a:custGeom>
                <a:avLst/>
                <a:gdLst>
                  <a:gd name="T0" fmla="*/ 2 w 12"/>
                  <a:gd name="T1" fmla="*/ 0 h 8"/>
                  <a:gd name="T2" fmla="*/ 0 w 12"/>
                  <a:gd name="T3" fmla="*/ 8 h 8"/>
                  <a:gd name="T4" fmla="*/ 10 w 12"/>
                  <a:gd name="T5" fmla="*/ 8 h 8"/>
                  <a:gd name="T6" fmla="*/ 12 w 12"/>
                  <a:gd name="T7" fmla="*/ 0 h 8"/>
                  <a:gd name="T8" fmla="*/ 2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2" y="0"/>
                    </a:moveTo>
                    <a:lnTo>
                      <a:pt x="0" y="8"/>
                    </a:lnTo>
                    <a:lnTo>
                      <a:pt x="10" y="8"/>
                    </a:lnTo>
                    <a:lnTo>
                      <a:pt x="1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14" name="Freeform 76">
                <a:extLst>
                  <a:ext uri="{FF2B5EF4-FFF2-40B4-BE49-F238E27FC236}">
                    <a16:creationId xmlns:a16="http://schemas.microsoft.com/office/drawing/2014/main" id="{43D196AD-722A-4A54-AA78-B6FCBECF8B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6513" y="1668463"/>
                <a:ext cx="17463" cy="12700"/>
              </a:xfrm>
              <a:custGeom>
                <a:avLst/>
                <a:gdLst>
                  <a:gd name="T0" fmla="*/ 1 w 11"/>
                  <a:gd name="T1" fmla="*/ 0 h 8"/>
                  <a:gd name="T2" fmla="*/ 0 w 11"/>
                  <a:gd name="T3" fmla="*/ 8 h 8"/>
                  <a:gd name="T4" fmla="*/ 9 w 11"/>
                  <a:gd name="T5" fmla="*/ 8 h 8"/>
                  <a:gd name="T6" fmla="*/ 11 w 11"/>
                  <a:gd name="T7" fmla="*/ 0 h 8"/>
                  <a:gd name="T8" fmla="*/ 1 w 11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1" y="0"/>
                    </a:moveTo>
                    <a:lnTo>
                      <a:pt x="0" y="8"/>
                    </a:lnTo>
                    <a:lnTo>
                      <a:pt x="9" y="8"/>
                    </a:lnTo>
                    <a:lnTo>
                      <a:pt x="1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15" name="Freeform 77">
                <a:extLst>
                  <a:ext uri="{FF2B5EF4-FFF2-40B4-BE49-F238E27FC236}">
                    <a16:creationId xmlns:a16="http://schemas.microsoft.com/office/drawing/2014/main" id="{86E20F5D-D529-4AE4-9072-8DFD6FAD1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1426" y="1622426"/>
                <a:ext cx="19050" cy="11113"/>
              </a:xfrm>
              <a:custGeom>
                <a:avLst/>
                <a:gdLst>
                  <a:gd name="T0" fmla="*/ 12 w 12"/>
                  <a:gd name="T1" fmla="*/ 0 h 7"/>
                  <a:gd name="T2" fmla="*/ 2 w 12"/>
                  <a:gd name="T3" fmla="*/ 0 h 7"/>
                  <a:gd name="T4" fmla="*/ 0 w 12"/>
                  <a:gd name="T5" fmla="*/ 7 h 7"/>
                  <a:gd name="T6" fmla="*/ 11 w 12"/>
                  <a:gd name="T7" fmla="*/ 7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lnTo>
                      <a:pt x="2" y="0"/>
                    </a:lnTo>
                    <a:lnTo>
                      <a:pt x="0" y="7"/>
                    </a:lnTo>
                    <a:lnTo>
                      <a:pt x="11" y="7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16" name="Freeform 78">
                <a:extLst>
                  <a:ext uri="{FF2B5EF4-FFF2-40B4-BE49-F238E27FC236}">
                    <a16:creationId xmlns:a16="http://schemas.microsoft.com/office/drawing/2014/main" id="{A816B572-342D-434A-B294-4E4CF9D577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151" y="1652588"/>
                <a:ext cx="17463" cy="12700"/>
              </a:xfrm>
              <a:custGeom>
                <a:avLst/>
                <a:gdLst>
                  <a:gd name="T0" fmla="*/ 0 w 11"/>
                  <a:gd name="T1" fmla="*/ 8 h 8"/>
                  <a:gd name="T2" fmla="*/ 10 w 11"/>
                  <a:gd name="T3" fmla="*/ 8 h 8"/>
                  <a:gd name="T4" fmla="*/ 11 w 11"/>
                  <a:gd name="T5" fmla="*/ 0 h 8"/>
                  <a:gd name="T6" fmla="*/ 2 w 11"/>
                  <a:gd name="T7" fmla="*/ 0 h 8"/>
                  <a:gd name="T8" fmla="*/ 0 w 11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0" y="8"/>
                    </a:moveTo>
                    <a:lnTo>
                      <a:pt x="10" y="8"/>
                    </a:lnTo>
                    <a:lnTo>
                      <a:pt x="11" y="0"/>
                    </a:lnTo>
                    <a:lnTo>
                      <a:pt x="2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17" name="Freeform 79">
                <a:extLst>
                  <a:ext uri="{FF2B5EF4-FFF2-40B4-BE49-F238E27FC236}">
                    <a16:creationId xmlns:a16="http://schemas.microsoft.com/office/drawing/2014/main" id="{02017137-BADB-468D-B96C-EA48F7452E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1622426"/>
                <a:ext cx="17463" cy="11113"/>
              </a:xfrm>
              <a:custGeom>
                <a:avLst/>
                <a:gdLst>
                  <a:gd name="T0" fmla="*/ 0 w 11"/>
                  <a:gd name="T1" fmla="*/ 7 h 7"/>
                  <a:gd name="T2" fmla="*/ 9 w 11"/>
                  <a:gd name="T3" fmla="*/ 7 h 7"/>
                  <a:gd name="T4" fmla="*/ 11 w 11"/>
                  <a:gd name="T5" fmla="*/ 0 h 7"/>
                  <a:gd name="T6" fmla="*/ 1 w 11"/>
                  <a:gd name="T7" fmla="*/ 0 h 7"/>
                  <a:gd name="T8" fmla="*/ 0 w 11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0" y="7"/>
                    </a:moveTo>
                    <a:lnTo>
                      <a:pt x="9" y="7"/>
                    </a:lnTo>
                    <a:lnTo>
                      <a:pt x="11" y="0"/>
                    </a:lnTo>
                    <a:lnTo>
                      <a:pt x="1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18" name="Freeform 80">
                <a:extLst>
                  <a:ext uri="{FF2B5EF4-FFF2-40B4-BE49-F238E27FC236}">
                    <a16:creationId xmlns:a16="http://schemas.microsoft.com/office/drawing/2014/main" id="{A4C6FF8C-7E94-443B-BCEE-4025AE7998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8251" y="1638301"/>
                <a:ext cx="19050" cy="11113"/>
              </a:xfrm>
              <a:custGeom>
                <a:avLst/>
                <a:gdLst>
                  <a:gd name="T0" fmla="*/ 12 w 12"/>
                  <a:gd name="T1" fmla="*/ 0 h 7"/>
                  <a:gd name="T2" fmla="*/ 2 w 12"/>
                  <a:gd name="T3" fmla="*/ 0 h 7"/>
                  <a:gd name="T4" fmla="*/ 0 w 12"/>
                  <a:gd name="T5" fmla="*/ 7 h 7"/>
                  <a:gd name="T6" fmla="*/ 11 w 12"/>
                  <a:gd name="T7" fmla="*/ 7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lnTo>
                      <a:pt x="2" y="0"/>
                    </a:lnTo>
                    <a:lnTo>
                      <a:pt x="0" y="7"/>
                    </a:lnTo>
                    <a:lnTo>
                      <a:pt x="11" y="7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19" name="Freeform 81">
                <a:extLst>
                  <a:ext uri="{FF2B5EF4-FFF2-40B4-BE49-F238E27FC236}">
                    <a16:creationId xmlns:a16="http://schemas.microsoft.com/office/drawing/2014/main" id="{F5627A41-C900-4E97-9C14-18943E80DE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1913" y="1638301"/>
                <a:ext cx="15875" cy="11113"/>
              </a:xfrm>
              <a:custGeom>
                <a:avLst/>
                <a:gdLst>
                  <a:gd name="T0" fmla="*/ 0 w 10"/>
                  <a:gd name="T1" fmla="*/ 7 h 7"/>
                  <a:gd name="T2" fmla="*/ 9 w 10"/>
                  <a:gd name="T3" fmla="*/ 7 h 7"/>
                  <a:gd name="T4" fmla="*/ 10 w 10"/>
                  <a:gd name="T5" fmla="*/ 0 h 7"/>
                  <a:gd name="T6" fmla="*/ 1 w 10"/>
                  <a:gd name="T7" fmla="*/ 0 h 7"/>
                  <a:gd name="T8" fmla="*/ 0 w 10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7">
                    <a:moveTo>
                      <a:pt x="0" y="7"/>
                    </a:moveTo>
                    <a:lnTo>
                      <a:pt x="9" y="7"/>
                    </a:lnTo>
                    <a:lnTo>
                      <a:pt x="10" y="0"/>
                    </a:lnTo>
                    <a:lnTo>
                      <a:pt x="1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20" name="Freeform 82">
                <a:extLst>
                  <a:ext uri="{FF2B5EF4-FFF2-40B4-BE49-F238E27FC236}">
                    <a16:creationId xmlns:a16="http://schemas.microsoft.com/office/drawing/2014/main" id="{A71B5588-EB8C-4578-B82C-CD4BBD8B75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3976" y="1668463"/>
                <a:ext cx="17463" cy="12700"/>
              </a:xfrm>
              <a:custGeom>
                <a:avLst/>
                <a:gdLst>
                  <a:gd name="T0" fmla="*/ 0 w 11"/>
                  <a:gd name="T1" fmla="*/ 8 h 8"/>
                  <a:gd name="T2" fmla="*/ 9 w 11"/>
                  <a:gd name="T3" fmla="*/ 8 h 8"/>
                  <a:gd name="T4" fmla="*/ 11 w 11"/>
                  <a:gd name="T5" fmla="*/ 0 h 8"/>
                  <a:gd name="T6" fmla="*/ 2 w 11"/>
                  <a:gd name="T7" fmla="*/ 0 h 8"/>
                  <a:gd name="T8" fmla="*/ 0 w 11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0" y="8"/>
                    </a:moveTo>
                    <a:lnTo>
                      <a:pt x="9" y="8"/>
                    </a:lnTo>
                    <a:lnTo>
                      <a:pt x="11" y="0"/>
                    </a:lnTo>
                    <a:lnTo>
                      <a:pt x="2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21" name="Rectangle 83">
                <a:extLst>
                  <a:ext uri="{FF2B5EF4-FFF2-40B4-BE49-F238E27FC236}">
                    <a16:creationId xmlns:a16="http://schemas.microsoft.com/office/drawing/2014/main" id="{E7EEDCC5-9279-48A4-BBFA-FFE8BDE915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2701" y="1685926"/>
                <a:ext cx="11113" cy="39688"/>
              </a:xfrm>
              <a:prstGeom prst="rect">
                <a:avLst/>
              </a:pr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22" name="Rectangle 84">
                <a:extLst>
                  <a:ext uri="{FF2B5EF4-FFF2-40B4-BE49-F238E27FC236}">
                    <a16:creationId xmlns:a16="http://schemas.microsoft.com/office/drawing/2014/main" id="{9B42B0A3-ABD2-43E3-865C-334FFA852C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3813" y="1685926"/>
                <a:ext cx="3175" cy="39688"/>
              </a:xfrm>
              <a:prstGeom prst="rect">
                <a:avLst/>
              </a:pr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23" name="Rectangle 85">
                <a:extLst>
                  <a:ext uri="{FF2B5EF4-FFF2-40B4-BE49-F238E27FC236}">
                    <a16:creationId xmlns:a16="http://schemas.microsoft.com/office/drawing/2014/main" id="{5321EB25-2CCB-45EE-A74C-8CCA7EE588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5563" y="1681163"/>
                <a:ext cx="3175" cy="4763"/>
              </a:xfrm>
              <a:prstGeom prst="rect">
                <a:avLst/>
              </a:pr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24" name="Freeform 86">
                <a:extLst>
                  <a:ext uri="{FF2B5EF4-FFF2-40B4-BE49-F238E27FC236}">
                    <a16:creationId xmlns:a16="http://schemas.microsoft.com/office/drawing/2014/main" id="{190DF9B6-0777-4AED-89D6-CA5B2BABFB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1901" y="1681163"/>
                <a:ext cx="109538" cy="4763"/>
              </a:xfrm>
              <a:custGeom>
                <a:avLst/>
                <a:gdLst>
                  <a:gd name="T0" fmla="*/ 0 w 69"/>
                  <a:gd name="T1" fmla="*/ 0 h 3"/>
                  <a:gd name="T2" fmla="*/ 2 w 69"/>
                  <a:gd name="T3" fmla="*/ 3 h 3"/>
                  <a:gd name="T4" fmla="*/ 69 w 69"/>
                  <a:gd name="T5" fmla="*/ 3 h 3"/>
                  <a:gd name="T6" fmla="*/ 67 w 69"/>
                  <a:gd name="T7" fmla="*/ 0 h 3"/>
                  <a:gd name="T8" fmla="*/ 0 w 69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3">
                    <a:moveTo>
                      <a:pt x="0" y="0"/>
                    </a:moveTo>
                    <a:lnTo>
                      <a:pt x="2" y="3"/>
                    </a:lnTo>
                    <a:lnTo>
                      <a:pt x="69" y="3"/>
                    </a:lnTo>
                    <a:lnTo>
                      <a:pt x="6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25" name="Freeform 87">
                <a:extLst>
                  <a:ext uri="{FF2B5EF4-FFF2-40B4-BE49-F238E27FC236}">
                    <a16:creationId xmlns:a16="http://schemas.microsoft.com/office/drawing/2014/main" id="{4B891AE3-20DC-48DE-9E07-5F6F64317F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8263" y="1574801"/>
                <a:ext cx="26988" cy="111125"/>
              </a:xfrm>
              <a:custGeom>
                <a:avLst/>
                <a:gdLst>
                  <a:gd name="T0" fmla="*/ 15 w 17"/>
                  <a:gd name="T1" fmla="*/ 0 h 70"/>
                  <a:gd name="T2" fmla="*/ 17 w 17"/>
                  <a:gd name="T3" fmla="*/ 2 h 70"/>
                  <a:gd name="T4" fmla="*/ 2 w 17"/>
                  <a:gd name="T5" fmla="*/ 70 h 70"/>
                  <a:gd name="T6" fmla="*/ 0 w 17"/>
                  <a:gd name="T7" fmla="*/ 67 h 70"/>
                  <a:gd name="T8" fmla="*/ 15 w 17"/>
                  <a:gd name="T9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0">
                    <a:moveTo>
                      <a:pt x="15" y="0"/>
                    </a:moveTo>
                    <a:lnTo>
                      <a:pt x="17" y="2"/>
                    </a:lnTo>
                    <a:lnTo>
                      <a:pt x="2" y="70"/>
                    </a:lnTo>
                    <a:lnTo>
                      <a:pt x="0" y="67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26" name="Freeform 88">
                <a:extLst>
                  <a:ext uri="{FF2B5EF4-FFF2-40B4-BE49-F238E27FC236}">
                    <a16:creationId xmlns:a16="http://schemas.microsoft.com/office/drawing/2014/main" id="{3B681EB0-BDC4-45A0-BFD5-875B3BAC14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8263" y="1574801"/>
                <a:ext cx="26988" cy="111125"/>
              </a:xfrm>
              <a:custGeom>
                <a:avLst/>
                <a:gdLst>
                  <a:gd name="T0" fmla="*/ 15 w 17"/>
                  <a:gd name="T1" fmla="*/ 0 h 70"/>
                  <a:gd name="T2" fmla="*/ 17 w 17"/>
                  <a:gd name="T3" fmla="*/ 2 h 70"/>
                  <a:gd name="T4" fmla="*/ 2 w 17"/>
                  <a:gd name="T5" fmla="*/ 70 h 70"/>
                  <a:gd name="T6" fmla="*/ 0 w 17"/>
                  <a:gd name="T7" fmla="*/ 6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70">
                    <a:moveTo>
                      <a:pt x="15" y="0"/>
                    </a:moveTo>
                    <a:lnTo>
                      <a:pt x="17" y="2"/>
                    </a:lnTo>
                    <a:lnTo>
                      <a:pt x="2" y="70"/>
                    </a:lnTo>
                    <a:lnTo>
                      <a:pt x="0" y="6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27" name="Rectangle 89">
                <a:extLst>
                  <a:ext uri="{FF2B5EF4-FFF2-40B4-BE49-F238E27FC236}">
                    <a16:creationId xmlns:a16="http://schemas.microsoft.com/office/drawing/2014/main" id="{5A168133-72BD-400F-AF91-4DB7CA2272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3176" y="1727201"/>
                <a:ext cx="30163" cy="3175"/>
              </a:xfrm>
              <a:prstGeom prst="rect">
                <a:avLst/>
              </a:pr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28" name="Freeform 90">
                <a:extLst>
                  <a:ext uri="{FF2B5EF4-FFF2-40B4-BE49-F238E27FC236}">
                    <a16:creationId xmlns:a16="http://schemas.microsoft.com/office/drawing/2014/main" id="{07EF8C3C-1A4D-4CC9-A5EA-91CDA8C43E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9213" y="1585913"/>
                <a:ext cx="131763" cy="107950"/>
              </a:xfrm>
              <a:custGeom>
                <a:avLst/>
                <a:gdLst>
                  <a:gd name="T0" fmla="*/ 68 w 83"/>
                  <a:gd name="T1" fmla="*/ 68 h 68"/>
                  <a:gd name="T2" fmla="*/ 0 w 83"/>
                  <a:gd name="T3" fmla="*/ 68 h 68"/>
                  <a:gd name="T4" fmla="*/ 15 w 83"/>
                  <a:gd name="T5" fmla="*/ 0 h 68"/>
                  <a:gd name="T6" fmla="*/ 83 w 83"/>
                  <a:gd name="T7" fmla="*/ 0 h 68"/>
                  <a:gd name="T8" fmla="*/ 68 w 83"/>
                  <a:gd name="T9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68">
                    <a:moveTo>
                      <a:pt x="68" y="68"/>
                    </a:moveTo>
                    <a:lnTo>
                      <a:pt x="0" y="68"/>
                    </a:lnTo>
                    <a:lnTo>
                      <a:pt x="15" y="0"/>
                    </a:lnTo>
                    <a:lnTo>
                      <a:pt x="83" y="0"/>
                    </a:lnTo>
                    <a:lnTo>
                      <a:pt x="68" y="68"/>
                    </a:lnTo>
                    <a:close/>
                  </a:path>
                </a:pathLst>
              </a:cu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29" name="Freeform 91">
                <a:extLst>
                  <a:ext uri="{FF2B5EF4-FFF2-40B4-BE49-F238E27FC236}">
                    <a16:creationId xmlns:a16="http://schemas.microsoft.com/office/drawing/2014/main" id="{7B5E9BAF-EECC-4452-A8B7-A55F98918F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8751" y="1582738"/>
                <a:ext cx="19050" cy="14288"/>
              </a:xfrm>
              <a:custGeom>
                <a:avLst/>
                <a:gdLst>
                  <a:gd name="T0" fmla="*/ 10 w 12"/>
                  <a:gd name="T1" fmla="*/ 9 h 9"/>
                  <a:gd name="T2" fmla="*/ 12 w 12"/>
                  <a:gd name="T3" fmla="*/ 0 h 9"/>
                  <a:gd name="T4" fmla="*/ 2 w 12"/>
                  <a:gd name="T5" fmla="*/ 0 h 9"/>
                  <a:gd name="T6" fmla="*/ 0 w 12"/>
                  <a:gd name="T7" fmla="*/ 9 h 9"/>
                  <a:gd name="T8" fmla="*/ 10 w 12"/>
                  <a:gd name="T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0" y="9"/>
                    </a:moveTo>
                    <a:lnTo>
                      <a:pt x="12" y="0"/>
                    </a:lnTo>
                    <a:lnTo>
                      <a:pt x="2" y="0"/>
                    </a:lnTo>
                    <a:lnTo>
                      <a:pt x="0" y="9"/>
                    </a:lnTo>
                    <a:lnTo>
                      <a:pt x="10" y="9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30" name="Freeform 92">
                <a:extLst>
                  <a:ext uri="{FF2B5EF4-FFF2-40B4-BE49-F238E27FC236}">
                    <a16:creationId xmlns:a16="http://schemas.microsoft.com/office/drawing/2014/main" id="{C9F7CF37-BF88-443D-BF4C-A678F67428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4938" y="1614488"/>
                <a:ext cx="17463" cy="12700"/>
              </a:xfrm>
              <a:custGeom>
                <a:avLst/>
                <a:gdLst>
                  <a:gd name="T0" fmla="*/ 0 w 11"/>
                  <a:gd name="T1" fmla="*/ 8 h 8"/>
                  <a:gd name="T2" fmla="*/ 9 w 11"/>
                  <a:gd name="T3" fmla="*/ 8 h 8"/>
                  <a:gd name="T4" fmla="*/ 11 w 11"/>
                  <a:gd name="T5" fmla="*/ 0 h 8"/>
                  <a:gd name="T6" fmla="*/ 1 w 11"/>
                  <a:gd name="T7" fmla="*/ 0 h 8"/>
                  <a:gd name="T8" fmla="*/ 0 w 11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0" y="8"/>
                    </a:moveTo>
                    <a:lnTo>
                      <a:pt x="9" y="8"/>
                    </a:lnTo>
                    <a:lnTo>
                      <a:pt x="11" y="0"/>
                    </a:lnTo>
                    <a:lnTo>
                      <a:pt x="1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31" name="Freeform 93">
                <a:extLst>
                  <a:ext uri="{FF2B5EF4-FFF2-40B4-BE49-F238E27FC236}">
                    <a16:creationId xmlns:a16="http://schemas.microsoft.com/office/drawing/2014/main" id="{5096B30D-49D9-4EE0-BEDA-C483EC28E2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0326" y="1614488"/>
                <a:ext cx="19050" cy="12700"/>
              </a:xfrm>
              <a:custGeom>
                <a:avLst/>
                <a:gdLst>
                  <a:gd name="T0" fmla="*/ 12 w 12"/>
                  <a:gd name="T1" fmla="*/ 0 h 8"/>
                  <a:gd name="T2" fmla="*/ 2 w 12"/>
                  <a:gd name="T3" fmla="*/ 0 h 8"/>
                  <a:gd name="T4" fmla="*/ 0 w 12"/>
                  <a:gd name="T5" fmla="*/ 8 h 8"/>
                  <a:gd name="T6" fmla="*/ 10 w 12"/>
                  <a:gd name="T7" fmla="*/ 8 h 8"/>
                  <a:gd name="T8" fmla="*/ 12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lnTo>
                      <a:pt x="2" y="0"/>
                    </a:lnTo>
                    <a:lnTo>
                      <a:pt x="0" y="8"/>
                    </a:lnTo>
                    <a:lnTo>
                      <a:pt x="10" y="8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32" name="Freeform 94">
                <a:extLst>
                  <a:ext uri="{FF2B5EF4-FFF2-40B4-BE49-F238E27FC236}">
                    <a16:creationId xmlns:a16="http://schemas.microsoft.com/office/drawing/2014/main" id="{67DB5DF8-C0E2-4DAA-B241-3B9B464F04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1763" y="1630363"/>
                <a:ext cx="17463" cy="12700"/>
              </a:xfrm>
              <a:custGeom>
                <a:avLst/>
                <a:gdLst>
                  <a:gd name="T0" fmla="*/ 0 w 11"/>
                  <a:gd name="T1" fmla="*/ 8 h 8"/>
                  <a:gd name="T2" fmla="*/ 9 w 11"/>
                  <a:gd name="T3" fmla="*/ 8 h 8"/>
                  <a:gd name="T4" fmla="*/ 11 w 11"/>
                  <a:gd name="T5" fmla="*/ 0 h 8"/>
                  <a:gd name="T6" fmla="*/ 1 w 11"/>
                  <a:gd name="T7" fmla="*/ 0 h 8"/>
                  <a:gd name="T8" fmla="*/ 0 w 11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0" y="8"/>
                    </a:moveTo>
                    <a:lnTo>
                      <a:pt x="9" y="8"/>
                    </a:lnTo>
                    <a:lnTo>
                      <a:pt x="11" y="0"/>
                    </a:lnTo>
                    <a:lnTo>
                      <a:pt x="1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33" name="Freeform 95">
                <a:extLst>
                  <a:ext uri="{FF2B5EF4-FFF2-40B4-BE49-F238E27FC236}">
                    <a16:creationId xmlns:a16="http://schemas.microsoft.com/office/drawing/2014/main" id="{5F2616D5-6D2C-4758-9FFA-AD920EFC6C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6363" y="1660526"/>
                <a:ext cx="17463" cy="12700"/>
              </a:xfrm>
              <a:custGeom>
                <a:avLst/>
                <a:gdLst>
                  <a:gd name="T0" fmla="*/ 2 w 11"/>
                  <a:gd name="T1" fmla="*/ 0 h 8"/>
                  <a:gd name="T2" fmla="*/ 0 w 11"/>
                  <a:gd name="T3" fmla="*/ 8 h 8"/>
                  <a:gd name="T4" fmla="*/ 9 w 11"/>
                  <a:gd name="T5" fmla="*/ 8 h 8"/>
                  <a:gd name="T6" fmla="*/ 11 w 11"/>
                  <a:gd name="T7" fmla="*/ 0 h 8"/>
                  <a:gd name="T8" fmla="*/ 2 w 11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2" y="0"/>
                    </a:moveTo>
                    <a:lnTo>
                      <a:pt x="0" y="8"/>
                    </a:lnTo>
                    <a:lnTo>
                      <a:pt x="9" y="8"/>
                    </a:lnTo>
                    <a:lnTo>
                      <a:pt x="1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34" name="Freeform 96">
                <a:extLst>
                  <a:ext uri="{FF2B5EF4-FFF2-40B4-BE49-F238E27FC236}">
                    <a16:creationId xmlns:a16="http://schemas.microsoft.com/office/drawing/2014/main" id="{5234704F-4D2E-4049-9AF4-E333DAB896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8588" y="1646238"/>
                <a:ext cx="15875" cy="11113"/>
              </a:xfrm>
              <a:custGeom>
                <a:avLst/>
                <a:gdLst>
                  <a:gd name="T0" fmla="*/ 0 w 10"/>
                  <a:gd name="T1" fmla="*/ 7 h 7"/>
                  <a:gd name="T2" fmla="*/ 9 w 10"/>
                  <a:gd name="T3" fmla="*/ 7 h 7"/>
                  <a:gd name="T4" fmla="*/ 10 w 10"/>
                  <a:gd name="T5" fmla="*/ 0 h 7"/>
                  <a:gd name="T6" fmla="*/ 1 w 10"/>
                  <a:gd name="T7" fmla="*/ 0 h 7"/>
                  <a:gd name="T8" fmla="*/ 0 w 10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7">
                    <a:moveTo>
                      <a:pt x="0" y="7"/>
                    </a:moveTo>
                    <a:lnTo>
                      <a:pt x="9" y="7"/>
                    </a:lnTo>
                    <a:lnTo>
                      <a:pt x="10" y="0"/>
                    </a:lnTo>
                    <a:lnTo>
                      <a:pt x="1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35" name="Freeform 97">
                <a:extLst>
                  <a:ext uri="{FF2B5EF4-FFF2-40B4-BE49-F238E27FC236}">
                    <a16:creationId xmlns:a16="http://schemas.microsoft.com/office/drawing/2014/main" id="{C9204B69-1822-4BD8-8DD0-82159EF97A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5413" y="1660526"/>
                <a:ext cx="15875" cy="12700"/>
              </a:xfrm>
              <a:custGeom>
                <a:avLst/>
                <a:gdLst>
                  <a:gd name="T0" fmla="*/ 0 w 10"/>
                  <a:gd name="T1" fmla="*/ 8 h 8"/>
                  <a:gd name="T2" fmla="*/ 9 w 10"/>
                  <a:gd name="T3" fmla="*/ 8 h 8"/>
                  <a:gd name="T4" fmla="*/ 10 w 10"/>
                  <a:gd name="T5" fmla="*/ 0 h 8"/>
                  <a:gd name="T6" fmla="*/ 1 w 10"/>
                  <a:gd name="T7" fmla="*/ 0 h 8"/>
                  <a:gd name="T8" fmla="*/ 0 w 10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8">
                    <a:moveTo>
                      <a:pt x="0" y="8"/>
                    </a:moveTo>
                    <a:lnTo>
                      <a:pt x="9" y="8"/>
                    </a:lnTo>
                    <a:lnTo>
                      <a:pt x="10" y="0"/>
                    </a:lnTo>
                    <a:lnTo>
                      <a:pt x="1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36" name="Freeform 98">
                <a:extLst>
                  <a:ext uri="{FF2B5EF4-FFF2-40B4-BE49-F238E27FC236}">
                    <a16:creationId xmlns:a16="http://schemas.microsoft.com/office/drawing/2014/main" id="{FB5699A4-59D4-4EFA-9AD3-9A3A26E901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6676" y="1582738"/>
                <a:ext cx="19050" cy="14288"/>
              </a:xfrm>
              <a:custGeom>
                <a:avLst/>
                <a:gdLst>
                  <a:gd name="T0" fmla="*/ 12 w 12"/>
                  <a:gd name="T1" fmla="*/ 0 h 9"/>
                  <a:gd name="T2" fmla="*/ 2 w 12"/>
                  <a:gd name="T3" fmla="*/ 0 h 9"/>
                  <a:gd name="T4" fmla="*/ 0 w 12"/>
                  <a:gd name="T5" fmla="*/ 9 h 9"/>
                  <a:gd name="T6" fmla="*/ 10 w 12"/>
                  <a:gd name="T7" fmla="*/ 9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lnTo>
                      <a:pt x="2" y="0"/>
                    </a:lnTo>
                    <a:lnTo>
                      <a:pt x="0" y="9"/>
                    </a:lnTo>
                    <a:lnTo>
                      <a:pt x="1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37" name="Freeform 99">
                <a:extLst>
                  <a:ext uri="{FF2B5EF4-FFF2-40B4-BE49-F238E27FC236}">
                    <a16:creationId xmlns:a16="http://schemas.microsoft.com/office/drawing/2014/main" id="{C7365688-4F99-47E9-968D-9645CC2267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3501" y="1600201"/>
                <a:ext cx="19050" cy="11113"/>
              </a:xfrm>
              <a:custGeom>
                <a:avLst/>
                <a:gdLst>
                  <a:gd name="T0" fmla="*/ 12 w 12"/>
                  <a:gd name="T1" fmla="*/ 0 h 7"/>
                  <a:gd name="T2" fmla="*/ 2 w 12"/>
                  <a:gd name="T3" fmla="*/ 0 h 7"/>
                  <a:gd name="T4" fmla="*/ 0 w 12"/>
                  <a:gd name="T5" fmla="*/ 7 h 7"/>
                  <a:gd name="T6" fmla="*/ 10 w 12"/>
                  <a:gd name="T7" fmla="*/ 7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lnTo>
                      <a:pt x="2" y="0"/>
                    </a:lnTo>
                    <a:lnTo>
                      <a:pt x="0" y="7"/>
                    </a:lnTo>
                    <a:lnTo>
                      <a:pt x="10" y="7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38" name="Freeform 100">
                <a:extLst>
                  <a:ext uri="{FF2B5EF4-FFF2-40B4-BE49-F238E27FC236}">
                    <a16:creationId xmlns:a16="http://schemas.microsoft.com/office/drawing/2014/main" id="{46BFC6A1-65EC-40E6-A226-A2CE7FD2D8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7313" y="1582738"/>
                <a:ext cx="17463" cy="14288"/>
              </a:xfrm>
              <a:custGeom>
                <a:avLst/>
                <a:gdLst>
                  <a:gd name="T0" fmla="*/ 9 w 11"/>
                  <a:gd name="T1" fmla="*/ 9 h 9"/>
                  <a:gd name="T2" fmla="*/ 11 w 11"/>
                  <a:gd name="T3" fmla="*/ 0 h 9"/>
                  <a:gd name="T4" fmla="*/ 2 w 11"/>
                  <a:gd name="T5" fmla="*/ 0 h 9"/>
                  <a:gd name="T6" fmla="*/ 0 w 11"/>
                  <a:gd name="T7" fmla="*/ 9 h 9"/>
                  <a:gd name="T8" fmla="*/ 9 w 11"/>
                  <a:gd name="T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9" y="9"/>
                    </a:moveTo>
                    <a:lnTo>
                      <a:pt x="11" y="0"/>
                    </a:lnTo>
                    <a:lnTo>
                      <a:pt x="2" y="0"/>
                    </a:lnTo>
                    <a:lnTo>
                      <a:pt x="0" y="9"/>
                    </a:lnTo>
                    <a:lnTo>
                      <a:pt x="9" y="9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39" name="Freeform 101">
                <a:extLst>
                  <a:ext uri="{FF2B5EF4-FFF2-40B4-BE49-F238E27FC236}">
                    <a16:creationId xmlns:a16="http://schemas.microsoft.com/office/drawing/2014/main" id="{4FBEC075-2185-4EC5-9335-4254CA75CF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1288" y="1582738"/>
                <a:ext cx="17463" cy="14288"/>
              </a:xfrm>
              <a:custGeom>
                <a:avLst/>
                <a:gdLst>
                  <a:gd name="T0" fmla="*/ 9 w 11"/>
                  <a:gd name="T1" fmla="*/ 9 h 9"/>
                  <a:gd name="T2" fmla="*/ 11 w 11"/>
                  <a:gd name="T3" fmla="*/ 0 h 9"/>
                  <a:gd name="T4" fmla="*/ 2 w 11"/>
                  <a:gd name="T5" fmla="*/ 0 h 9"/>
                  <a:gd name="T6" fmla="*/ 0 w 11"/>
                  <a:gd name="T7" fmla="*/ 9 h 9"/>
                  <a:gd name="T8" fmla="*/ 9 w 11"/>
                  <a:gd name="T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9" y="9"/>
                    </a:moveTo>
                    <a:lnTo>
                      <a:pt x="11" y="0"/>
                    </a:lnTo>
                    <a:lnTo>
                      <a:pt x="2" y="0"/>
                    </a:lnTo>
                    <a:lnTo>
                      <a:pt x="0" y="9"/>
                    </a:lnTo>
                    <a:lnTo>
                      <a:pt x="9" y="9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40" name="Freeform 102">
                <a:extLst>
                  <a:ext uri="{FF2B5EF4-FFF2-40B4-BE49-F238E27FC236}">
                    <a16:creationId xmlns:a16="http://schemas.microsoft.com/office/drawing/2014/main" id="{8FBE8DD1-5D89-4C67-B446-C1D4262CAC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4776" y="1582738"/>
                <a:ext cx="17463" cy="14288"/>
              </a:xfrm>
              <a:custGeom>
                <a:avLst/>
                <a:gdLst>
                  <a:gd name="T0" fmla="*/ 9 w 11"/>
                  <a:gd name="T1" fmla="*/ 9 h 9"/>
                  <a:gd name="T2" fmla="*/ 11 w 11"/>
                  <a:gd name="T3" fmla="*/ 0 h 9"/>
                  <a:gd name="T4" fmla="*/ 2 w 11"/>
                  <a:gd name="T5" fmla="*/ 0 h 9"/>
                  <a:gd name="T6" fmla="*/ 0 w 11"/>
                  <a:gd name="T7" fmla="*/ 9 h 9"/>
                  <a:gd name="T8" fmla="*/ 9 w 11"/>
                  <a:gd name="T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9" y="9"/>
                    </a:moveTo>
                    <a:lnTo>
                      <a:pt x="11" y="0"/>
                    </a:lnTo>
                    <a:lnTo>
                      <a:pt x="2" y="0"/>
                    </a:lnTo>
                    <a:lnTo>
                      <a:pt x="0" y="9"/>
                    </a:lnTo>
                    <a:lnTo>
                      <a:pt x="9" y="9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41" name="Freeform 103">
                <a:extLst>
                  <a:ext uri="{FF2B5EF4-FFF2-40B4-BE49-F238E27FC236}">
                    <a16:creationId xmlns:a16="http://schemas.microsoft.com/office/drawing/2014/main" id="{5BE811EA-85A8-44BE-A6A6-0D71E377BB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3826" y="1582738"/>
                <a:ext cx="17463" cy="14288"/>
              </a:xfrm>
              <a:custGeom>
                <a:avLst/>
                <a:gdLst>
                  <a:gd name="T0" fmla="*/ 9 w 11"/>
                  <a:gd name="T1" fmla="*/ 9 h 9"/>
                  <a:gd name="T2" fmla="*/ 11 w 11"/>
                  <a:gd name="T3" fmla="*/ 0 h 9"/>
                  <a:gd name="T4" fmla="*/ 1 w 11"/>
                  <a:gd name="T5" fmla="*/ 0 h 9"/>
                  <a:gd name="T6" fmla="*/ 0 w 11"/>
                  <a:gd name="T7" fmla="*/ 9 h 9"/>
                  <a:gd name="T8" fmla="*/ 9 w 11"/>
                  <a:gd name="T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9" y="9"/>
                    </a:moveTo>
                    <a:lnTo>
                      <a:pt x="11" y="0"/>
                    </a:lnTo>
                    <a:lnTo>
                      <a:pt x="1" y="0"/>
                    </a:lnTo>
                    <a:lnTo>
                      <a:pt x="0" y="9"/>
                    </a:lnTo>
                    <a:lnTo>
                      <a:pt x="9" y="9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42" name="Freeform 104">
                <a:extLst>
                  <a:ext uri="{FF2B5EF4-FFF2-40B4-BE49-F238E27FC236}">
                    <a16:creationId xmlns:a16="http://schemas.microsoft.com/office/drawing/2014/main" id="{ADD3B613-A713-4E78-89DB-2D28C93597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9851" y="1660526"/>
                <a:ext cx="17463" cy="12700"/>
              </a:xfrm>
              <a:custGeom>
                <a:avLst/>
                <a:gdLst>
                  <a:gd name="T0" fmla="*/ 2 w 11"/>
                  <a:gd name="T1" fmla="*/ 0 h 8"/>
                  <a:gd name="T2" fmla="*/ 0 w 11"/>
                  <a:gd name="T3" fmla="*/ 8 h 8"/>
                  <a:gd name="T4" fmla="*/ 9 w 11"/>
                  <a:gd name="T5" fmla="*/ 8 h 8"/>
                  <a:gd name="T6" fmla="*/ 11 w 11"/>
                  <a:gd name="T7" fmla="*/ 0 h 8"/>
                  <a:gd name="T8" fmla="*/ 2 w 11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2" y="0"/>
                    </a:moveTo>
                    <a:lnTo>
                      <a:pt x="0" y="8"/>
                    </a:lnTo>
                    <a:lnTo>
                      <a:pt x="9" y="8"/>
                    </a:lnTo>
                    <a:lnTo>
                      <a:pt x="1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43" name="Freeform 105">
                <a:extLst>
                  <a:ext uri="{FF2B5EF4-FFF2-40B4-BE49-F238E27FC236}">
                    <a16:creationId xmlns:a16="http://schemas.microsoft.com/office/drawing/2014/main" id="{4D316810-C452-4D82-B528-43441D1152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1646238"/>
                <a:ext cx="17463" cy="11113"/>
              </a:xfrm>
              <a:custGeom>
                <a:avLst/>
                <a:gdLst>
                  <a:gd name="T0" fmla="*/ 0 w 11"/>
                  <a:gd name="T1" fmla="*/ 7 h 7"/>
                  <a:gd name="T2" fmla="*/ 9 w 11"/>
                  <a:gd name="T3" fmla="*/ 7 h 7"/>
                  <a:gd name="T4" fmla="*/ 11 w 11"/>
                  <a:gd name="T5" fmla="*/ 0 h 7"/>
                  <a:gd name="T6" fmla="*/ 2 w 11"/>
                  <a:gd name="T7" fmla="*/ 0 h 7"/>
                  <a:gd name="T8" fmla="*/ 0 w 11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0" y="7"/>
                    </a:moveTo>
                    <a:lnTo>
                      <a:pt x="9" y="7"/>
                    </a:lnTo>
                    <a:lnTo>
                      <a:pt x="11" y="0"/>
                    </a:lnTo>
                    <a:lnTo>
                      <a:pt x="2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44" name="Freeform 106">
                <a:extLst>
                  <a:ext uri="{FF2B5EF4-FFF2-40B4-BE49-F238E27FC236}">
                    <a16:creationId xmlns:a16="http://schemas.microsoft.com/office/drawing/2014/main" id="{B7CD9536-F5C4-44A1-976E-354907D2C6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2076" y="1646238"/>
                <a:ext cx="17463" cy="11113"/>
              </a:xfrm>
              <a:custGeom>
                <a:avLst/>
                <a:gdLst>
                  <a:gd name="T0" fmla="*/ 1 w 11"/>
                  <a:gd name="T1" fmla="*/ 0 h 7"/>
                  <a:gd name="T2" fmla="*/ 0 w 11"/>
                  <a:gd name="T3" fmla="*/ 7 h 7"/>
                  <a:gd name="T4" fmla="*/ 9 w 11"/>
                  <a:gd name="T5" fmla="*/ 7 h 7"/>
                  <a:gd name="T6" fmla="*/ 11 w 11"/>
                  <a:gd name="T7" fmla="*/ 0 h 7"/>
                  <a:gd name="T8" fmla="*/ 1 w 1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1" y="0"/>
                    </a:moveTo>
                    <a:lnTo>
                      <a:pt x="0" y="7"/>
                    </a:lnTo>
                    <a:lnTo>
                      <a:pt x="9" y="7"/>
                    </a:lnTo>
                    <a:lnTo>
                      <a:pt x="1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45" name="Freeform 107">
                <a:extLst>
                  <a:ext uri="{FF2B5EF4-FFF2-40B4-BE49-F238E27FC236}">
                    <a16:creationId xmlns:a16="http://schemas.microsoft.com/office/drawing/2014/main" id="{527AE02B-27EC-442F-8B7B-F36B3C7E37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2713" y="1630363"/>
                <a:ext cx="17463" cy="12700"/>
              </a:xfrm>
              <a:custGeom>
                <a:avLst/>
                <a:gdLst>
                  <a:gd name="T0" fmla="*/ 0 w 11"/>
                  <a:gd name="T1" fmla="*/ 8 h 8"/>
                  <a:gd name="T2" fmla="*/ 9 w 11"/>
                  <a:gd name="T3" fmla="*/ 8 h 8"/>
                  <a:gd name="T4" fmla="*/ 11 w 11"/>
                  <a:gd name="T5" fmla="*/ 0 h 8"/>
                  <a:gd name="T6" fmla="*/ 2 w 11"/>
                  <a:gd name="T7" fmla="*/ 0 h 8"/>
                  <a:gd name="T8" fmla="*/ 0 w 11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0" y="8"/>
                    </a:moveTo>
                    <a:lnTo>
                      <a:pt x="9" y="8"/>
                    </a:lnTo>
                    <a:lnTo>
                      <a:pt x="11" y="0"/>
                    </a:lnTo>
                    <a:lnTo>
                      <a:pt x="2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46" name="Freeform 108">
                <a:extLst>
                  <a:ext uri="{FF2B5EF4-FFF2-40B4-BE49-F238E27FC236}">
                    <a16:creationId xmlns:a16="http://schemas.microsoft.com/office/drawing/2014/main" id="{F85BA094-DEEF-4F2B-B194-B4993BB320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5251" y="1630363"/>
                <a:ext cx="17463" cy="12700"/>
              </a:xfrm>
              <a:custGeom>
                <a:avLst/>
                <a:gdLst>
                  <a:gd name="T0" fmla="*/ 11 w 11"/>
                  <a:gd name="T1" fmla="*/ 0 h 8"/>
                  <a:gd name="T2" fmla="*/ 2 w 11"/>
                  <a:gd name="T3" fmla="*/ 0 h 8"/>
                  <a:gd name="T4" fmla="*/ 0 w 11"/>
                  <a:gd name="T5" fmla="*/ 8 h 8"/>
                  <a:gd name="T6" fmla="*/ 9 w 11"/>
                  <a:gd name="T7" fmla="*/ 8 h 8"/>
                  <a:gd name="T8" fmla="*/ 11 w 11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11" y="0"/>
                    </a:moveTo>
                    <a:lnTo>
                      <a:pt x="2" y="0"/>
                    </a:lnTo>
                    <a:lnTo>
                      <a:pt x="0" y="8"/>
                    </a:lnTo>
                    <a:lnTo>
                      <a:pt x="9" y="8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47" name="Freeform 109">
                <a:extLst>
                  <a:ext uri="{FF2B5EF4-FFF2-40B4-BE49-F238E27FC236}">
                    <a16:creationId xmlns:a16="http://schemas.microsoft.com/office/drawing/2014/main" id="{95F3F30A-F3DF-4EA7-A3A8-126B47A0CE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5888" y="1614488"/>
                <a:ext cx="17463" cy="12700"/>
              </a:xfrm>
              <a:custGeom>
                <a:avLst/>
                <a:gdLst>
                  <a:gd name="T0" fmla="*/ 0 w 11"/>
                  <a:gd name="T1" fmla="*/ 8 h 8"/>
                  <a:gd name="T2" fmla="*/ 10 w 11"/>
                  <a:gd name="T3" fmla="*/ 8 h 8"/>
                  <a:gd name="T4" fmla="*/ 11 w 11"/>
                  <a:gd name="T5" fmla="*/ 0 h 8"/>
                  <a:gd name="T6" fmla="*/ 2 w 11"/>
                  <a:gd name="T7" fmla="*/ 0 h 8"/>
                  <a:gd name="T8" fmla="*/ 0 w 11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0" y="8"/>
                    </a:moveTo>
                    <a:lnTo>
                      <a:pt x="10" y="8"/>
                    </a:lnTo>
                    <a:lnTo>
                      <a:pt x="11" y="0"/>
                    </a:lnTo>
                    <a:lnTo>
                      <a:pt x="2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48" name="Freeform 110">
                <a:extLst>
                  <a:ext uri="{FF2B5EF4-FFF2-40B4-BE49-F238E27FC236}">
                    <a16:creationId xmlns:a16="http://schemas.microsoft.com/office/drawing/2014/main" id="{7D01B1A0-8267-4CCF-92C8-FC5526BF06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8426" y="1614488"/>
                <a:ext cx="17463" cy="12700"/>
              </a:xfrm>
              <a:custGeom>
                <a:avLst/>
                <a:gdLst>
                  <a:gd name="T0" fmla="*/ 11 w 11"/>
                  <a:gd name="T1" fmla="*/ 0 h 8"/>
                  <a:gd name="T2" fmla="*/ 2 w 11"/>
                  <a:gd name="T3" fmla="*/ 0 h 8"/>
                  <a:gd name="T4" fmla="*/ 0 w 11"/>
                  <a:gd name="T5" fmla="*/ 8 h 8"/>
                  <a:gd name="T6" fmla="*/ 9 w 11"/>
                  <a:gd name="T7" fmla="*/ 8 h 8"/>
                  <a:gd name="T8" fmla="*/ 11 w 11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11" y="0"/>
                    </a:moveTo>
                    <a:lnTo>
                      <a:pt x="2" y="0"/>
                    </a:lnTo>
                    <a:lnTo>
                      <a:pt x="0" y="8"/>
                    </a:lnTo>
                    <a:lnTo>
                      <a:pt x="9" y="8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49" name="Freeform 111">
                <a:extLst>
                  <a:ext uri="{FF2B5EF4-FFF2-40B4-BE49-F238E27FC236}">
                    <a16:creationId xmlns:a16="http://schemas.microsoft.com/office/drawing/2014/main" id="{D82FEF7D-6C00-41C0-B470-0FACF78744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9376" y="1614488"/>
                <a:ext cx="17463" cy="12700"/>
              </a:xfrm>
              <a:custGeom>
                <a:avLst/>
                <a:gdLst>
                  <a:gd name="T0" fmla="*/ 11 w 11"/>
                  <a:gd name="T1" fmla="*/ 0 h 8"/>
                  <a:gd name="T2" fmla="*/ 2 w 11"/>
                  <a:gd name="T3" fmla="*/ 0 h 8"/>
                  <a:gd name="T4" fmla="*/ 0 w 11"/>
                  <a:gd name="T5" fmla="*/ 8 h 8"/>
                  <a:gd name="T6" fmla="*/ 10 w 11"/>
                  <a:gd name="T7" fmla="*/ 8 h 8"/>
                  <a:gd name="T8" fmla="*/ 11 w 11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11" y="0"/>
                    </a:moveTo>
                    <a:lnTo>
                      <a:pt x="2" y="0"/>
                    </a:lnTo>
                    <a:lnTo>
                      <a:pt x="0" y="8"/>
                    </a:lnTo>
                    <a:lnTo>
                      <a:pt x="10" y="8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50" name="Freeform 112">
                <a:extLst>
                  <a:ext uri="{FF2B5EF4-FFF2-40B4-BE49-F238E27FC236}">
                    <a16:creationId xmlns:a16="http://schemas.microsoft.com/office/drawing/2014/main" id="{7EBE784D-92B9-448A-A941-F1DE15A7AB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0651" y="1600201"/>
                <a:ext cx="15875" cy="11113"/>
              </a:xfrm>
              <a:custGeom>
                <a:avLst/>
                <a:gdLst>
                  <a:gd name="T0" fmla="*/ 9 w 10"/>
                  <a:gd name="T1" fmla="*/ 7 h 7"/>
                  <a:gd name="T2" fmla="*/ 10 w 10"/>
                  <a:gd name="T3" fmla="*/ 0 h 7"/>
                  <a:gd name="T4" fmla="*/ 1 w 10"/>
                  <a:gd name="T5" fmla="*/ 0 h 7"/>
                  <a:gd name="T6" fmla="*/ 0 w 10"/>
                  <a:gd name="T7" fmla="*/ 7 h 7"/>
                  <a:gd name="T8" fmla="*/ 9 w 10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7">
                    <a:moveTo>
                      <a:pt x="9" y="7"/>
                    </a:moveTo>
                    <a:lnTo>
                      <a:pt x="10" y="0"/>
                    </a:lnTo>
                    <a:lnTo>
                      <a:pt x="1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51" name="Freeform 113">
                <a:extLst>
                  <a:ext uri="{FF2B5EF4-FFF2-40B4-BE49-F238E27FC236}">
                    <a16:creationId xmlns:a16="http://schemas.microsoft.com/office/drawing/2014/main" id="{573CA1F3-64D9-4C17-832B-4A9977439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6201" y="1630363"/>
                <a:ext cx="17463" cy="12700"/>
              </a:xfrm>
              <a:custGeom>
                <a:avLst/>
                <a:gdLst>
                  <a:gd name="T0" fmla="*/ 11 w 11"/>
                  <a:gd name="T1" fmla="*/ 0 h 8"/>
                  <a:gd name="T2" fmla="*/ 2 w 11"/>
                  <a:gd name="T3" fmla="*/ 0 h 8"/>
                  <a:gd name="T4" fmla="*/ 0 w 11"/>
                  <a:gd name="T5" fmla="*/ 8 h 8"/>
                  <a:gd name="T6" fmla="*/ 9 w 11"/>
                  <a:gd name="T7" fmla="*/ 8 h 8"/>
                  <a:gd name="T8" fmla="*/ 11 w 11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11" y="0"/>
                    </a:moveTo>
                    <a:lnTo>
                      <a:pt x="2" y="0"/>
                    </a:lnTo>
                    <a:lnTo>
                      <a:pt x="0" y="8"/>
                    </a:lnTo>
                    <a:lnTo>
                      <a:pt x="9" y="8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52" name="Freeform 114">
                <a:extLst>
                  <a:ext uri="{FF2B5EF4-FFF2-40B4-BE49-F238E27FC236}">
                    <a16:creationId xmlns:a16="http://schemas.microsoft.com/office/drawing/2014/main" id="{67EBD7BE-CEFF-4F79-B476-245CDF26D6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3026" y="1646238"/>
                <a:ext cx="17463" cy="11113"/>
              </a:xfrm>
              <a:custGeom>
                <a:avLst/>
                <a:gdLst>
                  <a:gd name="T0" fmla="*/ 11 w 11"/>
                  <a:gd name="T1" fmla="*/ 0 h 7"/>
                  <a:gd name="T2" fmla="*/ 2 w 11"/>
                  <a:gd name="T3" fmla="*/ 0 h 7"/>
                  <a:gd name="T4" fmla="*/ 0 w 11"/>
                  <a:gd name="T5" fmla="*/ 7 h 7"/>
                  <a:gd name="T6" fmla="*/ 9 w 11"/>
                  <a:gd name="T7" fmla="*/ 7 h 7"/>
                  <a:gd name="T8" fmla="*/ 11 w 1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lnTo>
                      <a:pt x="2" y="0"/>
                    </a:lnTo>
                    <a:lnTo>
                      <a:pt x="0" y="7"/>
                    </a:lnTo>
                    <a:lnTo>
                      <a:pt x="9" y="7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53" name="Freeform 115">
                <a:extLst>
                  <a:ext uri="{FF2B5EF4-FFF2-40B4-BE49-F238E27FC236}">
                    <a16:creationId xmlns:a16="http://schemas.microsoft.com/office/drawing/2014/main" id="{CB429DD1-0B33-4F1E-AF90-4EA976C1DE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8901" y="1660526"/>
                <a:ext cx="15875" cy="12700"/>
              </a:xfrm>
              <a:custGeom>
                <a:avLst/>
                <a:gdLst>
                  <a:gd name="T0" fmla="*/ 1 w 10"/>
                  <a:gd name="T1" fmla="*/ 0 h 8"/>
                  <a:gd name="T2" fmla="*/ 0 w 10"/>
                  <a:gd name="T3" fmla="*/ 8 h 8"/>
                  <a:gd name="T4" fmla="*/ 9 w 10"/>
                  <a:gd name="T5" fmla="*/ 8 h 8"/>
                  <a:gd name="T6" fmla="*/ 10 w 10"/>
                  <a:gd name="T7" fmla="*/ 0 h 8"/>
                  <a:gd name="T8" fmla="*/ 1 w 1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8">
                    <a:moveTo>
                      <a:pt x="1" y="0"/>
                    </a:moveTo>
                    <a:lnTo>
                      <a:pt x="0" y="8"/>
                    </a:lnTo>
                    <a:lnTo>
                      <a:pt x="9" y="8"/>
                    </a:lnTo>
                    <a:lnTo>
                      <a:pt x="1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54" name="Freeform 116">
                <a:extLst>
                  <a:ext uri="{FF2B5EF4-FFF2-40B4-BE49-F238E27FC236}">
                    <a16:creationId xmlns:a16="http://schemas.microsoft.com/office/drawing/2014/main" id="{0CBFDE7E-504C-4837-BC00-B304B4F6D3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4138" y="1600201"/>
                <a:ext cx="15875" cy="11113"/>
              </a:xfrm>
              <a:custGeom>
                <a:avLst/>
                <a:gdLst>
                  <a:gd name="T0" fmla="*/ 10 w 10"/>
                  <a:gd name="T1" fmla="*/ 0 h 7"/>
                  <a:gd name="T2" fmla="*/ 1 w 10"/>
                  <a:gd name="T3" fmla="*/ 0 h 7"/>
                  <a:gd name="T4" fmla="*/ 0 w 10"/>
                  <a:gd name="T5" fmla="*/ 7 h 7"/>
                  <a:gd name="T6" fmla="*/ 9 w 10"/>
                  <a:gd name="T7" fmla="*/ 7 h 7"/>
                  <a:gd name="T8" fmla="*/ 10 w 1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7">
                    <a:moveTo>
                      <a:pt x="10" y="0"/>
                    </a:moveTo>
                    <a:lnTo>
                      <a:pt x="1" y="0"/>
                    </a:lnTo>
                    <a:lnTo>
                      <a:pt x="0" y="7"/>
                    </a:lnTo>
                    <a:lnTo>
                      <a:pt x="9" y="7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55" name="Freeform 117">
                <a:extLst>
                  <a:ext uri="{FF2B5EF4-FFF2-40B4-BE49-F238E27FC236}">
                    <a16:creationId xmlns:a16="http://schemas.microsoft.com/office/drawing/2014/main" id="{84B76EB0-6836-4462-97FE-132FC1F6FF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1601" y="1600201"/>
                <a:ext cx="17463" cy="11113"/>
              </a:xfrm>
              <a:custGeom>
                <a:avLst/>
                <a:gdLst>
                  <a:gd name="T0" fmla="*/ 9 w 11"/>
                  <a:gd name="T1" fmla="*/ 7 h 7"/>
                  <a:gd name="T2" fmla="*/ 11 w 11"/>
                  <a:gd name="T3" fmla="*/ 0 h 7"/>
                  <a:gd name="T4" fmla="*/ 2 w 11"/>
                  <a:gd name="T5" fmla="*/ 0 h 7"/>
                  <a:gd name="T6" fmla="*/ 0 w 11"/>
                  <a:gd name="T7" fmla="*/ 7 h 7"/>
                  <a:gd name="T8" fmla="*/ 9 w 11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9" y="7"/>
                    </a:moveTo>
                    <a:lnTo>
                      <a:pt x="11" y="0"/>
                    </a:lnTo>
                    <a:lnTo>
                      <a:pt x="2" y="0"/>
                    </a:lnTo>
                    <a:lnTo>
                      <a:pt x="0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56" name="Freeform 118">
                <a:extLst>
                  <a:ext uri="{FF2B5EF4-FFF2-40B4-BE49-F238E27FC236}">
                    <a16:creationId xmlns:a16="http://schemas.microsoft.com/office/drawing/2014/main" id="{460B5924-FCC8-4FBE-83DA-A3E1C894B3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8113" y="1600201"/>
                <a:ext cx="17463" cy="11113"/>
              </a:xfrm>
              <a:custGeom>
                <a:avLst/>
                <a:gdLst>
                  <a:gd name="T0" fmla="*/ 0 w 11"/>
                  <a:gd name="T1" fmla="*/ 7 h 7"/>
                  <a:gd name="T2" fmla="*/ 9 w 11"/>
                  <a:gd name="T3" fmla="*/ 7 h 7"/>
                  <a:gd name="T4" fmla="*/ 11 w 11"/>
                  <a:gd name="T5" fmla="*/ 0 h 7"/>
                  <a:gd name="T6" fmla="*/ 2 w 11"/>
                  <a:gd name="T7" fmla="*/ 0 h 7"/>
                  <a:gd name="T8" fmla="*/ 0 w 11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0" y="7"/>
                    </a:moveTo>
                    <a:lnTo>
                      <a:pt x="9" y="7"/>
                    </a:lnTo>
                    <a:lnTo>
                      <a:pt x="11" y="0"/>
                    </a:lnTo>
                    <a:lnTo>
                      <a:pt x="2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57" name="Freeform 119">
                <a:extLst>
                  <a:ext uri="{FF2B5EF4-FFF2-40B4-BE49-F238E27FC236}">
                    <a16:creationId xmlns:a16="http://schemas.microsoft.com/office/drawing/2014/main" id="{A9E528FA-3CB2-4B1E-9C97-128AB8DA6B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0801" y="1660526"/>
                <a:ext cx="19050" cy="12700"/>
              </a:xfrm>
              <a:custGeom>
                <a:avLst/>
                <a:gdLst>
                  <a:gd name="T0" fmla="*/ 12 w 12"/>
                  <a:gd name="T1" fmla="*/ 0 h 8"/>
                  <a:gd name="T2" fmla="*/ 1 w 12"/>
                  <a:gd name="T3" fmla="*/ 0 h 8"/>
                  <a:gd name="T4" fmla="*/ 0 w 12"/>
                  <a:gd name="T5" fmla="*/ 8 h 8"/>
                  <a:gd name="T6" fmla="*/ 10 w 12"/>
                  <a:gd name="T7" fmla="*/ 8 h 8"/>
                  <a:gd name="T8" fmla="*/ 12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lnTo>
                      <a:pt x="1" y="0"/>
                    </a:lnTo>
                    <a:lnTo>
                      <a:pt x="0" y="8"/>
                    </a:lnTo>
                    <a:lnTo>
                      <a:pt x="10" y="8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58" name="Freeform 120">
                <a:extLst>
                  <a:ext uri="{FF2B5EF4-FFF2-40B4-BE49-F238E27FC236}">
                    <a16:creationId xmlns:a16="http://schemas.microsoft.com/office/drawing/2014/main" id="{3C86A64F-783E-4B0C-B9B8-E5E9D70B74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2401" y="1614488"/>
                <a:ext cx="17463" cy="12700"/>
              </a:xfrm>
              <a:custGeom>
                <a:avLst/>
                <a:gdLst>
                  <a:gd name="T0" fmla="*/ 0 w 11"/>
                  <a:gd name="T1" fmla="*/ 8 h 8"/>
                  <a:gd name="T2" fmla="*/ 10 w 11"/>
                  <a:gd name="T3" fmla="*/ 8 h 8"/>
                  <a:gd name="T4" fmla="*/ 11 w 11"/>
                  <a:gd name="T5" fmla="*/ 0 h 8"/>
                  <a:gd name="T6" fmla="*/ 2 w 11"/>
                  <a:gd name="T7" fmla="*/ 0 h 8"/>
                  <a:gd name="T8" fmla="*/ 0 w 11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0" y="8"/>
                    </a:moveTo>
                    <a:lnTo>
                      <a:pt x="10" y="8"/>
                    </a:lnTo>
                    <a:lnTo>
                      <a:pt x="11" y="0"/>
                    </a:lnTo>
                    <a:lnTo>
                      <a:pt x="2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59" name="Freeform 121">
                <a:extLst>
                  <a:ext uri="{FF2B5EF4-FFF2-40B4-BE49-F238E27FC236}">
                    <a16:creationId xmlns:a16="http://schemas.microsoft.com/office/drawing/2014/main" id="{610CF140-4B76-4362-A6F5-60A82F8CED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4138" y="1676401"/>
                <a:ext cx="17463" cy="14288"/>
              </a:xfrm>
              <a:custGeom>
                <a:avLst/>
                <a:gdLst>
                  <a:gd name="T0" fmla="*/ 2 w 11"/>
                  <a:gd name="T1" fmla="*/ 0 h 9"/>
                  <a:gd name="T2" fmla="*/ 0 w 11"/>
                  <a:gd name="T3" fmla="*/ 9 h 9"/>
                  <a:gd name="T4" fmla="*/ 10 w 11"/>
                  <a:gd name="T5" fmla="*/ 9 h 9"/>
                  <a:gd name="T6" fmla="*/ 11 w 11"/>
                  <a:gd name="T7" fmla="*/ 0 h 9"/>
                  <a:gd name="T8" fmla="*/ 2 w 11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2" y="0"/>
                    </a:moveTo>
                    <a:lnTo>
                      <a:pt x="0" y="9"/>
                    </a:lnTo>
                    <a:lnTo>
                      <a:pt x="10" y="9"/>
                    </a:lnTo>
                    <a:lnTo>
                      <a:pt x="1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60" name="Freeform 122">
                <a:extLst>
                  <a:ext uri="{FF2B5EF4-FFF2-40B4-BE49-F238E27FC236}">
                    <a16:creationId xmlns:a16="http://schemas.microsoft.com/office/drawing/2014/main" id="{8474D066-5831-4499-8CA6-9EE9A4D9CA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3188" y="1676401"/>
                <a:ext cx="17463" cy="14288"/>
              </a:xfrm>
              <a:custGeom>
                <a:avLst/>
                <a:gdLst>
                  <a:gd name="T0" fmla="*/ 2 w 11"/>
                  <a:gd name="T1" fmla="*/ 0 h 9"/>
                  <a:gd name="T2" fmla="*/ 0 w 11"/>
                  <a:gd name="T3" fmla="*/ 9 h 9"/>
                  <a:gd name="T4" fmla="*/ 9 w 11"/>
                  <a:gd name="T5" fmla="*/ 9 h 9"/>
                  <a:gd name="T6" fmla="*/ 11 w 11"/>
                  <a:gd name="T7" fmla="*/ 0 h 9"/>
                  <a:gd name="T8" fmla="*/ 2 w 11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2" y="0"/>
                    </a:moveTo>
                    <a:lnTo>
                      <a:pt x="0" y="9"/>
                    </a:lnTo>
                    <a:lnTo>
                      <a:pt x="9" y="9"/>
                    </a:lnTo>
                    <a:lnTo>
                      <a:pt x="1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61" name="Freeform 123">
                <a:extLst>
                  <a:ext uri="{FF2B5EF4-FFF2-40B4-BE49-F238E27FC236}">
                    <a16:creationId xmlns:a16="http://schemas.microsoft.com/office/drawing/2014/main" id="{B23447E5-9C5C-4E5F-8B58-ABDFAB7247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6676" y="1676401"/>
                <a:ext cx="17463" cy="14288"/>
              </a:xfrm>
              <a:custGeom>
                <a:avLst/>
                <a:gdLst>
                  <a:gd name="T0" fmla="*/ 2 w 11"/>
                  <a:gd name="T1" fmla="*/ 0 h 9"/>
                  <a:gd name="T2" fmla="*/ 0 w 11"/>
                  <a:gd name="T3" fmla="*/ 9 h 9"/>
                  <a:gd name="T4" fmla="*/ 9 w 11"/>
                  <a:gd name="T5" fmla="*/ 9 h 9"/>
                  <a:gd name="T6" fmla="*/ 11 w 11"/>
                  <a:gd name="T7" fmla="*/ 0 h 9"/>
                  <a:gd name="T8" fmla="*/ 2 w 11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2" y="0"/>
                    </a:moveTo>
                    <a:lnTo>
                      <a:pt x="0" y="9"/>
                    </a:lnTo>
                    <a:lnTo>
                      <a:pt x="9" y="9"/>
                    </a:lnTo>
                    <a:lnTo>
                      <a:pt x="1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62" name="Freeform 124">
                <a:extLst>
                  <a:ext uri="{FF2B5EF4-FFF2-40B4-BE49-F238E27FC236}">
                    <a16:creationId xmlns:a16="http://schemas.microsoft.com/office/drawing/2014/main" id="{67838EA3-7A12-476E-80F8-0750DB4DBF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5576" y="1600201"/>
                <a:ext cx="17463" cy="11113"/>
              </a:xfrm>
              <a:custGeom>
                <a:avLst/>
                <a:gdLst>
                  <a:gd name="T0" fmla="*/ 2 w 11"/>
                  <a:gd name="T1" fmla="*/ 0 h 7"/>
                  <a:gd name="T2" fmla="*/ 0 w 11"/>
                  <a:gd name="T3" fmla="*/ 7 h 7"/>
                  <a:gd name="T4" fmla="*/ 10 w 11"/>
                  <a:gd name="T5" fmla="*/ 7 h 7"/>
                  <a:gd name="T6" fmla="*/ 11 w 11"/>
                  <a:gd name="T7" fmla="*/ 0 h 7"/>
                  <a:gd name="T8" fmla="*/ 2 w 1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2" y="0"/>
                    </a:moveTo>
                    <a:lnTo>
                      <a:pt x="0" y="7"/>
                    </a:lnTo>
                    <a:lnTo>
                      <a:pt x="10" y="7"/>
                    </a:lnTo>
                    <a:lnTo>
                      <a:pt x="1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63" name="Freeform 125">
                <a:extLst>
                  <a:ext uri="{FF2B5EF4-FFF2-40B4-BE49-F238E27FC236}">
                    <a16:creationId xmlns:a16="http://schemas.microsoft.com/office/drawing/2014/main" id="{5997C44F-E9D7-4416-B1F2-389240F82E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6038" y="1676401"/>
                <a:ext cx="19050" cy="14288"/>
              </a:xfrm>
              <a:custGeom>
                <a:avLst/>
                <a:gdLst>
                  <a:gd name="T0" fmla="*/ 2 w 12"/>
                  <a:gd name="T1" fmla="*/ 0 h 9"/>
                  <a:gd name="T2" fmla="*/ 0 w 12"/>
                  <a:gd name="T3" fmla="*/ 9 h 9"/>
                  <a:gd name="T4" fmla="*/ 11 w 12"/>
                  <a:gd name="T5" fmla="*/ 9 h 9"/>
                  <a:gd name="T6" fmla="*/ 12 w 12"/>
                  <a:gd name="T7" fmla="*/ 0 h 9"/>
                  <a:gd name="T8" fmla="*/ 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2" y="0"/>
                    </a:moveTo>
                    <a:lnTo>
                      <a:pt x="0" y="9"/>
                    </a:lnTo>
                    <a:lnTo>
                      <a:pt x="11" y="9"/>
                    </a:lnTo>
                    <a:lnTo>
                      <a:pt x="1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64" name="Freeform 126">
                <a:extLst>
                  <a:ext uri="{FF2B5EF4-FFF2-40B4-BE49-F238E27FC236}">
                    <a16:creationId xmlns:a16="http://schemas.microsoft.com/office/drawing/2014/main" id="{AE3E91E7-7358-4CDB-B565-0ED0F05E61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0651" y="1676401"/>
                <a:ext cx="17463" cy="14288"/>
              </a:xfrm>
              <a:custGeom>
                <a:avLst/>
                <a:gdLst>
                  <a:gd name="T0" fmla="*/ 2 w 11"/>
                  <a:gd name="T1" fmla="*/ 0 h 9"/>
                  <a:gd name="T2" fmla="*/ 0 w 11"/>
                  <a:gd name="T3" fmla="*/ 9 h 9"/>
                  <a:gd name="T4" fmla="*/ 9 w 11"/>
                  <a:gd name="T5" fmla="*/ 9 h 9"/>
                  <a:gd name="T6" fmla="*/ 11 w 11"/>
                  <a:gd name="T7" fmla="*/ 0 h 9"/>
                  <a:gd name="T8" fmla="*/ 2 w 11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2" y="0"/>
                    </a:moveTo>
                    <a:lnTo>
                      <a:pt x="0" y="9"/>
                    </a:lnTo>
                    <a:lnTo>
                      <a:pt x="9" y="9"/>
                    </a:lnTo>
                    <a:lnTo>
                      <a:pt x="1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65" name="Freeform 127">
                <a:extLst>
                  <a:ext uri="{FF2B5EF4-FFF2-40B4-BE49-F238E27FC236}">
                    <a16:creationId xmlns:a16="http://schemas.microsoft.com/office/drawing/2014/main" id="{99E9394F-280A-499D-9325-696D8FA472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151" y="1630363"/>
                <a:ext cx="19050" cy="12700"/>
              </a:xfrm>
              <a:custGeom>
                <a:avLst/>
                <a:gdLst>
                  <a:gd name="T0" fmla="*/ 12 w 12"/>
                  <a:gd name="T1" fmla="*/ 0 h 8"/>
                  <a:gd name="T2" fmla="*/ 1 w 12"/>
                  <a:gd name="T3" fmla="*/ 0 h 8"/>
                  <a:gd name="T4" fmla="*/ 0 w 12"/>
                  <a:gd name="T5" fmla="*/ 8 h 8"/>
                  <a:gd name="T6" fmla="*/ 10 w 12"/>
                  <a:gd name="T7" fmla="*/ 8 h 8"/>
                  <a:gd name="T8" fmla="*/ 12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lnTo>
                      <a:pt x="1" y="0"/>
                    </a:lnTo>
                    <a:lnTo>
                      <a:pt x="0" y="8"/>
                    </a:lnTo>
                    <a:lnTo>
                      <a:pt x="10" y="8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66" name="Freeform 128">
                <a:extLst>
                  <a:ext uri="{FF2B5EF4-FFF2-40B4-BE49-F238E27FC236}">
                    <a16:creationId xmlns:a16="http://schemas.microsoft.com/office/drawing/2014/main" id="{7980546B-7DD2-41FB-85ED-B843FB03EA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2876" y="1660526"/>
                <a:ext cx="17463" cy="12700"/>
              </a:xfrm>
              <a:custGeom>
                <a:avLst/>
                <a:gdLst>
                  <a:gd name="T0" fmla="*/ 0 w 11"/>
                  <a:gd name="T1" fmla="*/ 8 h 8"/>
                  <a:gd name="T2" fmla="*/ 9 w 11"/>
                  <a:gd name="T3" fmla="*/ 8 h 8"/>
                  <a:gd name="T4" fmla="*/ 11 w 11"/>
                  <a:gd name="T5" fmla="*/ 0 h 8"/>
                  <a:gd name="T6" fmla="*/ 2 w 11"/>
                  <a:gd name="T7" fmla="*/ 0 h 8"/>
                  <a:gd name="T8" fmla="*/ 0 w 11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0" y="8"/>
                    </a:moveTo>
                    <a:lnTo>
                      <a:pt x="9" y="8"/>
                    </a:lnTo>
                    <a:lnTo>
                      <a:pt x="11" y="0"/>
                    </a:lnTo>
                    <a:lnTo>
                      <a:pt x="2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67" name="Freeform 129">
                <a:extLst>
                  <a:ext uri="{FF2B5EF4-FFF2-40B4-BE49-F238E27FC236}">
                    <a16:creationId xmlns:a16="http://schemas.microsoft.com/office/drawing/2014/main" id="{0AF9E5C0-1C5D-4972-86FD-CF4AF418FE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226" y="1630363"/>
                <a:ext cx="17463" cy="12700"/>
              </a:xfrm>
              <a:custGeom>
                <a:avLst/>
                <a:gdLst>
                  <a:gd name="T0" fmla="*/ 0 w 11"/>
                  <a:gd name="T1" fmla="*/ 8 h 8"/>
                  <a:gd name="T2" fmla="*/ 10 w 11"/>
                  <a:gd name="T3" fmla="*/ 8 h 8"/>
                  <a:gd name="T4" fmla="*/ 11 w 11"/>
                  <a:gd name="T5" fmla="*/ 0 h 8"/>
                  <a:gd name="T6" fmla="*/ 2 w 11"/>
                  <a:gd name="T7" fmla="*/ 0 h 8"/>
                  <a:gd name="T8" fmla="*/ 0 w 11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0" y="8"/>
                    </a:moveTo>
                    <a:lnTo>
                      <a:pt x="10" y="8"/>
                    </a:lnTo>
                    <a:lnTo>
                      <a:pt x="11" y="0"/>
                    </a:lnTo>
                    <a:lnTo>
                      <a:pt x="2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68" name="Freeform 130">
                <a:extLst>
                  <a:ext uri="{FF2B5EF4-FFF2-40B4-BE49-F238E27FC236}">
                    <a16:creationId xmlns:a16="http://schemas.microsoft.com/office/drawing/2014/main" id="{4B8D7AAA-914C-4D42-9C5B-A55172F6DE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3976" y="1646238"/>
                <a:ext cx="19050" cy="11113"/>
              </a:xfrm>
              <a:custGeom>
                <a:avLst/>
                <a:gdLst>
                  <a:gd name="T0" fmla="*/ 12 w 12"/>
                  <a:gd name="T1" fmla="*/ 0 h 7"/>
                  <a:gd name="T2" fmla="*/ 1 w 12"/>
                  <a:gd name="T3" fmla="*/ 0 h 7"/>
                  <a:gd name="T4" fmla="*/ 0 w 12"/>
                  <a:gd name="T5" fmla="*/ 7 h 7"/>
                  <a:gd name="T6" fmla="*/ 10 w 12"/>
                  <a:gd name="T7" fmla="*/ 7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lnTo>
                      <a:pt x="1" y="0"/>
                    </a:lnTo>
                    <a:lnTo>
                      <a:pt x="0" y="7"/>
                    </a:lnTo>
                    <a:lnTo>
                      <a:pt x="10" y="7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69" name="Freeform 131">
                <a:extLst>
                  <a:ext uri="{FF2B5EF4-FFF2-40B4-BE49-F238E27FC236}">
                    <a16:creationId xmlns:a16="http://schemas.microsoft.com/office/drawing/2014/main" id="{76B529E0-EA5D-46F6-B9D3-C1DACD0CB0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6051" y="1646238"/>
                <a:ext cx="17463" cy="11113"/>
              </a:xfrm>
              <a:custGeom>
                <a:avLst/>
                <a:gdLst>
                  <a:gd name="T0" fmla="*/ 0 w 11"/>
                  <a:gd name="T1" fmla="*/ 7 h 7"/>
                  <a:gd name="T2" fmla="*/ 9 w 11"/>
                  <a:gd name="T3" fmla="*/ 7 h 7"/>
                  <a:gd name="T4" fmla="*/ 11 w 11"/>
                  <a:gd name="T5" fmla="*/ 0 h 7"/>
                  <a:gd name="T6" fmla="*/ 2 w 11"/>
                  <a:gd name="T7" fmla="*/ 0 h 7"/>
                  <a:gd name="T8" fmla="*/ 0 w 11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0" y="7"/>
                    </a:moveTo>
                    <a:lnTo>
                      <a:pt x="9" y="7"/>
                    </a:lnTo>
                    <a:lnTo>
                      <a:pt x="11" y="0"/>
                    </a:lnTo>
                    <a:lnTo>
                      <a:pt x="2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70" name="Freeform 132">
                <a:extLst>
                  <a:ext uri="{FF2B5EF4-FFF2-40B4-BE49-F238E27FC236}">
                    <a16:creationId xmlns:a16="http://schemas.microsoft.com/office/drawing/2014/main" id="{3243504E-D7EA-44B5-AE7B-DB873BB98E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9701" y="1676401"/>
                <a:ext cx="17463" cy="14288"/>
              </a:xfrm>
              <a:custGeom>
                <a:avLst/>
                <a:gdLst>
                  <a:gd name="T0" fmla="*/ 0 w 11"/>
                  <a:gd name="T1" fmla="*/ 9 h 9"/>
                  <a:gd name="T2" fmla="*/ 9 w 11"/>
                  <a:gd name="T3" fmla="*/ 9 h 9"/>
                  <a:gd name="T4" fmla="*/ 11 w 11"/>
                  <a:gd name="T5" fmla="*/ 0 h 9"/>
                  <a:gd name="T6" fmla="*/ 2 w 11"/>
                  <a:gd name="T7" fmla="*/ 0 h 9"/>
                  <a:gd name="T8" fmla="*/ 0 w 11"/>
                  <a:gd name="T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0" y="9"/>
                    </a:moveTo>
                    <a:lnTo>
                      <a:pt x="9" y="9"/>
                    </a:lnTo>
                    <a:lnTo>
                      <a:pt x="11" y="0"/>
                    </a:lnTo>
                    <a:lnTo>
                      <a:pt x="2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71" name="Rectangle 133">
                <a:extLst>
                  <a:ext uri="{FF2B5EF4-FFF2-40B4-BE49-F238E27FC236}">
                    <a16:creationId xmlns:a16="http://schemas.microsoft.com/office/drawing/2014/main" id="{B1AD693E-AF5B-4E67-AED2-45A06AA797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6838" y="1693863"/>
                <a:ext cx="12700" cy="39688"/>
              </a:xfrm>
              <a:prstGeom prst="rect">
                <a:avLst/>
              </a:pr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72" name="Rectangle 134">
                <a:extLst>
                  <a:ext uri="{FF2B5EF4-FFF2-40B4-BE49-F238E27FC236}">
                    <a16:creationId xmlns:a16="http://schemas.microsoft.com/office/drawing/2014/main" id="{49224C4F-9242-47B0-9054-299D7A1A59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9538" y="1693863"/>
                <a:ext cx="3175" cy="39688"/>
              </a:xfrm>
              <a:prstGeom prst="rect">
                <a:avLst/>
              </a:pr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73" name="Rectangle 135">
                <a:extLst>
                  <a:ext uri="{FF2B5EF4-FFF2-40B4-BE49-F238E27FC236}">
                    <a16:creationId xmlns:a16="http://schemas.microsoft.com/office/drawing/2014/main" id="{AA63225A-A0C2-4A22-B0E3-3AD115FE5D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9701" y="1690688"/>
                <a:ext cx="3175" cy="3175"/>
              </a:xfrm>
              <a:prstGeom prst="rect">
                <a:avLst/>
              </a:pr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74" name="Freeform 136">
                <a:extLst>
                  <a:ext uri="{FF2B5EF4-FFF2-40B4-BE49-F238E27FC236}">
                    <a16:creationId xmlns:a16="http://schemas.microsoft.com/office/drawing/2014/main" id="{0F87739C-15E1-4616-8638-B6C4F23119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6038" y="1690688"/>
                <a:ext cx="111125" cy="3175"/>
              </a:xfrm>
              <a:custGeom>
                <a:avLst/>
                <a:gdLst>
                  <a:gd name="T0" fmla="*/ 0 w 70"/>
                  <a:gd name="T1" fmla="*/ 0 h 2"/>
                  <a:gd name="T2" fmla="*/ 2 w 70"/>
                  <a:gd name="T3" fmla="*/ 2 h 2"/>
                  <a:gd name="T4" fmla="*/ 70 w 70"/>
                  <a:gd name="T5" fmla="*/ 2 h 2"/>
                  <a:gd name="T6" fmla="*/ 68 w 70"/>
                  <a:gd name="T7" fmla="*/ 0 h 2"/>
                  <a:gd name="T8" fmla="*/ 0 w 70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2">
                    <a:moveTo>
                      <a:pt x="0" y="0"/>
                    </a:moveTo>
                    <a:lnTo>
                      <a:pt x="2" y="2"/>
                    </a:lnTo>
                    <a:lnTo>
                      <a:pt x="70" y="2"/>
                    </a:lnTo>
                    <a:lnTo>
                      <a:pt x="6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75" name="Freeform 137">
                <a:extLst>
                  <a:ext uri="{FF2B5EF4-FFF2-40B4-BE49-F238E27FC236}">
                    <a16:creationId xmlns:a16="http://schemas.microsoft.com/office/drawing/2014/main" id="{1A13C489-3531-454D-A6A6-EA1B0A4139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3988" y="1582738"/>
                <a:ext cx="26988" cy="111125"/>
              </a:xfrm>
              <a:custGeom>
                <a:avLst/>
                <a:gdLst>
                  <a:gd name="T0" fmla="*/ 15 w 17"/>
                  <a:gd name="T1" fmla="*/ 0 h 70"/>
                  <a:gd name="T2" fmla="*/ 17 w 17"/>
                  <a:gd name="T3" fmla="*/ 2 h 70"/>
                  <a:gd name="T4" fmla="*/ 2 w 17"/>
                  <a:gd name="T5" fmla="*/ 70 h 70"/>
                  <a:gd name="T6" fmla="*/ 0 w 17"/>
                  <a:gd name="T7" fmla="*/ 68 h 70"/>
                  <a:gd name="T8" fmla="*/ 15 w 17"/>
                  <a:gd name="T9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0">
                    <a:moveTo>
                      <a:pt x="15" y="0"/>
                    </a:moveTo>
                    <a:lnTo>
                      <a:pt x="17" y="2"/>
                    </a:lnTo>
                    <a:lnTo>
                      <a:pt x="2" y="70"/>
                    </a:lnTo>
                    <a:lnTo>
                      <a:pt x="0" y="68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76" name="Freeform 138">
                <a:extLst>
                  <a:ext uri="{FF2B5EF4-FFF2-40B4-BE49-F238E27FC236}">
                    <a16:creationId xmlns:a16="http://schemas.microsoft.com/office/drawing/2014/main" id="{F7E04788-B931-4867-9413-6C23D56439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3988" y="1582738"/>
                <a:ext cx="26988" cy="111125"/>
              </a:xfrm>
              <a:custGeom>
                <a:avLst/>
                <a:gdLst>
                  <a:gd name="T0" fmla="*/ 15 w 17"/>
                  <a:gd name="T1" fmla="*/ 0 h 70"/>
                  <a:gd name="T2" fmla="*/ 17 w 17"/>
                  <a:gd name="T3" fmla="*/ 2 h 70"/>
                  <a:gd name="T4" fmla="*/ 2 w 17"/>
                  <a:gd name="T5" fmla="*/ 70 h 70"/>
                  <a:gd name="T6" fmla="*/ 0 w 17"/>
                  <a:gd name="T7" fmla="*/ 6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70">
                    <a:moveTo>
                      <a:pt x="15" y="0"/>
                    </a:moveTo>
                    <a:lnTo>
                      <a:pt x="17" y="2"/>
                    </a:lnTo>
                    <a:lnTo>
                      <a:pt x="2" y="70"/>
                    </a:lnTo>
                    <a:lnTo>
                      <a:pt x="0" y="6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77" name="Rectangle 139">
                <a:extLst>
                  <a:ext uri="{FF2B5EF4-FFF2-40B4-BE49-F238E27FC236}">
                    <a16:creationId xmlns:a16="http://schemas.microsoft.com/office/drawing/2014/main" id="{05DCC270-C9E0-4E0C-9849-3A6FD57AE4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7313" y="1735138"/>
                <a:ext cx="31750" cy="3175"/>
              </a:xfrm>
              <a:prstGeom prst="rect">
                <a:avLst/>
              </a:pr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grpSp>
          <p:nvGrpSpPr>
            <p:cNvPr id="378" name="Skupina 377">
              <a:extLst>
                <a:ext uri="{FF2B5EF4-FFF2-40B4-BE49-F238E27FC236}">
                  <a16:creationId xmlns:a16="http://schemas.microsoft.com/office/drawing/2014/main" id="{A15A5FB6-3B8A-47A9-A22C-E67A70738E99}"/>
                </a:ext>
              </a:extLst>
            </p:cNvPr>
            <p:cNvGrpSpPr/>
            <p:nvPr/>
          </p:nvGrpSpPr>
          <p:grpSpPr>
            <a:xfrm>
              <a:off x="601663" y="1366838"/>
              <a:ext cx="296863" cy="373063"/>
              <a:chOff x="601663" y="1366838"/>
              <a:chExt cx="296863" cy="373063"/>
            </a:xfrm>
          </p:grpSpPr>
          <p:sp>
            <p:nvSpPr>
              <p:cNvPr id="379" name="Freeform 142">
                <a:extLst>
                  <a:ext uri="{FF2B5EF4-FFF2-40B4-BE49-F238E27FC236}">
                    <a16:creationId xmlns:a16="http://schemas.microsoft.com/office/drawing/2014/main" id="{9ED62921-1B32-4801-A2F6-FDCC5EB2FC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738" y="1487488"/>
                <a:ext cx="77788" cy="106363"/>
              </a:xfrm>
              <a:custGeom>
                <a:avLst/>
                <a:gdLst>
                  <a:gd name="T0" fmla="*/ 3 w 49"/>
                  <a:gd name="T1" fmla="*/ 0 h 67"/>
                  <a:gd name="T2" fmla="*/ 49 w 49"/>
                  <a:gd name="T3" fmla="*/ 67 h 67"/>
                  <a:gd name="T4" fmla="*/ 48 w 49"/>
                  <a:gd name="T5" fmla="*/ 67 h 67"/>
                  <a:gd name="T6" fmla="*/ 0 w 49"/>
                  <a:gd name="T7" fmla="*/ 2 h 67"/>
                  <a:gd name="T8" fmla="*/ 3 w 49"/>
                  <a:gd name="T9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67">
                    <a:moveTo>
                      <a:pt x="3" y="0"/>
                    </a:moveTo>
                    <a:lnTo>
                      <a:pt x="49" y="67"/>
                    </a:lnTo>
                    <a:lnTo>
                      <a:pt x="48" y="67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80" name="Freeform 143">
                <a:extLst>
                  <a:ext uri="{FF2B5EF4-FFF2-40B4-BE49-F238E27FC236}">
                    <a16:creationId xmlns:a16="http://schemas.microsoft.com/office/drawing/2014/main" id="{2B502298-C249-4ADF-9368-BB5E5FB38C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9151" y="1366838"/>
                <a:ext cx="60325" cy="117475"/>
              </a:xfrm>
              <a:custGeom>
                <a:avLst/>
                <a:gdLst>
                  <a:gd name="T0" fmla="*/ 0 w 38"/>
                  <a:gd name="T1" fmla="*/ 72 h 74"/>
                  <a:gd name="T2" fmla="*/ 37 w 38"/>
                  <a:gd name="T3" fmla="*/ 0 h 74"/>
                  <a:gd name="T4" fmla="*/ 38 w 38"/>
                  <a:gd name="T5" fmla="*/ 1 h 74"/>
                  <a:gd name="T6" fmla="*/ 3 w 38"/>
                  <a:gd name="T7" fmla="*/ 74 h 74"/>
                  <a:gd name="T8" fmla="*/ 0 w 38"/>
                  <a:gd name="T9" fmla="*/ 72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4">
                    <a:moveTo>
                      <a:pt x="0" y="72"/>
                    </a:moveTo>
                    <a:lnTo>
                      <a:pt x="37" y="0"/>
                    </a:lnTo>
                    <a:lnTo>
                      <a:pt x="38" y="1"/>
                    </a:lnTo>
                    <a:lnTo>
                      <a:pt x="3" y="74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81" name="Freeform 144">
                <a:extLst>
                  <a:ext uri="{FF2B5EF4-FFF2-40B4-BE49-F238E27FC236}">
                    <a16:creationId xmlns:a16="http://schemas.microsoft.com/office/drawing/2014/main" id="{B97617AF-285E-4D7C-96B8-37C2CB952E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6926" y="1479551"/>
                <a:ext cx="31750" cy="22225"/>
              </a:xfrm>
              <a:custGeom>
                <a:avLst/>
                <a:gdLst>
                  <a:gd name="T0" fmla="*/ 40 w 97"/>
                  <a:gd name="T1" fmla="*/ 62 h 70"/>
                  <a:gd name="T2" fmla="*/ 40 w 97"/>
                  <a:gd name="T3" fmla="*/ 62 h 70"/>
                  <a:gd name="T4" fmla="*/ 89 w 97"/>
                  <a:gd name="T5" fmla="*/ 27 h 70"/>
                  <a:gd name="T6" fmla="*/ 93 w 97"/>
                  <a:gd name="T7" fmla="*/ 9 h 70"/>
                  <a:gd name="T8" fmla="*/ 76 w 97"/>
                  <a:gd name="T9" fmla="*/ 3 h 70"/>
                  <a:gd name="T10" fmla="*/ 19 w 97"/>
                  <a:gd name="T11" fmla="*/ 23 h 70"/>
                  <a:gd name="T12" fmla="*/ 19 w 97"/>
                  <a:gd name="T13" fmla="*/ 23 h 70"/>
                  <a:gd name="T14" fmla="*/ 16 w 97"/>
                  <a:gd name="T15" fmla="*/ 24 h 70"/>
                  <a:gd name="T16" fmla="*/ 6 w 97"/>
                  <a:gd name="T17" fmla="*/ 55 h 70"/>
                  <a:gd name="T18" fmla="*/ 37 w 97"/>
                  <a:gd name="T19" fmla="*/ 65 h 70"/>
                  <a:gd name="T20" fmla="*/ 40 w 97"/>
                  <a:gd name="T21" fmla="*/ 62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7" h="70">
                    <a:moveTo>
                      <a:pt x="40" y="62"/>
                    </a:moveTo>
                    <a:cubicBezTo>
                      <a:pt x="40" y="62"/>
                      <a:pt x="40" y="62"/>
                      <a:pt x="40" y="62"/>
                    </a:cubicBezTo>
                    <a:cubicBezTo>
                      <a:pt x="89" y="27"/>
                      <a:pt x="89" y="27"/>
                      <a:pt x="89" y="27"/>
                    </a:cubicBezTo>
                    <a:cubicBezTo>
                      <a:pt x="95" y="23"/>
                      <a:pt x="97" y="16"/>
                      <a:pt x="93" y="9"/>
                    </a:cubicBezTo>
                    <a:cubicBezTo>
                      <a:pt x="90" y="3"/>
                      <a:pt x="83" y="0"/>
                      <a:pt x="76" y="3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8" y="23"/>
                      <a:pt x="17" y="24"/>
                      <a:pt x="16" y="24"/>
                    </a:cubicBezTo>
                    <a:cubicBezTo>
                      <a:pt x="5" y="30"/>
                      <a:pt x="0" y="44"/>
                      <a:pt x="6" y="55"/>
                    </a:cubicBezTo>
                    <a:cubicBezTo>
                      <a:pt x="12" y="66"/>
                      <a:pt x="26" y="70"/>
                      <a:pt x="37" y="65"/>
                    </a:cubicBezTo>
                    <a:cubicBezTo>
                      <a:pt x="38" y="64"/>
                      <a:pt x="39" y="63"/>
                      <a:pt x="40" y="62"/>
                    </a:cubicBezTo>
                  </a:path>
                </a:pathLst>
              </a:custGeom>
              <a:solidFill>
                <a:srgbClr val="809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82" name="Freeform 145">
                <a:extLst>
                  <a:ext uri="{FF2B5EF4-FFF2-40B4-BE49-F238E27FC236}">
                    <a16:creationId xmlns:a16="http://schemas.microsoft.com/office/drawing/2014/main" id="{0F2EE9F8-8009-45E2-BE70-26CEA2DE6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8038" y="1490663"/>
                <a:ext cx="15875" cy="249238"/>
              </a:xfrm>
              <a:custGeom>
                <a:avLst/>
                <a:gdLst>
                  <a:gd name="T0" fmla="*/ 7 w 10"/>
                  <a:gd name="T1" fmla="*/ 0 h 157"/>
                  <a:gd name="T2" fmla="*/ 10 w 10"/>
                  <a:gd name="T3" fmla="*/ 64 h 157"/>
                  <a:gd name="T4" fmla="*/ 10 w 10"/>
                  <a:gd name="T5" fmla="*/ 157 h 157"/>
                  <a:gd name="T6" fmla="*/ 0 w 10"/>
                  <a:gd name="T7" fmla="*/ 157 h 157"/>
                  <a:gd name="T8" fmla="*/ 0 w 10"/>
                  <a:gd name="T9" fmla="*/ 64 h 157"/>
                  <a:gd name="T10" fmla="*/ 3 w 10"/>
                  <a:gd name="T11" fmla="*/ 0 h 157"/>
                  <a:gd name="T12" fmla="*/ 7 w 10"/>
                  <a:gd name="T13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57">
                    <a:moveTo>
                      <a:pt x="7" y="0"/>
                    </a:moveTo>
                    <a:lnTo>
                      <a:pt x="10" y="64"/>
                    </a:lnTo>
                    <a:lnTo>
                      <a:pt x="10" y="157"/>
                    </a:lnTo>
                    <a:lnTo>
                      <a:pt x="0" y="157"/>
                    </a:lnTo>
                    <a:lnTo>
                      <a:pt x="0" y="64"/>
                    </a:lnTo>
                    <a:lnTo>
                      <a:pt x="3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83" name="Oval 146">
                <a:extLst>
                  <a:ext uri="{FF2B5EF4-FFF2-40B4-BE49-F238E27FC236}">
                    <a16:creationId xmlns:a16="http://schemas.microsoft.com/office/drawing/2014/main" id="{8309E5B4-BAC7-41F4-B2DF-288F2993A7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1213" y="1482726"/>
                <a:ext cx="11113" cy="11113"/>
              </a:xfrm>
              <a:prstGeom prst="ellipse">
                <a:avLst/>
              </a:prstGeom>
              <a:solidFill>
                <a:srgbClr val="809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84" name="Freeform 147">
                <a:extLst>
                  <a:ext uri="{FF2B5EF4-FFF2-40B4-BE49-F238E27FC236}">
                    <a16:creationId xmlns:a16="http://schemas.microsoft.com/office/drawing/2014/main" id="{8944FF71-ABCA-4975-A408-BD0BB0EB47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0563" y="1468438"/>
                <a:ext cx="127000" cy="19050"/>
              </a:xfrm>
              <a:custGeom>
                <a:avLst/>
                <a:gdLst>
                  <a:gd name="T0" fmla="*/ 80 w 80"/>
                  <a:gd name="T1" fmla="*/ 12 h 12"/>
                  <a:gd name="T2" fmla="*/ 0 w 80"/>
                  <a:gd name="T3" fmla="*/ 0 h 12"/>
                  <a:gd name="T4" fmla="*/ 0 w 80"/>
                  <a:gd name="T5" fmla="*/ 0 h 12"/>
                  <a:gd name="T6" fmla="*/ 80 w 80"/>
                  <a:gd name="T7" fmla="*/ 8 h 12"/>
                  <a:gd name="T8" fmla="*/ 80 w 80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12">
                    <a:moveTo>
                      <a:pt x="80" y="1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80" y="8"/>
                    </a:lnTo>
                    <a:lnTo>
                      <a:pt x="80" y="12"/>
                    </a:lnTo>
                    <a:close/>
                  </a:path>
                </a:pathLst>
              </a:cu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85" name="Oval 148">
                <a:extLst>
                  <a:ext uri="{FF2B5EF4-FFF2-40B4-BE49-F238E27FC236}">
                    <a16:creationId xmlns:a16="http://schemas.microsoft.com/office/drawing/2014/main" id="{7F5064DF-2182-41A6-A2E1-D1CACE8DD4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5976" y="1481138"/>
                <a:ext cx="9525" cy="9525"/>
              </a:xfrm>
              <a:prstGeom prst="ellipse">
                <a:avLst/>
              </a:prstGeom>
              <a:solidFill>
                <a:srgbClr val="809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86" name="Oval 149">
                <a:extLst>
                  <a:ext uri="{FF2B5EF4-FFF2-40B4-BE49-F238E27FC236}">
                    <a16:creationId xmlns:a16="http://schemas.microsoft.com/office/drawing/2014/main" id="{37B95273-1E56-4F38-8124-047AFFF49A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0738" y="1481138"/>
                <a:ext cx="4763" cy="6350"/>
              </a:xfrm>
              <a:prstGeom prst="ellipse">
                <a:avLst/>
              </a:pr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87" name="Freeform 150">
                <a:extLst>
                  <a:ext uri="{FF2B5EF4-FFF2-40B4-BE49-F238E27FC236}">
                    <a16:creationId xmlns:a16="http://schemas.microsoft.com/office/drawing/2014/main" id="{6C75F042-37AB-4E5E-9B71-54A70F175F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8" y="1487488"/>
                <a:ext cx="77788" cy="106363"/>
              </a:xfrm>
              <a:custGeom>
                <a:avLst/>
                <a:gdLst>
                  <a:gd name="T0" fmla="*/ 3 w 49"/>
                  <a:gd name="T1" fmla="*/ 0 h 67"/>
                  <a:gd name="T2" fmla="*/ 49 w 49"/>
                  <a:gd name="T3" fmla="*/ 67 h 67"/>
                  <a:gd name="T4" fmla="*/ 48 w 49"/>
                  <a:gd name="T5" fmla="*/ 67 h 67"/>
                  <a:gd name="T6" fmla="*/ 0 w 49"/>
                  <a:gd name="T7" fmla="*/ 2 h 67"/>
                  <a:gd name="T8" fmla="*/ 3 w 49"/>
                  <a:gd name="T9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67">
                    <a:moveTo>
                      <a:pt x="3" y="0"/>
                    </a:moveTo>
                    <a:lnTo>
                      <a:pt x="49" y="67"/>
                    </a:lnTo>
                    <a:lnTo>
                      <a:pt x="48" y="67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88" name="Freeform 151">
                <a:extLst>
                  <a:ext uri="{FF2B5EF4-FFF2-40B4-BE49-F238E27FC236}">
                    <a16:creationId xmlns:a16="http://schemas.microsoft.com/office/drawing/2014/main" id="{5FE7D33D-4E40-487D-B4B4-D18BE7327D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0251" y="1366838"/>
                <a:ext cx="60325" cy="117475"/>
              </a:xfrm>
              <a:custGeom>
                <a:avLst/>
                <a:gdLst>
                  <a:gd name="T0" fmla="*/ 0 w 38"/>
                  <a:gd name="T1" fmla="*/ 72 h 74"/>
                  <a:gd name="T2" fmla="*/ 37 w 38"/>
                  <a:gd name="T3" fmla="*/ 0 h 74"/>
                  <a:gd name="T4" fmla="*/ 38 w 38"/>
                  <a:gd name="T5" fmla="*/ 1 h 74"/>
                  <a:gd name="T6" fmla="*/ 3 w 38"/>
                  <a:gd name="T7" fmla="*/ 74 h 74"/>
                  <a:gd name="T8" fmla="*/ 0 w 38"/>
                  <a:gd name="T9" fmla="*/ 72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4">
                    <a:moveTo>
                      <a:pt x="0" y="72"/>
                    </a:moveTo>
                    <a:lnTo>
                      <a:pt x="37" y="0"/>
                    </a:lnTo>
                    <a:lnTo>
                      <a:pt x="38" y="1"/>
                    </a:lnTo>
                    <a:lnTo>
                      <a:pt x="3" y="74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89" name="Freeform 152">
                <a:extLst>
                  <a:ext uri="{FF2B5EF4-FFF2-40B4-BE49-F238E27FC236}">
                    <a16:creationId xmlns:a16="http://schemas.microsoft.com/office/drawing/2014/main" id="{8B442E50-73AF-4D8C-9990-EE507C4F5B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026" y="1479551"/>
                <a:ext cx="31750" cy="22225"/>
              </a:xfrm>
              <a:custGeom>
                <a:avLst/>
                <a:gdLst>
                  <a:gd name="T0" fmla="*/ 40 w 97"/>
                  <a:gd name="T1" fmla="*/ 62 h 70"/>
                  <a:gd name="T2" fmla="*/ 40 w 97"/>
                  <a:gd name="T3" fmla="*/ 62 h 70"/>
                  <a:gd name="T4" fmla="*/ 89 w 97"/>
                  <a:gd name="T5" fmla="*/ 27 h 70"/>
                  <a:gd name="T6" fmla="*/ 93 w 97"/>
                  <a:gd name="T7" fmla="*/ 9 h 70"/>
                  <a:gd name="T8" fmla="*/ 76 w 97"/>
                  <a:gd name="T9" fmla="*/ 3 h 70"/>
                  <a:gd name="T10" fmla="*/ 19 w 97"/>
                  <a:gd name="T11" fmla="*/ 23 h 70"/>
                  <a:gd name="T12" fmla="*/ 19 w 97"/>
                  <a:gd name="T13" fmla="*/ 23 h 70"/>
                  <a:gd name="T14" fmla="*/ 16 w 97"/>
                  <a:gd name="T15" fmla="*/ 24 h 70"/>
                  <a:gd name="T16" fmla="*/ 6 w 97"/>
                  <a:gd name="T17" fmla="*/ 55 h 70"/>
                  <a:gd name="T18" fmla="*/ 37 w 97"/>
                  <a:gd name="T19" fmla="*/ 65 h 70"/>
                  <a:gd name="T20" fmla="*/ 40 w 97"/>
                  <a:gd name="T21" fmla="*/ 62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7" h="70">
                    <a:moveTo>
                      <a:pt x="40" y="62"/>
                    </a:moveTo>
                    <a:cubicBezTo>
                      <a:pt x="40" y="62"/>
                      <a:pt x="40" y="62"/>
                      <a:pt x="40" y="62"/>
                    </a:cubicBezTo>
                    <a:cubicBezTo>
                      <a:pt x="89" y="27"/>
                      <a:pt x="89" y="27"/>
                      <a:pt x="89" y="27"/>
                    </a:cubicBezTo>
                    <a:cubicBezTo>
                      <a:pt x="95" y="23"/>
                      <a:pt x="97" y="16"/>
                      <a:pt x="93" y="9"/>
                    </a:cubicBezTo>
                    <a:cubicBezTo>
                      <a:pt x="90" y="3"/>
                      <a:pt x="83" y="0"/>
                      <a:pt x="76" y="3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8" y="23"/>
                      <a:pt x="17" y="24"/>
                      <a:pt x="16" y="24"/>
                    </a:cubicBezTo>
                    <a:cubicBezTo>
                      <a:pt x="5" y="30"/>
                      <a:pt x="0" y="44"/>
                      <a:pt x="6" y="55"/>
                    </a:cubicBezTo>
                    <a:cubicBezTo>
                      <a:pt x="12" y="66"/>
                      <a:pt x="26" y="70"/>
                      <a:pt x="37" y="65"/>
                    </a:cubicBezTo>
                    <a:cubicBezTo>
                      <a:pt x="38" y="64"/>
                      <a:pt x="39" y="63"/>
                      <a:pt x="40" y="62"/>
                    </a:cubicBezTo>
                  </a:path>
                </a:pathLst>
              </a:custGeom>
              <a:solidFill>
                <a:srgbClr val="809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90" name="Freeform 153">
                <a:extLst>
                  <a:ext uri="{FF2B5EF4-FFF2-40B4-BE49-F238E27FC236}">
                    <a16:creationId xmlns:a16="http://schemas.microsoft.com/office/drawing/2014/main" id="{3E6B6601-B31D-4F76-A9CE-64B31E10A3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7551" y="1490663"/>
                <a:ext cx="17463" cy="249238"/>
              </a:xfrm>
              <a:custGeom>
                <a:avLst/>
                <a:gdLst>
                  <a:gd name="T0" fmla="*/ 8 w 11"/>
                  <a:gd name="T1" fmla="*/ 0 h 157"/>
                  <a:gd name="T2" fmla="*/ 11 w 11"/>
                  <a:gd name="T3" fmla="*/ 64 h 157"/>
                  <a:gd name="T4" fmla="*/ 11 w 11"/>
                  <a:gd name="T5" fmla="*/ 157 h 157"/>
                  <a:gd name="T6" fmla="*/ 0 w 11"/>
                  <a:gd name="T7" fmla="*/ 157 h 157"/>
                  <a:gd name="T8" fmla="*/ 0 w 11"/>
                  <a:gd name="T9" fmla="*/ 64 h 157"/>
                  <a:gd name="T10" fmla="*/ 3 w 11"/>
                  <a:gd name="T11" fmla="*/ 0 h 157"/>
                  <a:gd name="T12" fmla="*/ 8 w 11"/>
                  <a:gd name="T13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57">
                    <a:moveTo>
                      <a:pt x="8" y="0"/>
                    </a:moveTo>
                    <a:lnTo>
                      <a:pt x="11" y="64"/>
                    </a:lnTo>
                    <a:lnTo>
                      <a:pt x="11" y="157"/>
                    </a:lnTo>
                    <a:lnTo>
                      <a:pt x="0" y="157"/>
                    </a:lnTo>
                    <a:lnTo>
                      <a:pt x="0" y="64"/>
                    </a:lnTo>
                    <a:lnTo>
                      <a:pt x="3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91" name="Oval 154">
                <a:extLst>
                  <a:ext uri="{FF2B5EF4-FFF2-40B4-BE49-F238E27FC236}">
                    <a16:creationId xmlns:a16="http://schemas.microsoft.com/office/drawing/2014/main" id="{0093BB28-9F82-4D41-931F-90038CD56D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0726" y="1482726"/>
                <a:ext cx="11113" cy="11113"/>
              </a:xfrm>
              <a:prstGeom prst="ellipse">
                <a:avLst/>
              </a:prstGeom>
              <a:solidFill>
                <a:srgbClr val="809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92" name="Freeform 155">
                <a:extLst>
                  <a:ext uri="{FF2B5EF4-FFF2-40B4-BE49-F238E27FC236}">
                    <a16:creationId xmlns:a16="http://schemas.microsoft.com/office/drawing/2014/main" id="{8B9C1A61-D57B-47C9-875C-BAB94945F2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663" y="1468438"/>
                <a:ext cx="127000" cy="19050"/>
              </a:xfrm>
              <a:custGeom>
                <a:avLst/>
                <a:gdLst>
                  <a:gd name="T0" fmla="*/ 79 w 80"/>
                  <a:gd name="T1" fmla="*/ 12 h 12"/>
                  <a:gd name="T2" fmla="*/ 0 w 80"/>
                  <a:gd name="T3" fmla="*/ 0 h 12"/>
                  <a:gd name="T4" fmla="*/ 0 w 80"/>
                  <a:gd name="T5" fmla="*/ 0 h 12"/>
                  <a:gd name="T6" fmla="*/ 80 w 80"/>
                  <a:gd name="T7" fmla="*/ 8 h 12"/>
                  <a:gd name="T8" fmla="*/ 79 w 80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12">
                    <a:moveTo>
                      <a:pt x="79" y="1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80" y="8"/>
                    </a:lnTo>
                    <a:lnTo>
                      <a:pt x="79" y="12"/>
                    </a:lnTo>
                    <a:close/>
                  </a:path>
                </a:pathLst>
              </a:cu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93" name="Oval 156">
                <a:extLst>
                  <a:ext uri="{FF2B5EF4-FFF2-40B4-BE49-F238E27FC236}">
                    <a16:creationId xmlns:a16="http://schemas.microsoft.com/office/drawing/2014/main" id="{43F6CEC9-24E3-45F4-B580-B7B5B89608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5488" y="1481138"/>
                <a:ext cx="9525" cy="9525"/>
              </a:xfrm>
              <a:prstGeom prst="ellipse">
                <a:avLst/>
              </a:prstGeom>
              <a:solidFill>
                <a:srgbClr val="809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94" name="Oval 157">
                <a:extLst>
                  <a:ext uri="{FF2B5EF4-FFF2-40B4-BE49-F238E27FC236}">
                    <a16:creationId xmlns:a16="http://schemas.microsoft.com/office/drawing/2014/main" id="{542AE96B-30F4-485D-B2BA-AFB8182280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0251" y="1481138"/>
                <a:ext cx="6350" cy="6350"/>
              </a:xfrm>
              <a:prstGeom prst="ellipse">
                <a:avLst/>
              </a:pr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grpSp>
          <p:nvGrpSpPr>
            <p:cNvPr id="395" name="Skupina 394">
              <a:extLst>
                <a:ext uri="{FF2B5EF4-FFF2-40B4-BE49-F238E27FC236}">
                  <a16:creationId xmlns:a16="http://schemas.microsoft.com/office/drawing/2014/main" id="{A9173B27-B7A1-420E-B457-809AC1C9D7E9}"/>
                </a:ext>
              </a:extLst>
            </p:cNvPr>
            <p:cNvGrpSpPr/>
            <p:nvPr/>
          </p:nvGrpSpPr>
          <p:grpSpPr>
            <a:xfrm>
              <a:off x="1489077" y="1563983"/>
              <a:ext cx="255561" cy="170861"/>
              <a:chOff x="1508126" y="1554163"/>
              <a:chExt cx="277813" cy="185738"/>
            </a:xfrm>
          </p:grpSpPr>
          <p:sp>
            <p:nvSpPr>
              <p:cNvPr id="396" name="Freeform 158">
                <a:extLst>
                  <a:ext uri="{FF2B5EF4-FFF2-40B4-BE49-F238E27FC236}">
                    <a16:creationId xmlns:a16="http://schemas.microsoft.com/office/drawing/2014/main" id="{2262CCAC-7566-40A3-944C-533C625E73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4638" y="1670051"/>
                <a:ext cx="176213" cy="69850"/>
              </a:xfrm>
              <a:custGeom>
                <a:avLst/>
                <a:gdLst>
                  <a:gd name="T0" fmla="*/ 428 w 548"/>
                  <a:gd name="T1" fmla="*/ 215 h 215"/>
                  <a:gd name="T2" fmla="*/ 120 w 548"/>
                  <a:gd name="T3" fmla="*/ 215 h 215"/>
                  <a:gd name="T4" fmla="*/ 0 w 548"/>
                  <a:gd name="T5" fmla="*/ 95 h 215"/>
                  <a:gd name="T6" fmla="*/ 0 w 548"/>
                  <a:gd name="T7" fmla="*/ 0 h 215"/>
                  <a:gd name="T8" fmla="*/ 14 w 548"/>
                  <a:gd name="T9" fmla="*/ 0 h 215"/>
                  <a:gd name="T10" fmla="*/ 14 w 548"/>
                  <a:gd name="T11" fmla="*/ 95 h 215"/>
                  <a:gd name="T12" fmla="*/ 120 w 548"/>
                  <a:gd name="T13" fmla="*/ 202 h 215"/>
                  <a:gd name="T14" fmla="*/ 428 w 548"/>
                  <a:gd name="T15" fmla="*/ 202 h 215"/>
                  <a:gd name="T16" fmla="*/ 534 w 548"/>
                  <a:gd name="T17" fmla="*/ 95 h 215"/>
                  <a:gd name="T18" fmla="*/ 534 w 548"/>
                  <a:gd name="T19" fmla="*/ 0 h 215"/>
                  <a:gd name="T20" fmla="*/ 548 w 548"/>
                  <a:gd name="T21" fmla="*/ 0 h 215"/>
                  <a:gd name="T22" fmla="*/ 548 w 548"/>
                  <a:gd name="T23" fmla="*/ 95 h 215"/>
                  <a:gd name="T24" fmla="*/ 428 w 548"/>
                  <a:gd name="T25" fmla="*/ 215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48" h="215">
                    <a:moveTo>
                      <a:pt x="428" y="215"/>
                    </a:moveTo>
                    <a:cubicBezTo>
                      <a:pt x="120" y="215"/>
                      <a:pt x="120" y="215"/>
                      <a:pt x="120" y="215"/>
                    </a:cubicBezTo>
                    <a:cubicBezTo>
                      <a:pt x="54" y="215"/>
                      <a:pt x="0" y="161"/>
                      <a:pt x="0" y="9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95"/>
                      <a:pt x="14" y="95"/>
                      <a:pt x="14" y="95"/>
                    </a:cubicBezTo>
                    <a:cubicBezTo>
                      <a:pt x="14" y="154"/>
                      <a:pt x="61" y="202"/>
                      <a:pt x="120" y="202"/>
                    </a:cubicBezTo>
                    <a:cubicBezTo>
                      <a:pt x="428" y="202"/>
                      <a:pt x="428" y="202"/>
                      <a:pt x="428" y="202"/>
                    </a:cubicBezTo>
                    <a:cubicBezTo>
                      <a:pt x="487" y="202"/>
                      <a:pt x="534" y="154"/>
                      <a:pt x="534" y="95"/>
                    </a:cubicBezTo>
                    <a:cubicBezTo>
                      <a:pt x="534" y="0"/>
                      <a:pt x="534" y="0"/>
                      <a:pt x="534" y="0"/>
                    </a:cubicBezTo>
                    <a:cubicBezTo>
                      <a:pt x="548" y="0"/>
                      <a:pt x="548" y="0"/>
                      <a:pt x="548" y="0"/>
                    </a:cubicBezTo>
                    <a:cubicBezTo>
                      <a:pt x="548" y="95"/>
                      <a:pt x="548" y="95"/>
                      <a:pt x="548" y="95"/>
                    </a:cubicBezTo>
                    <a:cubicBezTo>
                      <a:pt x="548" y="161"/>
                      <a:pt x="494" y="215"/>
                      <a:pt x="428" y="215"/>
                    </a:cubicBezTo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97" name="Freeform 159">
                <a:extLst>
                  <a:ext uri="{FF2B5EF4-FFF2-40B4-BE49-F238E27FC236}">
                    <a16:creationId xmlns:a16="http://schemas.microsoft.com/office/drawing/2014/main" id="{FBC8325A-9B2A-4647-B4AB-E6F1852D9E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4638" y="1670051"/>
                <a:ext cx="176213" cy="69850"/>
              </a:xfrm>
              <a:custGeom>
                <a:avLst/>
                <a:gdLst>
                  <a:gd name="T0" fmla="*/ 428 w 548"/>
                  <a:gd name="T1" fmla="*/ 215 h 215"/>
                  <a:gd name="T2" fmla="*/ 120 w 548"/>
                  <a:gd name="T3" fmla="*/ 215 h 215"/>
                  <a:gd name="T4" fmla="*/ 0 w 548"/>
                  <a:gd name="T5" fmla="*/ 95 h 215"/>
                  <a:gd name="T6" fmla="*/ 0 w 548"/>
                  <a:gd name="T7" fmla="*/ 0 h 215"/>
                  <a:gd name="T8" fmla="*/ 14 w 548"/>
                  <a:gd name="T9" fmla="*/ 0 h 215"/>
                  <a:gd name="T10" fmla="*/ 14 w 548"/>
                  <a:gd name="T11" fmla="*/ 95 h 215"/>
                  <a:gd name="T12" fmla="*/ 120 w 548"/>
                  <a:gd name="T13" fmla="*/ 202 h 215"/>
                  <a:gd name="T14" fmla="*/ 428 w 548"/>
                  <a:gd name="T15" fmla="*/ 202 h 215"/>
                  <a:gd name="T16" fmla="*/ 534 w 548"/>
                  <a:gd name="T17" fmla="*/ 95 h 215"/>
                  <a:gd name="T18" fmla="*/ 534 w 548"/>
                  <a:gd name="T19" fmla="*/ 0 h 215"/>
                  <a:gd name="T20" fmla="*/ 548 w 548"/>
                  <a:gd name="T21" fmla="*/ 0 h 215"/>
                  <a:gd name="T22" fmla="*/ 548 w 548"/>
                  <a:gd name="T23" fmla="*/ 95 h 215"/>
                  <a:gd name="T24" fmla="*/ 428 w 548"/>
                  <a:gd name="T25" fmla="*/ 215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48" h="215">
                    <a:moveTo>
                      <a:pt x="428" y="215"/>
                    </a:moveTo>
                    <a:cubicBezTo>
                      <a:pt x="120" y="215"/>
                      <a:pt x="120" y="215"/>
                      <a:pt x="120" y="215"/>
                    </a:cubicBezTo>
                    <a:cubicBezTo>
                      <a:pt x="54" y="215"/>
                      <a:pt x="0" y="161"/>
                      <a:pt x="0" y="9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95"/>
                      <a:pt x="14" y="95"/>
                      <a:pt x="14" y="95"/>
                    </a:cubicBezTo>
                    <a:cubicBezTo>
                      <a:pt x="14" y="154"/>
                      <a:pt x="61" y="202"/>
                      <a:pt x="120" y="202"/>
                    </a:cubicBezTo>
                    <a:cubicBezTo>
                      <a:pt x="428" y="202"/>
                      <a:pt x="428" y="202"/>
                      <a:pt x="428" y="202"/>
                    </a:cubicBezTo>
                    <a:cubicBezTo>
                      <a:pt x="487" y="202"/>
                      <a:pt x="534" y="154"/>
                      <a:pt x="534" y="95"/>
                    </a:cubicBezTo>
                    <a:cubicBezTo>
                      <a:pt x="534" y="0"/>
                      <a:pt x="534" y="0"/>
                      <a:pt x="534" y="0"/>
                    </a:cubicBezTo>
                    <a:cubicBezTo>
                      <a:pt x="548" y="0"/>
                      <a:pt x="548" y="0"/>
                      <a:pt x="548" y="0"/>
                    </a:cubicBezTo>
                    <a:cubicBezTo>
                      <a:pt x="548" y="95"/>
                      <a:pt x="548" y="95"/>
                      <a:pt x="548" y="95"/>
                    </a:cubicBezTo>
                    <a:cubicBezTo>
                      <a:pt x="548" y="161"/>
                      <a:pt x="494" y="215"/>
                      <a:pt x="428" y="215"/>
                    </a:cubicBezTo>
                    <a:close/>
                  </a:path>
                </a:pathLst>
              </a:custGeom>
              <a:noFill/>
              <a:ln w="4763" cap="flat">
                <a:solidFill>
                  <a:srgbClr val="C9D4D9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98" name="Freeform 160">
                <a:extLst>
                  <a:ext uri="{FF2B5EF4-FFF2-40B4-BE49-F238E27FC236}">
                    <a16:creationId xmlns:a16="http://schemas.microsoft.com/office/drawing/2014/main" id="{9BD48EB4-D13A-4297-AAF8-8D24185716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2601" y="1554163"/>
                <a:ext cx="33338" cy="115888"/>
              </a:xfrm>
              <a:custGeom>
                <a:avLst/>
                <a:gdLst>
                  <a:gd name="T0" fmla="*/ 0 w 21"/>
                  <a:gd name="T1" fmla="*/ 73 h 73"/>
                  <a:gd name="T2" fmla="*/ 21 w 21"/>
                  <a:gd name="T3" fmla="*/ 58 h 73"/>
                  <a:gd name="T4" fmla="*/ 21 w 21"/>
                  <a:gd name="T5" fmla="*/ 0 h 73"/>
                  <a:gd name="T6" fmla="*/ 0 w 21"/>
                  <a:gd name="T7" fmla="*/ 15 h 73"/>
                  <a:gd name="T8" fmla="*/ 0 w 21"/>
                  <a:gd name="T9" fmla="*/ 7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73">
                    <a:moveTo>
                      <a:pt x="0" y="73"/>
                    </a:moveTo>
                    <a:lnTo>
                      <a:pt x="21" y="58"/>
                    </a:lnTo>
                    <a:lnTo>
                      <a:pt x="21" y="0"/>
                    </a:lnTo>
                    <a:lnTo>
                      <a:pt x="0" y="15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99" name="Freeform 161">
                <a:extLst>
                  <a:ext uri="{FF2B5EF4-FFF2-40B4-BE49-F238E27FC236}">
                    <a16:creationId xmlns:a16="http://schemas.microsoft.com/office/drawing/2014/main" id="{BF563CBF-5DE3-489C-ABD3-9D6A1B9F96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8126" y="1554163"/>
                <a:ext cx="33338" cy="115888"/>
              </a:xfrm>
              <a:custGeom>
                <a:avLst/>
                <a:gdLst>
                  <a:gd name="T0" fmla="*/ 0 w 21"/>
                  <a:gd name="T1" fmla="*/ 73 h 73"/>
                  <a:gd name="T2" fmla="*/ 21 w 21"/>
                  <a:gd name="T3" fmla="*/ 64 h 73"/>
                  <a:gd name="T4" fmla="*/ 21 w 21"/>
                  <a:gd name="T5" fmla="*/ 0 h 73"/>
                  <a:gd name="T6" fmla="*/ 0 w 21"/>
                  <a:gd name="T7" fmla="*/ 15 h 73"/>
                  <a:gd name="T8" fmla="*/ 0 w 21"/>
                  <a:gd name="T9" fmla="*/ 7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73">
                    <a:moveTo>
                      <a:pt x="0" y="73"/>
                    </a:moveTo>
                    <a:lnTo>
                      <a:pt x="21" y="64"/>
                    </a:lnTo>
                    <a:lnTo>
                      <a:pt x="21" y="0"/>
                    </a:lnTo>
                    <a:lnTo>
                      <a:pt x="0" y="15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00" name="Rectangle 162">
                <a:extLst>
                  <a:ext uri="{FF2B5EF4-FFF2-40B4-BE49-F238E27FC236}">
                    <a16:creationId xmlns:a16="http://schemas.microsoft.com/office/drawing/2014/main" id="{4496BBB0-A52A-48C1-B64C-2DF68D3407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8126" y="1577976"/>
                <a:ext cx="244475" cy="92075"/>
              </a:xfrm>
              <a:prstGeom prst="rect">
                <a:avLst/>
              </a:prstGeom>
              <a:solidFill>
                <a:srgbClr val="809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01" name="Freeform 163">
                <a:extLst>
                  <a:ext uri="{FF2B5EF4-FFF2-40B4-BE49-F238E27FC236}">
                    <a16:creationId xmlns:a16="http://schemas.microsoft.com/office/drawing/2014/main" id="{F100514A-2313-4F9D-B502-EC76F4CA69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8126" y="1554163"/>
                <a:ext cx="277813" cy="23813"/>
              </a:xfrm>
              <a:custGeom>
                <a:avLst/>
                <a:gdLst>
                  <a:gd name="T0" fmla="*/ 0 w 175"/>
                  <a:gd name="T1" fmla="*/ 15 h 15"/>
                  <a:gd name="T2" fmla="*/ 154 w 175"/>
                  <a:gd name="T3" fmla="*/ 15 h 15"/>
                  <a:gd name="T4" fmla="*/ 175 w 175"/>
                  <a:gd name="T5" fmla="*/ 0 h 15"/>
                  <a:gd name="T6" fmla="*/ 21 w 175"/>
                  <a:gd name="T7" fmla="*/ 0 h 15"/>
                  <a:gd name="T8" fmla="*/ 0 w 175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15">
                    <a:moveTo>
                      <a:pt x="0" y="15"/>
                    </a:moveTo>
                    <a:lnTo>
                      <a:pt x="154" y="15"/>
                    </a:lnTo>
                    <a:lnTo>
                      <a:pt x="175" y="0"/>
                    </a:lnTo>
                    <a:lnTo>
                      <a:pt x="21" y="0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02" name="Rectangle 186">
                <a:extLst>
                  <a:ext uri="{FF2B5EF4-FFF2-40B4-BE49-F238E27FC236}">
                    <a16:creationId xmlns:a16="http://schemas.microsoft.com/office/drawing/2014/main" id="{1DF3414A-1257-4549-8C41-AC3FF02F40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3388" y="1604963"/>
                <a:ext cx="14288" cy="1746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03" name="Rectangle 187">
                <a:extLst>
                  <a:ext uri="{FF2B5EF4-FFF2-40B4-BE49-F238E27FC236}">
                    <a16:creationId xmlns:a16="http://schemas.microsoft.com/office/drawing/2014/main" id="{782177F7-67EA-4926-85DB-64BC40E3FA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3388" y="1604963"/>
                <a:ext cx="4763" cy="17463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04" name="Freeform 188">
                <a:extLst>
                  <a:ext uri="{FF2B5EF4-FFF2-40B4-BE49-F238E27FC236}">
                    <a16:creationId xmlns:a16="http://schemas.microsoft.com/office/drawing/2014/main" id="{033BEEE2-09CD-481C-BACE-BA079C8429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3388" y="1619251"/>
                <a:ext cx="14288" cy="3175"/>
              </a:xfrm>
              <a:custGeom>
                <a:avLst/>
                <a:gdLst>
                  <a:gd name="T0" fmla="*/ 3 w 9"/>
                  <a:gd name="T1" fmla="*/ 0 h 2"/>
                  <a:gd name="T2" fmla="*/ 0 w 9"/>
                  <a:gd name="T3" fmla="*/ 2 h 2"/>
                  <a:gd name="T4" fmla="*/ 9 w 9"/>
                  <a:gd name="T5" fmla="*/ 2 h 2"/>
                  <a:gd name="T6" fmla="*/ 9 w 9"/>
                  <a:gd name="T7" fmla="*/ 0 h 2"/>
                  <a:gd name="T8" fmla="*/ 3 w 9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">
                    <a:moveTo>
                      <a:pt x="3" y="0"/>
                    </a:moveTo>
                    <a:lnTo>
                      <a:pt x="0" y="2"/>
                    </a:lnTo>
                    <a:lnTo>
                      <a:pt x="9" y="2"/>
                    </a:lnTo>
                    <a:lnTo>
                      <a:pt x="9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05" name="Rectangle 189">
                <a:extLst>
                  <a:ext uri="{FF2B5EF4-FFF2-40B4-BE49-F238E27FC236}">
                    <a16:creationId xmlns:a16="http://schemas.microsoft.com/office/drawing/2014/main" id="{5693CB0B-CE2A-460C-A142-5E3A841D57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9413" y="1604963"/>
                <a:ext cx="14288" cy="1746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06" name="Rectangle 190">
                <a:extLst>
                  <a:ext uri="{FF2B5EF4-FFF2-40B4-BE49-F238E27FC236}">
                    <a16:creationId xmlns:a16="http://schemas.microsoft.com/office/drawing/2014/main" id="{985D2598-1E59-485D-A4C1-C1E6704793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9413" y="1604963"/>
                <a:ext cx="4763" cy="17463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07" name="Freeform 191">
                <a:extLst>
                  <a:ext uri="{FF2B5EF4-FFF2-40B4-BE49-F238E27FC236}">
                    <a16:creationId xmlns:a16="http://schemas.microsoft.com/office/drawing/2014/main" id="{2CEEBC5E-9222-4B53-9C07-58B5AB5BDC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9413" y="1619251"/>
                <a:ext cx="14288" cy="3175"/>
              </a:xfrm>
              <a:custGeom>
                <a:avLst/>
                <a:gdLst>
                  <a:gd name="T0" fmla="*/ 3 w 9"/>
                  <a:gd name="T1" fmla="*/ 0 h 2"/>
                  <a:gd name="T2" fmla="*/ 0 w 9"/>
                  <a:gd name="T3" fmla="*/ 2 h 2"/>
                  <a:gd name="T4" fmla="*/ 9 w 9"/>
                  <a:gd name="T5" fmla="*/ 2 h 2"/>
                  <a:gd name="T6" fmla="*/ 9 w 9"/>
                  <a:gd name="T7" fmla="*/ 0 h 2"/>
                  <a:gd name="T8" fmla="*/ 3 w 9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">
                    <a:moveTo>
                      <a:pt x="3" y="0"/>
                    </a:moveTo>
                    <a:lnTo>
                      <a:pt x="0" y="2"/>
                    </a:lnTo>
                    <a:lnTo>
                      <a:pt x="9" y="2"/>
                    </a:lnTo>
                    <a:lnTo>
                      <a:pt x="9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08" name="Rectangle 192">
                <a:extLst>
                  <a:ext uri="{FF2B5EF4-FFF2-40B4-BE49-F238E27FC236}">
                    <a16:creationId xmlns:a16="http://schemas.microsoft.com/office/drawing/2014/main" id="{A8B12CD0-0B6C-46ED-92E9-6673543F03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5438" y="1604963"/>
                <a:ext cx="14288" cy="1746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09" name="Rectangle 193">
                <a:extLst>
                  <a:ext uri="{FF2B5EF4-FFF2-40B4-BE49-F238E27FC236}">
                    <a16:creationId xmlns:a16="http://schemas.microsoft.com/office/drawing/2014/main" id="{03D864BF-4FC3-4622-A8BF-01B2DB3AF7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5438" y="1604963"/>
                <a:ext cx="4763" cy="17463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10" name="Freeform 194">
                <a:extLst>
                  <a:ext uri="{FF2B5EF4-FFF2-40B4-BE49-F238E27FC236}">
                    <a16:creationId xmlns:a16="http://schemas.microsoft.com/office/drawing/2014/main" id="{B61BF977-8653-4F65-8AE3-2BFBA6269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5438" y="1619251"/>
                <a:ext cx="14288" cy="3175"/>
              </a:xfrm>
              <a:custGeom>
                <a:avLst/>
                <a:gdLst>
                  <a:gd name="T0" fmla="*/ 3 w 9"/>
                  <a:gd name="T1" fmla="*/ 0 h 2"/>
                  <a:gd name="T2" fmla="*/ 0 w 9"/>
                  <a:gd name="T3" fmla="*/ 2 h 2"/>
                  <a:gd name="T4" fmla="*/ 9 w 9"/>
                  <a:gd name="T5" fmla="*/ 2 h 2"/>
                  <a:gd name="T6" fmla="*/ 9 w 9"/>
                  <a:gd name="T7" fmla="*/ 0 h 2"/>
                  <a:gd name="T8" fmla="*/ 3 w 9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">
                    <a:moveTo>
                      <a:pt x="3" y="0"/>
                    </a:moveTo>
                    <a:lnTo>
                      <a:pt x="0" y="2"/>
                    </a:lnTo>
                    <a:lnTo>
                      <a:pt x="9" y="2"/>
                    </a:lnTo>
                    <a:lnTo>
                      <a:pt x="9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11" name="Rectangle 195">
                <a:extLst>
                  <a:ext uri="{FF2B5EF4-FFF2-40B4-BE49-F238E27FC236}">
                    <a16:creationId xmlns:a16="http://schemas.microsoft.com/office/drawing/2014/main" id="{FCDAE56F-4B8B-4BF2-A9F2-8DB24A83E3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1463" y="1604963"/>
                <a:ext cx="15875" cy="1746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12" name="Rectangle 196">
                <a:extLst>
                  <a:ext uri="{FF2B5EF4-FFF2-40B4-BE49-F238E27FC236}">
                    <a16:creationId xmlns:a16="http://schemas.microsoft.com/office/drawing/2014/main" id="{26997E98-295D-4008-83B9-BDC0FB247B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1463" y="1604963"/>
                <a:ext cx="4763" cy="17463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13" name="Freeform 197">
                <a:extLst>
                  <a:ext uri="{FF2B5EF4-FFF2-40B4-BE49-F238E27FC236}">
                    <a16:creationId xmlns:a16="http://schemas.microsoft.com/office/drawing/2014/main" id="{CE31BC03-FD40-4393-BA98-5079E09475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1463" y="1619251"/>
                <a:ext cx="15875" cy="3175"/>
              </a:xfrm>
              <a:custGeom>
                <a:avLst/>
                <a:gdLst>
                  <a:gd name="T0" fmla="*/ 3 w 10"/>
                  <a:gd name="T1" fmla="*/ 0 h 2"/>
                  <a:gd name="T2" fmla="*/ 0 w 10"/>
                  <a:gd name="T3" fmla="*/ 2 h 2"/>
                  <a:gd name="T4" fmla="*/ 10 w 10"/>
                  <a:gd name="T5" fmla="*/ 2 h 2"/>
                  <a:gd name="T6" fmla="*/ 10 w 10"/>
                  <a:gd name="T7" fmla="*/ 0 h 2"/>
                  <a:gd name="T8" fmla="*/ 3 w 10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">
                    <a:moveTo>
                      <a:pt x="3" y="0"/>
                    </a:moveTo>
                    <a:lnTo>
                      <a:pt x="0" y="2"/>
                    </a:lnTo>
                    <a:lnTo>
                      <a:pt x="10" y="2"/>
                    </a:lnTo>
                    <a:lnTo>
                      <a:pt x="1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16" name="Slika 415">
            <a:extLst>
              <a:ext uri="{FF2B5EF4-FFF2-40B4-BE49-F238E27FC236}">
                <a16:creationId xmlns:a16="http://schemas.microsoft.com/office/drawing/2014/main" id="{2122DC26-C348-477B-8100-93B9975C81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954" y="1232103"/>
            <a:ext cx="919778" cy="635594"/>
          </a:xfrm>
          <a:prstGeom prst="rect">
            <a:avLst/>
          </a:prstGeom>
        </p:spPr>
      </p:pic>
      <p:grpSp>
        <p:nvGrpSpPr>
          <p:cNvPr id="419" name="Group 200">
            <a:extLst>
              <a:ext uri="{FF2B5EF4-FFF2-40B4-BE49-F238E27FC236}">
                <a16:creationId xmlns:a16="http://schemas.microsoft.com/office/drawing/2014/main" id="{FBA12740-8B17-43BD-89B6-711F9D3998D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278316" y="1376366"/>
            <a:ext cx="661988" cy="354013"/>
            <a:chOff x="2695" y="867"/>
            <a:chExt cx="417" cy="223"/>
          </a:xfrm>
        </p:grpSpPr>
        <p:sp>
          <p:nvSpPr>
            <p:cNvPr id="421" name="Freeform 201">
              <a:extLst>
                <a:ext uri="{FF2B5EF4-FFF2-40B4-BE49-F238E27FC236}">
                  <a16:creationId xmlns:a16="http://schemas.microsoft.com/office/drawing/2014/main" id="{9D801B64-64A4-4F7D-8492-50F2B9BC4C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2" y="867"/>
              <a:ext cx="303" cy="194"/>
            </a:xfrm>
            <a:custGeom>
              <a:avLst/>
              <a:gdLst>
                <a:gd name="T0" fmla="*/ 313 w 313"/>
                <a:gd name="T1" fmla="*/ 199 h 199"/>
                <a:gd name="T2" fmla="*/ 0 w 313"/>
                <a:gd name="T3" fmla="*/ 199 h 199"/>
                <a:gd name="T4" fmla="*/ 0 w 313"/>
                <a:gd name="T5" fmla="*/ 5 h 199"/>
                <a:gd name="T6" fmla="*/ 5 w 313"/>
                <a:gd name="T7" fmla="*/ 0 h 199"/>
                <a:gd name="T8" fmla="*/ 308 w 313"/>
                <a:gd name="T9" fmla="*/ 0 h 199"/>
                <a:gd name="T10" fmla="*/ 313 w 313"/>
                <a:gd name="T11" fmla="*/ 5 h 199"/>
                <a:gd name="T12" fmla="*/ 313 w 313"/>
                <a:gd name="T13" fmla="*/ 19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3" h="199">
                  <a:moveTo>
                    <a:pt x="313" y="199"/>
                  </a:moveTo>
                  <a:cubicBezTo>
                    <a:pt x="0" y="199"/>
                    <a:pt x="0" y="199"/>
                    <a:pt x="0" y="19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08" y="0"/>
                    <a:pt x="308" y="0"/>
                    <a:pt x="308" y="0"/>
                  </a:cubicBezTo>
                  <a:cubicBezTo>
                    <a:pt x="311" y="0"/>
                    <a:pt x="313" y="2"/>
                    <a:pt x="313" y="5"/>
                  </a:cubicBezTo>
                  <a:lnTo>
                    <a:pt x="313" y="199"/>
                  </a:lnTo>
                  <a:close/>
                </a:path>
              </a:pathLst>
            </a:custGeom>
            <a:noFill/>
            <a:ln w="19050" cap="flat">
              <a:solidFill>
                <a:srgbClr val="8093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422" name="Freeform 202">
              <a:extLst>
                <a:ext uri="{FF2B5EF4-FFF2-40B4-BE49-F238E27FC236}">
                  <a16:creationId xmlns:a16="http://schemas.microsoft.com/office/drawing/2014/main" id="{A03137FB-D42D-450C-8209-0938AF43E6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5" y="1069"/>
              <a:ext cx="417" cy="21"/>
            </a:xfrm>
            <a:custGeom>
              <a:avLst/>
              <a:gdLst>
                <a:gd name="T0" fmla="*/ 246 w 431"/>
                <a:gd name="T1" fmla="*/ 0 h 22"/>
                <a:gd name="T2" fmla="*/ 235 w 431"/>
                <a:gd name="T3" fmla="*/ 11 h 22"/>
                <a:gd name="T4" fmla="*/ 196 w 431"/>
                <a:gd name="T5" fmla="*/ 11 h 22"/>
                <a:gd name="T6" fmla="*/ 185 w 431"/>
                <a:gd name="T7" fmla="*/ 0 h 22"/>
                <a:gd name="T8" fmla="*/ 0 w 431"/>
                <a:gd name="T9" fmla="*/ 0 h 22"/>
                <a:gd name="T10" fmla="*/ 0 w 431"/>
                <a:gd name="T11" fmla="*/ 9 h 22"/>
                <a:gd name="T12" fmla="*/ 14 w 431"/>
                <a:gd name="T13" fmla="*/ 22 h 22"/>
                <a:gd name="T14" fmla="*/ 417 w 431"/>
                <a:gd name="T15" fmla="*/ 22 h 22"/>
                <a:gd name="T16" fmla="*/ 431 w 431"/>
                <a:gd name="T17" fmla="*/ 9 h 22"/>
                <a:gd name="T18" fmla="*/ 431 w 431"/>
                <a:gd name="T19" fmla="*/ 0 h 22"/>
                <a:gd name="T20" fmla="*/ 246 w 431"/>
                <a:gd name="T2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1" h="22">
                  <a:moveTo>
                    <a:pt x="246" y="0"/>
                  </a:moveTo>
                  <a:cubicBezTo>
                    <a:pt x="246" y="6"/>
                    <a:pt x="241" y="11"/>
                    <a:pt x="235" y="11"/>
                  </a:cubicBezTo>
                  <a:cubicBezTo>
                    <a:pt x="196" y="11"/>
                    <a:pt x="196" y="11"/>
                    <a:pt x="196" y="11"/>
                  </a:cubicBezTo>
                  <a:cubicBezTo>
                    <a:pt x="190" y="11"/>
                    <a:pt x="185" y="6"/>
                    <a:pt x="18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6"/>
                    <a:pt x="6" y="22"/>
                    <a:pt x="14" y="22"/>
                  </a:cubicBezTo>
                  <a:cubicBezTo>
                    <a:pt x="417" y="22"/>
                    <a:pt x="417" y="22"/>
                    <a:pt x="417" y="22"/>
                  </a:cubicBezTo>
                  <a:cubicBezTo>
                    <a:pt x="425" y="22"/>
                    <a:pt x="431" y="16"/>
                    <a:pt x="431" y="9"/>
                  </a:cubicBezTo>
                  <a:cubicBezTo>
                    <a:pt x="431" y="0"/>
                    <a:pt x="431" y="0"/>
                    <a:pt x="431" y="0"/>
                  </a:cubicBezTo>
                  <a:lnTo>
                    <a:pt x="246" y="0"/>
                  </a:lnTo>
                  <a:close/>
                </a:path>
              </a:pathLst>
            </a:custGeom>
            <a:solidFill>
              <a:srgbClr val="809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grpSp>
        <p:nvGrpSpPr>
          <p:cNvPr id="522" name="Group 205">
            <a:extLst>
              <a:ext uri="{FF2B5EF4-FFF2-40B4-BE49-F238E27FC236}">
                <a16:creationId xmlns:a16="http://schemas.microsoft.com/office/drawing/2014/main" id="{35B0FDA3-AFEC-4D36-BDA6-F655C0870E0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877873" y="1386576"/>
            <a:ext cx="918600" cy="459996"/>
            <a:chOff x="3675" y="846"/>
            <a:chExt cx="661" cy="331"/>
          </a:xfrm>
        </p:grpSpPr>
        <p:sp>
          <p:nvSpPr>
            <p:cNvPr id="523" name="AutoShape 204">
              <a:extLst>
                <a:ext uri="{FF2B5EF4-FFF2-40B4-BE49-F238E27FC236}">
                  <a16:creationId xmlns:a16="http://schemas.microsoft.com/office/drawing/2014/main" id="{FF9CB21A-E150-4D13-BBB1-BD368963049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675" y="846"/>
              <a:ext cx="661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24" name="Freeform 206">
              <a:extLst>
                <a:ext uri="{FF2B5EF4-FFF2-40B4-BE49-F238E27FC236}">
                  <a16:creationId xmlns:a16="http://schemas.microsoft.com/office/drawing/2014/main" id="{C5E1A788-E698-4108-B145-ABC10D6C82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6" y="1033"/>
              <a:ext cx="329" cy="46"/>
            </a:xfrm>
            <a:custGeom>
              <a:avLst/>
              <a:gdLst>
                <a:gd name="T0" fmla="*/ 329 w 329"/>
                <a:gd name="T1" fmla="*/ 0 h 46"/>
                <a:gd name="T2" fmla="*/ 290 w 329"/>
                <a:gd name="T3" fmla="*/ 30 h 46"/>
                <a:gd name="T4" fmla="*/ 223 w 329"/>
                <a:gd name="T5" fmla="*/ 46 h 46"/>
                <a:gd name="T6" fmla="*/ 0 w 329"/>
                <a:gd name="T7" fmla="*/ 46 h 46"/>
                <a:gd name="T8" fmla="*/ 55 w 329"/>
                <a:gd name="T9" fmla="*/ 0 h 46"/>
                <a:gd name="T10" fmla="*/ 329 w 329"/>
                <a:gd name="T1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9" h="46">
                  <a:moveTo>
                    <a:pt x="329" y="0"/>
                  </a:moveTo>
                  <a:lnTo>
                    <a:pt x="290" y="30"/>
                  </a:lnTo>
                  <a:lnTo>
                    <a:pt x="223" y="46"/>
                  </a:lnTo>
                  <a:lnTo>
                    <a:pt x="0" y="46"/>
                  </a:lnTo>
                  <a:lnTo>
                    <a:pt x="55" y="0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E3E9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25" name="Rectangle 207">
              <a:extLst>
                <a:ext uri="{FF2B5EF4-FFF2-40B4-BE49-F238E27FC236}">
                  <a16:creationId xmlns:a16="http://schemas.microsoft.com/office/drawing/2014/main" id="{74B83D37-E7AD-45C8-A319-A50DF43BC0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2" y="905"/>
              <a:ext cx="11" cy="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26" name="Rectangle 208">
              <a:extLst>
                <a:ext uri="{FF2B5EF4-FFF2-40B4-BE49-F238E27FC236}">
                  <a16:creationId xmlns:a16="http://schemas.microsoft.com/office/drawing/2014/main" id="{09549615-0F65-47C3-A973-25F9FB6CFE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2" y="918"/>
              <a:ext cx="11" cy="2"/>
            </a:xfrm>
            <a:prstGeom prst="rect">
              <a:avLst/>
            </a:prstGeom>
            <a:solidFill>
              <a:srgbClr val="AFBE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27" name="Rectangle 209">
              <a:extLst>
                <a:ext uri="{FF2B5EF4-FFF2-40B4-BE49-F238E27FC236}">
                  <a16:creationId xmlns:a16="http://schemas.microsoft.com/office/drawing/2014/main" id="{696A94B1-DA36-4F27-84B4-56EB6600E9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2" y="944"/>
              <a:ext cx="11" cy="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28" name="Rectangle 210">
              <a:extLst>
                <a:ext uri="{FF2B5EF4-FFF2-40B4-BE49-F238E27FC236}">
                  <a16:creationId xmlns:a16="http://schemas.microsoft.com/office/drawing/2014/main" id="{C46F51AE-5281-434E-B77D-A660CB3DC7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2" y="957"/>
              <a:ext cx="11" cy="2"/>
            </a:xfrm>
            <a:prstGeom prst="rect">
              <a:avLst/>
            </a:prstGeom>
            <a:solidFill>
              <a:srgbClr val="AFBE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29" name="Rectangle 211">
              <a:extLst>
                <a:ext uri="{FF2B5EF4-FFF2-40B4-BE49-F238E27FC236}">
                  <a16:creationId xmlns:a16="http://schemas.microsoft.com/office/drawing/2014/main" id="{B268C3E0-B6A5-4AC3-B16A-010B9BE8A6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2" y="983"/>
              <a:ext cx="11" cy="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30" name="Rectangle 212">
              <a:extLst>
                <a:ext uri="{FF2B5EF4-FFF2-40B4-BE49-F238E27FC236}">
                  <a16:creationId xmlns:a16="http://schemas.microsoft.com/office/drawing/2014/main" id="{62EF6E7F-14C4-4426-8135-6FC1E336E5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2" y="996"/>
              <a:ext cx="11" cy="3"/>
            </a:xfrm>
            <a:prstGeom prst="rect">
              <a:avLst/>
            </a:prstGeom>
            <a:solidFill>
              <a:srgbClr val="AFBE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31" name="Rectangle 213">
              <a:extLst>
                <a:ext uri="{FF2B5EF4-FFF2-40B4-BE49-F238E27FC236}">
                  <a16:creationId xmlns:a16="http://schemas.microsoft.com/office/drawing/2014/main" id="{C1D42A22-A6E4-4126-84FD-2B08CB5965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2" y="1022"/>
              <a:ext cx="11" cy="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32" name="Rectangle 214">
              <a:extLst>
                <a:ext uri="{FF2B5EF4-FFF2-40B4-BE49-F238E27FC236}">
                  <a16:creationId xmlns:a16="http://schemas.microsoft.com/office/drawing/2014/main" id="{2576CF10-1BE6-4808-A8D4-6EE7ECE8FA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2" y="1035"/>
              <a:ext cx="11" cy="3"/>
            </a:xfrm>
            <a:prstGeom prst="rect">
              <a:avLst/>
            </a:prstGeom>
            <a:solidFill>
              <a:srgbClr val="AFBE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33" name="Freeform 215">
              <a:extLst>
                <a:ext uri="{FF2B5EF4-FFF2-40B4-BE49-F238E27FC236}">
                  <a16:creationId xmlns:a16="http://schemas.microsoft.com/office/drawing/2014/main" id="{BF8018F5-8BF6-43A5-A45A-7EBC614E57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1042"/>
              <a:ext cx="33" cy="37"/>
            </a:xfrm>
            <a:custGeom>
              <a:avLst/>
              <a:gdLst>
                <a:gd name="T0" fmla="*/ 0 w 33"/>
                <a:gd name="T1" fmla="*/ 37 h 37"/>
                <a:gd name="T2" fmla="*/ 33 w 33"/>
                <a:gd name="T3" fmla="*/ 14 h 37"/>
                <a:gd name="T4" fmla="*/ 33 w 33"/>
                <a:gd name="T5" fmla="*/ 0 h 37"/>
                <a:gd name="T6" fmla="*/ 0 w 33"/>
                <a:gd name="T7" fmla="*/ 24 h 37"/>
                <a:gd name="T8" fmla="*/ 0 w 33"/>
                <a:gd name="T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7">
                  <a:moveTo>
                    <a:pt x="0" y="37"/>
                  </a:moveTo>
                  <a:lnTo>
                    <a:pt x="33" y="14"/>
                  </a:lnTo>
                  <a:lnTo>
                    <a:pt x="33" y="0"/>
                  </a:lnTo>
                  <a:lnTo>
                    <a:pt x="0" y="24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AFBE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34" name="Freeform 216">
              <a:extLst>
                <a:ext uri="{FF2B5EF4-FFF2-40B4-BE49-F238E27FC236}">
                  <a16:creationId xmlns:a16="http://schemas.microsoft.com/office/drawing/2014/main" id="{7F4A6FED-4572-405D-B45B-56C7FBBA3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" y="1056"/>
              <a:ext cx="14" cy="23"/>
            </a:xfrm>
            <a:custGeom>
              <a:avLst/>
              <a:gdLst>
                <a:gd name="T0" fmla="*/ 0 w 14"/>
                <a:gd name="T1" fmla="*/ 23 h 23"/>
                <a:gd name="T2" fmla="*/ 14 w 14"/>
                <a:gd name="T3" fmla="*/ 14 h 23"/>
                <a:gd name="T4" fmla="*/ 14 w 14"/>
                <a:gd name="T5" fmla="*/ 0 h 23"/>
                <a:gd name="T6" fmla="*/ 0 w 14"/>
                <a:gd name="T7" fmla="*/ 10 h 23"/>
                <a:gd name="T8" fmla="*/ 0 w 14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3">
                  <a:moveTo>
                    <a:pt x="0" y="23"/>
                  </a:moveTo>
                  <a:lnTo>
                    <a:pt x="14" y="14"/>
                  </a:lnTo>
                  <a:lnTo>
                    <a:pt x="14" y="0"/>
                  </a:lnTo>
                  <a:lnTo>
                    <a:pt x="0" y="1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AFBE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35" name="Freeform 217">
              <a:extLst>
                <a:ext uri="{FF2B5EF4-FFF2-40B4-BE49-F238E27FC236}">
                  <a16:creationId xmlns:a16="http://schemas.microsoft.com/office/drawing/2014/main" id="{7DF1906D-16C1-4002-A7EC-27FBA92E8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7" y="1014"/>
              <a:ext cx="74" cy="56"/>
            </a:xfrm>
            <a:custGeom>
              <a:avLst/>
              <a:gdLst>
                <a:gd name="T0" fmla="*/ 146 w 157"/>
                <a:gd name="T1" fmla="*/ 116 h 116"/>
                <a:gd name="T2" fmla="*/ 146 w 157"/>
                <a:gd name="T3" fmla="*/ 68 h 116"/>
                <a:gd name="T4" fmla="*/ 99 w 157"/>
                <a:gd name="T5" fmla="*/ 21 h 116"/>
                <a:gd name="T6" fmla="*/ 53 w 157"/>
                <a:gd name="T7" fmla="*/ 68 h 116"/>
                <a:gd name="T8" fmla="*/ 53 w 157"/>
                <a:gd name="T9" fmla="*/ 116 h 116"/>
                <a:gd name="T10" fmla="*/ 0 w 157"/>
                <a:gd name="T11" fmla="*/ 116 h 116"/>
                <a:gd name="T12" fmla="*/ 0 w 157"/>
                <a:gd name="T13" fmla="*/ 0 h 116"/>
                <a:gd name="T14" fmla="*/ 76 w 157"/>
                <a:gd name="T15" fmla="*/ 0 h 116"/>
                <a:gd name="T16" fmla="*/ 157 w 157"/>
                <a:gd name="T1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7" h="116">
                  <a:moveTo>
                    <a:pt x="146" y="116"/>
                  </a:moveTo>
                  <a:cubicBezTo>
                    <a:pt x="146" y="68"/>
                    <a:pt x="146" y="68"/>
                    <a:pt x="146" y="68"/>
                  </a:cubicBezTo>
                  <a:cubicBezTo>
                    <a:pt x="146" y="42"/>
                    <a:pt x="125" y="21"/>
                    <a:pt x="99" y="21"/>
                  </a:cubicBezTo>
                  <a:cubicBezTo>
                    <a:pt x="73" y="21"/>
                    <a:pt x="53" y="42"/>
                    <a:pt x="53" y="68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157" y="0"/>
                    <a:pt x="157" y="0"/>
                    <a:pt x="157" y="0"/>
                  </a:cubicBezTo>
                </a:path>
              </a:pathLst>
            </a:custGeom>
            <a:solidFill>
              <a:srgbClr val="AFBE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36" name="Freeform 218">
              <a:extLst>
                <a:ext uri="{FF2B5EF4-FFF2-40B4-BE49-F238E27FC236}">
                  <a16:creationId xmlns:a16="http://schemas.microsoft.com/office/drawing/2014/main" id="{D9223289-08DA-4618-B9D7-74E9C9D2CB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3" y="1042"/>
              <a:ext cx="117" cy="24"/>
            </a:xfrm>
            <a:custGeom>
              <a:avLst/>
              <a:gdLst>
                <a:gd name="T0" fmla="*/ 0 w 117"/>
                <a:gd name="T1" fmla="*/ 24 h 24"/>
                <a:gd name="T2" fmla="*/ 84 w 117"/>
                <a:gd name="T3" fmla="*/ 24 h 24"/>
                <a:gd name="T4" fmla="*/ 117 w 117"/>
                <a:gd name="T5" fmla="*/ 0 h 24"/>
                <a:gd name="T6" fmla="*/ 20 w 117"/>
                <a:gd name="T7" fmla="*/ 0 h 24"/>
                <a:gd name="T8" fmla="*/ 0 w 117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24">
                  <a:moveTo>
                    <a:pt x="0" y="24"/>
                  </a:moveTo>
                  <a:lnTo>
                    <a:pt x="84" y="24"/>
                  </a:lnTo>
                  <a:lnTo>
                    <a:pt x="117" y="0"/>
                  </a:lnTo>
                  <a:lnTo>
                    <a:pt x="2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C9D4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37" name="Freeform 219">
              <a:extLst>
                <a:ext uri="{FF2B5EF4-FFF2-40B4-BE49-F238E27FC236}">
                  <a16:creationId xmlns:a16="http://schemas.microsoft.com/office/drawing/2014/main" id="{F7846B3F-F6CF-4D2E-9511-2665F0C79B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1042"/>
              <a:ext cx="117" cy="24"/>
            </a:xfrm>
            <a:custGeom>
              <a:avLst/>
              <a:gdLst>
                <a:gd name="T0" fmla="*/ 0 w 117"/>
                <a:gd name="T1" fmla="*/ 24 h 24"/>
                <a:gd name="T2" fmla="*/ 93 w 117"/>
                <a:gd name="T3" fmla="*/ 24 h 24"/>
                <a:gd name="T4" fmla="*/ 117 w 117"/>
                <a:gd name="T5" fmla="*/ 0 h 24"/>
                <a:gd name="T6" fmla="*/ 33 w 117"/>
                <a:gd name="T7" fmla="*/ 0 h 24"/>
                <a:gd name="T8" fmla="*/ 0 w 117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24">
                  <a:moveTo>
                    <a:pt x="0" y="24"/>
                  </a:moveTo>
                  <a:lnTo>
                    <a:pt x="93" y="24"/>
                  </a:lnTo>
                  <a:lnTo>
                    <a:pt x="117" y="0"/>
                  </a:lnTo>
                  <a:lnTo>
                    <a:pt x="33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C9D4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38" name="Rectangle 220">
              <a:extLst>
                <a:ext uri="{FF2B5EF4-FFF2-40B4-BE49-F238E27FC236}">
                  <a16:creationId xmlns:a16="http://schemas.microsoft.com/office/drawing/2014/main" id="{995F45AA-CD3A-4400-9290-CB07F5B98D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8" y="936"/>
              <a:ext cx="80" cy="126"/>
            </a:xfrm>
            <a:prstGeom prst="rect">
              <a:avLst/>
            </a:prstGeom>
            <a:solidFill>
              <a:srgbClr val="809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39" name="Freeform 221">
              <a:extLst>
                <a:ext uri="{FF2B5EF4-FFF2-40B4-BE49-F238E27FC236}">
                  <a16:creationId xmlns:a16="http://schemas.microsoft.com/office/drawing/2014/main" id="{EFFBBE29-200B-4ABD-9F83-FDFC67401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" y="1042"/>
              <a:ext cx="33" cy="37"/>
            </a:xfrm>
            <a:custGeom>
              <a:avLst/>
              <a:gdLst>
                <a:gd name="T0" fmla="*/ 0 w 33"/>
                <a:gd name="T1" fmla="*/ 37 h 37"/>
                <a:gd name="T2" fmla="*/ 33 w 33"/>
                <a:gd name="T3" fmla="*/ 14 h 37"/>
                <a:gd name="T4" fmla="*/ 33 w 33"/>
                <a:gd name="T5" fmla="*/ 0 h 37"/>
                <a:gd name="T6" fmla="*/ 0 w 33"/>
                <a:gd name="T7" fmla="*/ 24 h 37"/>
                <a:gd name="T8" fmla="*/ 0 w 33"/>
                <a:gd name="T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7">
                  <a:moveTo>
                    <a:pt x="0" y="37"/>
                  </a:moveTo>
                  <a:lnTo>
                    <a:pt x="33" y="14"/>
                  </a:lnTo>
                  <a:lnTo>
                    <a:pt x="33" y="0"/>
                  </a:lnTo>
                  <a:lnTo>
                    <a:pt x="0" y="24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AFBE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40" name="Freeform 222">
              <a:extLst>
                <a:ext uri="{FF2B5EF4-FFF2-40B4-BE49-F238E27FC236}">
                  <a16:creationId xmlns:a16="http://schemas.microsoft.com/office/drawing/2014/main" id="{43839D60-B813-4E37-AF20-F4B83F7AB3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846"/>
              <a:ext cx="169" cy="90"/>
            </a:xfrm>
            <a:custGeom>
              <a:avLst/>
              <a:gdLst>
                <a:gd name="T0" fmla="*/ 0 w 169"/>
                <a:gd name="T1" fmla="*/ 90 h 90"/>
                <a:gd name="T2" fmla="*/ 33 w 169"/>
                <a:gd name="T3" fmla="*/ 67 h 90"/>
                <a:gd name="T4" fmla="*/ 169 w 169"/>
                <a:gd name="T5" fmla="*/ 0 h 90"/>
                <a:gd name="T6" fmla="*/ 135 w 169"/>
                <a:gd name="T7" fmla="*/ 24 h 90"/>
                <a:gd name="T8" fmla="*/ 0 w 169"/>
                <a:gd name="T9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90">
                  <a:moveTo>
                    <a:pt x="0" y="90"/>
                  </a:moveTo>
                  <a:lnTo>
                    <a:pt x="33" y="67"/>
                  </a:lnTo>
                  <a:lnTo>
                    <a:pt x="169" y="0"/>
                  </a:lnTo>
                  <a:lnTo>
                    <a:pt x="135" y="24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AFBE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41" name="Freeform 223">
              <a:extLst>
                <a:ext uri="{FF2B5EF4-FFF2-40B4-BE49-F238E27FC236}">
                  <a16:creationId xmlns:a16="http://schemas.microsoft.com/office/drawing/2014/main" id="{7DCBE202-743B-47C9-9B15-E7BBEAA9DB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936"/>
              <a:ext cx="262" cy="143"/>
            </a:xfrm>
            <a:custGeom>
              <a:avLst/>
              <a:gdLst>
                <a:gd name="T0" fmla="*/ 376 w 552"/>
                <a:gd name="T1" fmla="*/ 272 h 301"/>
                <a:gd name="T2" fmla="*/ 376 w 552"/>
                <a:gd name="T3" fmla="*/ 0 h 301"/>
                <a:gd name="T4" fmla="*/ 197 w 552"/>
                <a:gd name="T5" fmla="*/ 0 h 301"/>
                <a:gd name="T6" fmla="*/ 197 w 552"/>
                <a:gd name="T7" fmla="*/ 272 h 301"/>
                <a:gd name="T8" fmla="*/ 29 w 552"/>
                <a:gd name="T9" fmla="*/ 272 h 301"/>
                <a:gd name="T10" fmla="*/ 0 w 552"/>
                <a:gd name="T11" fmla="*/ 272 h 301"/>
                <a:gd name="T12" fmla="*/ 0 w 552"/>
                <a:gd name="T13" fmla="*/ 301 h 301"/>
                <a:gd name="T14" fmla="*/ 240 w 552"/>
                <a:gd name="T15" fmla="*/ 301 h 301"/>
                <a:gd name="T16" fmla="*/ 240 w 552"/>
                <a:gd name="T17" fmla="*/ 252 h 301"/>
                <a:gd name="T18" fmla="*/ 286 w 552"/>
                <a:gd name="T19" fmla="*/ 205 h 301"/>
                <a:gd name="T20" fmla="*/ 333 w 552"/>
                <a:gd name="T21" fmla="*/ 252 h 301"/>
                <a:gd name="T22" fmla="*/ 333 w 552"/>
                <a:gd name="T23" fmla="*/ 301 h 301"/>
                <a:gd name="T24" fmla="*/ 552 w 552"/>
                <a:gd name="T25" fmla="*/ 301 h 301"/>
                <a:gd name="T26" fmla="*/ 552 w 552"/>
                <a:gd name="T27" fmla="*/ 272 h 301"/>
                <a:gd name="T28" fmla="*/ 376 w 552"/>
                <a:gd name="T29" fmla="*/ 272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2" h="301">
                  <a:moveTo>
                    <a:pt x="376" y="272"/>
                  </a:moveTo>
                  <a:cubicBezTo>
                    <a:pt x="376" y="0"/>
                    <a:pt x="376" y="0"/>
                    <a:pt x="376" y="0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197" y="272"/>
                    <a:pt x="197" y="272"/>
                    <a:pt x="197" y="272"/>
                  </a:cubicBezTo>
                  <a:cubicBezTo>
                    <a:pt x="29" y="272"/>
                    <a:pt x="29" y="272"/>
                    <a:pt x="29" y="272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240" y="301"/>
                    <a:pt x="240" y="301"/>
                    <a:pt x="240" y="301"/>
                  </a:cubicBezTo>
                  <a:cubicBezTo>
                    <a:pt x="240" y="252"/>
                    <a:pt x="240" y="252"/>
                    <a:pt x="240" y="252"/>
                  </a:cubicBezTo>
                  <a:cubicBezTo>
                    <a:pt x="240" y="226"/>
                    <a:pt x="261" y="205"/>
                    <a:pt x="286" y="205"/>
                  </a:cubicBezTo>
                  <a:cubicBezTo>
                    <a:pt x="312" y="205"/>
                    <a:pt x="333" y="226"/>
                    <a:pt x="333" y="252"/>
                  </a:cubicBezTo>
                  <a:cubicBezTo>
                    <a:pt x="333" y="301"/>
                    <a:pt x="333" y="301"/>
                    <a:pt x="333" y="301"/>
                  </a:cubicBezTo>
                  <a:cubicBezTo>
                    <a:pt x="552" y="301"/>
                    <a:pt x="552" y="301"/>
                    <a:pt x="552" y="301"/>
                  </a:cubicBezTo>
                  <a:cubicBezTo>
                    <a:pt x="552" y="272"/>
                    <a:pt x="552" y="272"/>
                    <a:pt x="552" y="272"/>
                  </a:cubicBezTo>
                  <a:lnTo>
                    <a:pt x="376" y="272"/>
                  </a:lnTo>
                  <a:close/>
                </a:path>
              </a:pathLst>
            </a:custGeom>
            <a:solidFill>
              <a:srgbClr val="809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42" name="Rectangle 224">
              <a:extLst>
                <a:ext uri="{FF2B5EF4-FFF2-40B4-BE49-F238E27FC236}">
                  <a16:creationId xmlns:a16="http://schemas.microsoft.com/office/drawing/2014/main" id="{8DE0EF7B-3FA9-4ED0-A634-28D5213C31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3" y="936"/>
              <a:ext cx="80" cy="126"/>
            </a:xfrm>
            <a:prstGeom prst="rect">
              <a:avLst/>
            </a:prstGeom>
            <a:solidFill>
              <a:srgbClr val="809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43" name="Freeform 225">
              <a:extLst>
                <a:ext uri="{FF2B5EF4-FFF2-40B4-BE49-F238E27FC236}">
                  <a16:creationId xmlns:a16="http://schemas.microsoft.com/office/drawing/2014/main" id="{B4831CE8-A956-430F-9195-B3AC3837A6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3" y="936"/>
              <a:ext cx="4" cy="130"/>
            </a:xfrm>
            <a:custGeom>
              <a:avLst/>
              <a:gdLst>
                <a:gd name="T0" fmla="*/ 4 w 4"/>
                <a:gd name="T1" fmla="*/ 0 h 130"/>
                <a:gd name="T2" fmla="*/ 0 w 4"/>
                <a:gd name="T3" fmla="*/ 0 h 130"/>
                <a:gd name="T4" fmla="*/ 0 w 4"/>
                <a:gd name="T5" fmla="*/ 130 h 130"/>
                <a:gd name="T6" fmla="*/ 4 w 4"/>
                <a:gd name="T7" fmla="*/ 126 h 130"/>
                <a:gd name="T8" fmla="*/ 4 w 4"/>
                <a:gd name="T9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30">
                  <a:moveTo>
                    <a:pt x="4" y="0"/>
                  </a:moveTo>
                  <a:lnTo>
                    <a:pt x="0" y="0"/>
                  </a:lnTo>
                  <a:lnTo>
                    <a:pt x="0" y="130"/>
                  </a:lnTo>
                  <a:lnTo>
                    <a:pt x="4" y="12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FBE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44" name="Freeform 226">
              <a:extLst>
                <a:ext uri="{FF2B5EF4-FFF2-40B4-BE49-F238E27FC236}">
                  <a16:creationId xmlns:a16="http://schemas.microsoft.com/office/drawing/2014/main" id="{AB20A182-B2FD-4C73-918B-4EFF14BF98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4" y="973"/>
              <a:ext cx="19" cy="39"/>
            </a:xfrm>
            <a:custGeom>
              <a:avLst/>
              <a:gdLst>
                <a:gd name="T0" fmla="*/ 19 w 39"/>
                <a:gd name="T1" fmla="*/ 0 h 81"/>
                <a:gd name="T2" fmla="*/ 0 w 39"/>
                <a:gd name="T3" fmla="*/ 20 h 81"/>
                <a:gd name="T4" fmla="*/ 0 w 39"/>
                <a:gd name="T5" fmla="*/ 81 h 81"/>
                <a:gd name="T6" fmla="*/ 39 w 39"/>
                <a:gd name="T7" fmla="*/ 81 h 81"/>
                <a:gd name="T8" fmla="*/ 39 w 39"/>
                <a:gd name="T9" fmla="*/ 20 h 81"/>
                <a:gd name="T10" fmla="*/ 19 w 39"/>
                <a:gd name="T11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81">
                  <a:moveTo>
                    <a:pt x="19" y="0"/>
                  </a:moveTo>
                  <a:cubicBezTo>
                    <a:pt x="8" y="0"/>
                    <a:pt x="0" y="9"/>
                    <a:pt x="0" y="2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9" y="81"/>
                    <a:pt x="39" y="81"/>
                    <a:pt x="39" y="81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45" name="Freeform 227">
              <a:extLst>
                <a:ext uri="{FF2B5EF4-FFF2-40B4-BE49-F238E27FC236}">
                  <a16:creationId xmlns:a16="http://schemas.microsoft.com/office/drawing/2014/main" id="{43EDAAC9-CDCF-4754-BABA-B7BFC895A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4" y="974"/>
              <a:ext cx="19" cy="38"/>
            </a:xfrm>
            <a:custGeom>
              <a:avLst/>
              <a:gdLst>
                <a:gd name="T0" fmla="*/ 13 w 39"/>
                <a:gd name="T1" fmla="*/ 9 h 80"/>
                <a:gd name="T2" fmla="*/ 16 w 39"/>
                <a:gd name="T3" fmla="*/ 0 h 80"/>
                <a:gd name="T4" fmla="*/ 0 w 39"/>
                <a:gd name="T5" fmla="*/ 19 h 80"/>
                <a:gd name="T6" fmla="*/ 0 w 39"/>
                <a:gd name="T7" fmla="*/ 80 h 80"/>
                <a:gd name="T8" fmla="*/ 39 w 39"/>
                <a:gd name="T9" fmla="*/ 80 h 80"/>
                <a:gd name="T10" fmla="*/ 39 w 39"/>
                <a:gd name="T11" fmla="*/ 70 h 80"/>
                <a:gd name="T12" fmla="*/ 13 w 39"/>
                <a:gd name="T13" fmla="*/ 70 h 80"/>
                <a:gd name="T14" fmla="*/ 13 w 39"/>
                <a:gd name="T15" fmla="*/ 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80">
                  <a:moveTo>
                    <a:pt x="13" y="9"/>
                  </a:moveTo>
                  <a:cubicBezTo>
                    <a:pt x="13" y="6"/>
                    <a:pt x="14" y="2"/>
                    <a:pt x="16" y="0"/>
                  </a:cubicBezTo>
                  <a:cubicBezTo>
                    <a:pt x="6" y="1"/>
                    <a:pt x="0" y="9"/>
                    <a:pt x="0" y="19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39" y="80"/>
                    <a:pt x="39" y="80"/>
                    <a:pt x="39" y="80"/>
                  </a:cubicBezTo>
                  <a:cubicBezTo>
                    <a:pt x="39" y="70"/>
                    <a:pt x="39" y="70"/>
                    <a:pt x="39" y="70"/>
                  </a:cubicBezTo>
                  <a:cubicBezTo>
                    <a:pt x="13" y="70"/>
                    <a:pt x="13" y="70"/>
                    <a:pt x="13" y="70"/>
                  </a:cubicBezTo>
                  <a:lnTo>
                    <a:pt x="13" y="9"/>
                  </a:lnTo>
                  <a:close/>
                </a:path>
              </a:pathLst>
            </a:custGeom>
            <a:solidFill>
              <a:srgbClr val="AFBE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46" name="Freeform 228">
              <a:extLst>
                <a:ext uri="{FF2B5EF4-FFF2-40B4-BE49-F238E27FC236}">
                  <a16:creationId xmlns:a16="http://schemas.microsoft.com/office/drawing/2014/main" id="{A2358763-0991-4161-8A43-38A78D50FD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4" y="1007"/>
              <a:ext cx="19" cy="5"/>
            </a:xfrm>
            <a:custGeom>
              <a:avLst/>
              <a:gdLst>
                <a:gd name="T0" fmla="*/ 7 w 19"/>
                <a:gd name="T1" fmla="*/ 0 h 5"/>
                <a:gd name="T2" fmla="*/ 0 w 19"/>
                <a:gd name="T3" fmla="*/ 5 h 5"/>
                <a:gd name="T4" fmla="*/ 19 w 19"/>
                <a:gd name="T5" fmla="*/ 5 h 5"/>
                <a:gd name="T6" fmla="*/ 19 w 19"/>
                <a:gd name="T7" fmla="*/ 0 h 5"/>
                <a:gd name="T8" fmla="*/ 7 w 1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5">
                  <a:moveTo>
                    <a:pt x="7" y="0"/>
                  </a:moveTo>
                  <a:lnTo>
                    <a:pt x="0" y="5"/>
                  </a:lnTo>
                  <a:lnTo>
                    <a:pt x="19" y="5"/>
                  </a:lnTo>
                  <a:lnTo>
                    <a:pt x="19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C9D4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47" name="Freeform 229">
              <a:extLst>
                <a:ext uri="{FF2B5EF4-FFF2-40B4-BE49-F238E27FC236}">
                  <a16:creationId xmlns:a16="http://schemas.microsoft.com/office/drawing/2014/main" id="{6AC2411D-B87E-4F2D-A70D-84948DD512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7" y="973"/>
              <a:ext cx="18" cy="39"/>
            </a:xfrm>
            <a:custGeom>
              <a:avLst/>
              <a:gdLst>
                <a:gd name="T0" fmla="*/ 20 w 39"/>
                <a:gd name="T1" fmla="*/ 0 h 81"/>
                <a:gd name="T2" fmla="*/ 0 w 39"/>
                <a:gd name="T3" fmla="*/ 20 h 81"/>
                <a:gd name="T4" fmla="*/ 0 w 39"/>
                <a:gd name="T5" fmla="*/ 81 h 81"/>
                <a:gd name="T6" fmla="*/ 39 w 39"/>
                <a:gd name="T7" fmla="*/ 81 h 81"/>
                <a:gd name="T8" fmla="*/ 39 w 39"/>
                <a:gd name="T9" fmla="*/ 20 h 81"/>
                <a:gd name="T10" fmla="*/ 20 w 39"/>
                <a:gd name="T11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81">
                  <a:moveTo>
                    <a:pt x="20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9" y="81"/>
                    <a:pt x="39" y="81"/>
                    <a:pt x="39" y="81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9"/>
                    <a:pt x="30" y="0"/>
                    <a:pt x="2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48" name="Freeform 230">
              <a:extLst>
                <a:ext uri="{FF2B5EF4-FFF2-40B4-BE49-F238E27FC236}">
                  <a16:creationId xmlns:a16="http://schemas.microsoft.com/office/drawing/2014/main" id="{FC96C934-1208-4B51-9A80-14F363D59A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7" y="974"/>
              <a:ext cx="18" cy="38"/>
            </a:xfrm>
            <a:custGeom>
              <a:avLst/>
              <a:gdLst>
                <a:gd name="T0" fmla="*/ 13 w 39"/>
                <a:gd name="T1" fmla="*/ 9 h 80"/>
                <a:gd name="T2" fmla="*/ 16 w 39"/>
                <a:gd name="T3" fmla="*/ 0 h 80"/>
                <a:gd name="T4" fmla="*/ 0 w 39"/>
                <a:gd name="T5" fmla="*/ 19 h 80"/>
                <a:gd name="T6" fmla="*/ 0 w 39"/>
                <a:gd name="T7" fmla="*/ 80 h 80"/>
                <a:gd name="T8" fmla="*/ 39 w 39"/>
                <a:gd name="T9" fmla="*/ 80 h 80"/>
                <a:gd name="T10" fmla="*/ 39 w 39"/>
                <a:gd name="T11" fmla="*/ 70 h 80"/>
                <a:gd name="T12" fmla="*/ 13 w 39"/>
                <a:gd name="T13" fmla="*/ 70 h 80"/>
                <a:gd name="T14" fmla="*/ 13 w 39"/>
                <a:gd name="T15" fmla="*/ 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80">
                  <a:moveTo>
                    <a:pt x="13" y="9"/>
                  </a:moveTo>
                  <a:cubicBezTo>
                    <a:pt x="13" y="6"/>
                    <a:pt x="14" y="2"/>
                    <a:pt x="16" y="0"/>
                  </a:cubicBezTo>
                  <a:cubicBezTo>
                    <a:pt x="7" y="1"/>
                    <a:pt x="0" y="9"/>
                    <a:pt x="0" y="19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39" y="80"/>
                    <a:pt x="39" y="80"/>
                    <a:pt x="39" y="80"/>
                  </a:cubicBezTo>
                  <a:cubicBezTo>
                    <a:pt x="39" y="70"/>
                    <a:pt x="39" y="70"/>
                    <a:pt x="39" y="70"/>
                  </a:cubicBezTo>
                  <a:cubicBezTo>
                    <a:pt x="13" y="70"/>
                    <a:pt x="13" y="70"/>
                    <a:pt x="13" y="70"/>
                  </a:cubicBezTo>
                  <a:lnTo>
                    <a:pt x="13" y="9"/>
                  </a:lnTo>
                  <a:close/>
                </a:path>
              </a:pathLst>
            </a:custGeom>
            <a:solidFill>
              <a:srgbClr val="AFBE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49" name="Freeform 231">
              <a:extLst>
                <a:ext uri="{FF2B5EF4-FFF2-40B4-BE49-F238E27FC236}">
                  <a16:creationId xmlns:a16="http://schemas.microsoft.com/office/drawing/2014/main" id="{5C86D5AC-B925-4CF6-ADA8-6306DCBA0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7" y="1007"/>
              <a:ext cx="18" cy="5"/>
            </a:xfrm>
            <a:custGeom>
              <a:avLst/>
              <a:gdLst>
                <a:gd name="T0" fmla="*/ 6 w 18"/>
                <a:gd name="T1" fmla="*/ 0 h 5"/>
                <a:gd name="T2" fmla="*/ 0 w 18"/>
                <a:gd name="T3" fmla="*/ 5 h 5"/>
                <a:gd name="T4" fmla="*/ 18 w 18"/>
                <a:gd name="T5" fmla="*/ 5 h 5"/>
                <a:gd name="T6" fmla="*/ 18 w 18"/>
                <a:gd name="T7" fmla="*/ 0 h 5"/>
                <a:gd name="T8" fmla="*/ 6 w 1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6" y="0"/>
                  </a:moveTo>
                  <a:lnTo>
                    <a:pt x="0" y="5"/>
                  </a:lnTo>
                  <a:lnTo>
                    <a:pt x="18" y="5"/>
                  </a:lnTo>
                  <a:lnTo>
                    <a:pt x="1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C9D4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50" name="Freeform 232">
              <a:extLst>
                <a:ext uri="{FF2B5EF4-FFF2-40B4-BE49-F238E27FC236}">
                  <a16:creationId xmlns:a16="http://schemas.microsoft.com/office/drawing/2014/main" id="{DE080376-283F-46CB-89DD-0E715341BE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1" y="973"/>
              <a:ext cx="19" cy="39"/>
            </a:xfrm>
            <a:custGeom>
              <a:avLst/>
              <a:gdLst>
                <a:gd name="T0" fmla="*/ 19 w 39"/>
                <a:gd name="T1" fmla="*/ 0 h 81"/>
                <a:gd name="T2" fmla="*/ 0 w 39"/>
                <a:gd name="T3" fmla="*/ 20 h 81"/>
                <a:gd name="T4" fmla="*/ 0 w 39"/>
                <a:gd name="T5" fmla="*/ 81 h 81"/>
                <a:gd name="T6" fmla="*/ 39 w 39"/>
                <a:gd name="T7" fmla="*/ 81 h 81"/>
                <a:gd name="T8" fmla="*/ 39 w 39"/>
                <a:gd name="T9" fmla="*/ 20 h 81"/>
                <a:gd name="T10" fmla="*/ 19 w 39"/>
                <a:gd name="T11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81">
                  <a:moveTo>
                    <a:pt x="19" y="0"/>
                  </a:moveTo>
                  <a:cubicBezTo>
                    <a:pt x="8" y="0"/>
                    <a:pt x="0" y="9"/>
                    <a:pt x="0" y="2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9" y="81"/>
                    <a:pt x="39" y="81"/>
                    <a:pt x="39" y="81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51" name="Freeform 233">
              <a:extLst>
                <a:ext uri="{FF2B5EF4-FFF2-40B4-BE49-F238E27FC236}">
                  <a16:creationId xmlns:a16="http://schemas.microsoft.com/office/drawing/2014/main" id="{0B061398-A4A6-4F4C-A4EA-F25C59C20C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1" y="974"/>
              <a:ext cx="19" cy="38"/>
            </a:xfrm>
            <a:custGeom>
              <a:avLst/>
              <a:gdLst>
                <a:gd name="T0" fmla="*/ 13 w 39"/>
                <a:gd name="T1" fmla="*/ 9 h 80"/>
                <a:gd name="T2" fmla="*/ 16 w 39"/>
                <a:gd name="T3" fmla="*/ 0 h 80"/>
                <a:gd name="T4" fmla="*/ 0 w 39"/>
                <a:gd name="T5" fmla="*/ 19 h 80"/>
                <a:gd name="T6" fmla="*/ 0 w 39"/>
                <a:gd name="T7" fmla="*/ 80 h 80"/>
                <a:gd name="T8" fmla="*/ 39 w 39"/>
                <a:gd name="T9" fmla="*/ 80 h 80"/>
                <a:gd name="T10" fmla="*/ 39 w 39"/>
                <a:gd name="T11" fmla="*/ 70 h 80"/>
                <a:gd name="T12" fmla="*/ 13 w 39"/>
                <a:gd name="T13" fmla="*/ 70 h 80"/>
                <a:gd name="T14" fmla="*/ 13 w 39"/>
                <a:gd name="T15" fmla="*/ 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80">
                  <a:moveTo>
                    <a:pt x="13" y="9"/>
                  </a:moveTo>
                  <a:cubicBezTo>
                    <a:pt x="13" y="6"/>
                    <a:pt x="14" y="2"/>
                    <a:pt x="16" y="0"/>
                  </a:cubicBezTo>
                  <a:cubicBezTo>
                    <a:pt x="6" y="1"/>
                    <a:pt x="0" y="9"/>
                    <a:pt x="0" y="19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39" y="80"/>
                    <a:pt x="39" y="80"/>
                    <a:pt x="39" y="80"/>
                  </a:cubicBezTo>
                  <a:cubicBezTo>
                    <a:pt x="39" y="70"/>
                    <a:pt x="39" y="70"/>
                    <a:pt x="39" y="70"/>
                  </a:cubicBezTo>
                  <a:cubicBezTo>
                    <a:pt x="13" y="70"/>
                    <a:pt x="13" y="70"/>
                    <a:pt x="13" y="70"/>
                  </a:cubicBezTo>
                  <a:lnTo>
                    <a:pt x="13" y="9"/>
                  </a:lnTo>
                  <a:close/>
                </a:path>
              </a:pathLst>
            </a:custGeom>
            <a:solidFill>
              <a:srgbClr val="AFBE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52" name="Freeform 234">
              <a:extLst>
                <a:ext uri="{FF2B5EF4-FFF2-40B4-BE49-F238E27FC236}">
                  <a16:creationId xmlns:a16="http://schemas.microsoft.com/office/drawing/2014/main" id="{7708AB58-A1F7-4B5E-A4A6-32E6AD8FC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1" y="1007"/>
              <a:ext cx="19" cy="5"/>
            </a:xfrm>
            <a:custGeom>
              <a:avLst/>
              <a:gdLst>
                <a:gd name="T0" fmla="*/ 6 w 19"/>
                <a:gd name="T1" fmla="*/ 0 h 5"/>
                <a:gd name="T2" fmla="*/ 0 w 19"/>
                <a:gd name="T3" fmla="*/ 5 h 5"/>
                <a:gd name="T4" fmla="*/ 19 w 19"/>
                <a:gd name="T5" fmla="*/ 5 h 5"/>
                <a:gd name="T6" fmla="*/ 19 w 19"/>
                <a:gd name="T7" fmla="*/ 0 h 5"/>
                <a:gd name="T8" fmla="*/ 6 w 1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5">
                  <a:moveTo>
                    <a:pt x="6" y="0"/>
                  </a:moveTo>
                  <a:lnTo>
                    <a:pt x="0" y="5"/>
                  </a:lnTo>
                  <a:lnTo>
                    <a:pt x="19" y="5"/>
                  </a:lnTo>
                  <a:lnTo>
                    <a:pt x="1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C9D4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53" name="Freeform 235">
              <a:extLst>
                <a:ext uri="{FF2B5EF4-FFF2-40B4-BE49-F238E27FC236}">
                  <a16:creationId xmlns:a16="http://schemas.microsoft.com/office/drawing/2014/main" id="{260B0320-3BA6-4054-9B90-6A2DDB4F93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7" y="973"/>
              <a:ext cx="19" cy="39"/>
            </a:xfrm>
            <a:custGeom>
              <a:avLst/>
              <a:gdLst>
                <a:gd name="T0" fmla="*/ 20 w 39"/>
                <a:gd name="T1" fmla="*/ 0 h 81"/>
                <a:gd name="T2" fmla="*/ 0 w 39"/>
                <a:gd name="T3" fmla="*/ 20 h 81"/>
                <a:gd name="T4" fmla="*/ 0 w 39"/>
                <a:gd name="T5" fmla="*/ 81 h 81"/>
                <a:gd name="T6" fmla="*/ 39 w 39"/>
                <a:gd name="T7" fmla="*/ 81 h 81"/>
                <a:gd name="T8" fmla="*/ 39 w 39"/>
                <a:gd name="T9" fmla="*/ 20 h 81"/>
                <a:gd name="T10" fmla="*/ 20 w 39"/>
                <a:gd name="T11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81">
                  <a:moveTo>
                    <a:pt x="20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9" y="81"/>
                    <a:pt x="39" y="81"/>
                    <a:pt x="39" y="81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9"/>
                    <a:pt x="31" y="0"/>
                    <a:pt x="2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54" name="Freeform 236">
              <a:extLst>
                <a:ext uri="{FF2B5EF4-FFF2-40B4-BE49-F238E27FC236}">
                  <a16:creationId xmlns:a16="http://schemas.microsoft.com/office/drawing/2014/main" id="{37DECD65-C5E2-413B-89F2-0EA68BF5C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7" y="974"/>
              <a:ext cx="19" cy="38"/>
            </a:xfrm>
            <a:custGeom>
              <a:avLst/>
              <a:gdLst>
                <a:gd name="T0" fmla="*/ 13 w 39"/>
                <a:gd name="T1" fmla="*/ 9 h 80"/>
                <a:gd name="T2" fmla="*/ 16 w 39"/>
                <a:gd name="T3" fmla="*/ 0 h 80"/>
                <a:gd name="T4" fmla="*/ 0 w 39"/>
                <a:gd name="T5" fmla="*/ 19 h 80"/>
                <a:gd name="T6" fmla="*/ 0 w 39"/>
                <a:gd name="T7" fmla="*/ 80 h 80"/>
                <a:gd name="T8" fmla="*/ 39 w 39"/>
                <a:gd name="T9" fmla="*/ 80 h 80"/>
                <a:gd name="T10" fmla="*/ 39 w 39"/>
                <a:gd name="T11" fmla="*/ 70 h 80"/>
                <a:gd name="T12" fmla="*/ 13 w 39"/>
                <a:gd name="T13" fmla="*/ 70 h 80"/>
                <a:gd name="T14" fmla="*/ 13 w 39"/>
                <a:gd name="T15" fmla="*/ 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80">
                  <a:moveTo>
                    <a:pt x="13" y="9"/>
                  </a:moveTo>
                  <a:cubicBezTo>
                    <a:pt x="13" y="6"/>
                    <a:pt x="14" y="2"/>
                    <a:pt x="16" y="0"/>
                  </a:cubicBezTo>
                  <a:cubicBezTo>
                    <a:pt x="7" y="1"/>
                    <a:pt x="0" y="9"/>
                    <a:pt x="0" y="19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39" y="80"/>
                    <a:pt x="39" y="80"/>
                    <a:pt x="39" y="80"/>
                  </a:cubicBezTo>
                  <a:cubicBezTo>
                    <a:pt x="39" y="70"/>
                    <a:pt x="39" y="70"/>
                    <a:pt x="39" y="70"/>
                  </a:cubicBezTo>
                  <a:cubicBezTo>
                    <a:pt x="13" y="70"/>
                    <a:pt x="13" y="70"/>
                    <a:pt x="13" y="70"/>
                  </a:cubicBezTo>
                  <a:lnTo>
                    <a:pt x="13" y="9"/>
                  </a:lnTo>
                  <a:close/>
                </a:path>
              </a:pathLst>
            </a:custGeom>
            <a:solidFill>
              <a:srgbClr val="AFBE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55" name="Freeform 237">
              <a:extLst>
                <a:ext uri="{FF2B5EF4-FFF2-40B4-BE49-F238E27FC236}">
                  <a16:creationId xmlns:a16="http://schemas.microsoft.com/office/drawing/2014/main" id="{2532D6F7-4A9D-47E1-9306-95E22AF43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7" y="1007"/>
              <a:ext cx="19" cy="5"/>
            </a:xfrm>
            <a:custGeom>
              <a:avLst/>
              <a:gdLst>
                <a:gd name="T0" fmla="*/ 7 w 19"/>
                <a:gd name="T1" fmla="*/ 0 h 5"/>
                <a:gd name="T2" fmla="*/ 0 w 19"/>
                <a:gd name="T3" fmla="*/ 5 h 5"/>
                <a:gd name="T4" fmla="*/ 19 w 19"/>
                <a:gd name="T5" fmla="*/ 5 h 5"/>
                <a:gd name="T6" fmla="*/ 19 w 19"/>
                <a:gd name="T7" fmla="*/ 0 h 5"/>
                <a:gd name="T8" fmla="*/ 7 w 1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5">
                  <a:moveTo>
                    <a:pt x="7" y="0"/>
                  </a:moveTo>
                  <a:lnTo>
                    <a:pt x="0" y="5"/>
                  </a:lnTo>
                  <a:lnTo>
                    <a:pt x="19" y="5"/>
                  </a:lnTo>
                  <a:lnTo>
                    <a:pt x="19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C9D4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56" name="Freeform 238">
              <a:extLst>
                <a:ext uri="{FF2B5EF4-FFF2-40B4-BE49-F238E27FC236}">
                  <a16:creationId xmlns:a16="http://schemas.microsoft.com/office/drawing/2014/main" id="{2E3CEEA9-256B-4179-A867-24935E1542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0" y="973"/>
              <a:ext cx="19" cy="39"/>
            </a:xfrm>
            <a:custGeom>
              <a:avLst/>
              <a:gdLst>
                <a:gd name="T0" fmla="*/ 20 w 40"/>
                <a:gd name="T1" fmla="*/ 0 h 81"/>
                <a:gd name="T2" fmla="*/ 0 w 40"/>
                <a:gd name="T3" fmla="*/ 20 h 81"/>
                <a:gd name="T4" fmla="*/ 0 w 40"/>
                <a:gd name="T5" fmla="*/ 81 h 81"/>
                <a:gd name="T6" fmla="*/ 40 w 40"/>
                <a:gd name="T7" fmla="*/ 81 h 81"/>
                <a:gd name="T8" fmla="*/ 40 w 40"/>
                <a:gd name="T9" fmla="*/ 20 h 81"/>
                <a:gd name="T10" fmla="*/ 20 w 40"/>
                <a:gd name="T11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81">
                  <a:moveTo>
                    <a:pt x="20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40" y="81"/>
                    <a:pt x="40" y="81"/>
                    <a:pt x="40" y="81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9"/>
                    <a:pt x="31" y="0"/>
                    <a:pt x="2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57" name="Freeform 239">
              <a:extLst>
                <a:ext uri="{FF2B5EF4-FFF2-40B4-BE49-F238E27FC236}">
                  <a16:creationId xmlns:a16="http://schemas.microsoft.com/office/drawing/2014/main" id="{0B82A346-3D4B-4E27-94E0-F19A3D0EF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0" y="974"/>
              <a:ext cx="19" cy="38"/>
            </a:xfrm>
            <a:custGeom>
              <a:avLst/>
              <a:gdLst>
                <a:gd name="T0" fmla="*/ 14 w 40"/>
                <a:gd name="T1" fmla="*/ 9 h 80"/>
                <a:gd name="T2" fmla="*/ 16 w 40"/>
                <a:gd name="T3" fmla="*/ 0 h 80"/>
                <a:gd name="T4" fmla="*/ 0 w 40"/>
                <a:gd name="T5" fmla="*/ 19 h 80"/>
                <a:gd name="T6" fmla="*/ 0 w 40"/>
                <a:gd name="T7" fmla="*/ 80 h 80"/>
                <a:gd name="T8" fmla="*/ 40 w 40"/>
                <a:gd name="T9" fmla="*/ 80 h 80"/>
                <a:gd name="T10" fmla="*/ 40 w 40"/>
                <a:gd name="T11" fmla="*/ 70 h 80"/>
                <a:gd name="T12" fmla="*/ 14 w 40"/>
                <a:gd name="T13" fmla="*/ 70 h 80"/>
                <a:gd name="T14" fmla="*/ 14 w 40"/>
                <a:gd name="T15" fmla="*/ 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80">
                  <a:moveTo>
                    <a:pt x="14" y="9"/>
                  </a:moveTo>
                  <a:cubicBezTo>
                    <a:pt x="14" y="6"/>
                    <a:pt x="15" y="2"/>
                    <a:pt x="16" y="0"/>
                  </a:cubicBezTo>
                  <a:cubicBezTo>
                    <a:pt x="7" y="1"/>
                    <a:pt x="0" y="9"/>
                    <a:pt x="0" y="19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40" y="80"/>
                    <a:pt x="40" y="80"/>
                    <a:pt x="40" y="80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14" y="70"/>
                    <a:pt x="14" y="70"/>
                    <a:pt x="14" y="70"/>
                  </a:cubicBezTo>
                  <a:lnTo>
                    <a:pt x="14" y="9"/>
                  </a:lnTo>
                  <a:close/>
                </a:path>
              </a:pathLst>
            </a:custGeom>
            <a:solidFill>
              <a:srgbClr val="AFBE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58" name="Freeform 240">
              <a:extLst>
                <a:ext uri="{FF2B5EF4-FFF2-40B4-BE49-F238E27FC236}">
                  <a16:creationId xmlns:a16="http://schemas.microsoft.com/office/drawing/2014/main" id="{00061C95-B07E-47A6-8B89-EB94449125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0" y="1007"/>
              <a:ext cx="19" cy="5"/>
            </a:xfrm>
            <a:custGeom>
              <a:avLst/>
              <a:gdLst>
                <a:gd name="T0" fmla="*/ 6 w 19"/>
                <a:gd name="T1" fmla="*/ 0 h 5"/>
                <a:gd name="T2" fmla="*/ 0 w 19"/>
                <a:gd name="T3" fmla="*/ 5 h 5"/>
                <a:gd name="T4" fmla="*/ 19 w 19"/>
                <a:gd name="T5" fmla="*/ 5 h 5"/>
                <a:gd name="T6" fmla="*/ 19 w 19"/>
                <a:gd name="T7" fmla="*/ 0 h 5"/>
                <a:gd name="T8" fmla="*/ 6 w 1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5">
                  <a:moveTo>
                    <a:pt x="6" y="0"/>
                  </a:moveTo>
                  <a:lnTo>
                    <a:pt x="0" y="5"/>
                  </a:lnTo>
                  <a:lnTo>
                    <a:pt x="19" y="5"/>
                  </a:lnTo>
                  <a:lnTo>
                    <a:pt x="1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C9D4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59" name="Freeform 241">
              <a:extLst>
                <a:ext uri="{FF2B5EF4-FFF2-40B4-BE49-F238E27FC236}">
                  <a16:creationId xmlns:a16="http://schemas.microsoft.com/office/drawing/2014/main" id="{C296BF76-61D1-4157-9ED9-057F528DF7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3" y="916"/>
              <a:ext cx="28" cy="146"/>
            </a:xfrm>
            <a:custGeom>
              <a:avLst/>
              <a:gdLst>
                <a:gd name="T0" fmla="*/ 0 w 28"/>
                <a:gd name="T1" fmla="*/ 20 h 146"/>
                <a:gd name="T2" fmla="*/ 0 w 28"/>
                <a:gd name="T3" fmla="*/ 146 h 146"/>
                <a:gd name="T4" fmla="*/ 28 w 28"/>
                <a:gd name="T5" fmla="*/ 126 h 146"/>
                <a:gd name="T6" fmla="*/ 28 w 28"/>
                <a:gd name="T7" fmla="*/ 0 h 146"/>
                <a:gd name="T8" fmla="*/ 0 w 28"/>
                <a:gd name="T9" fmla="*/ 2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46">
                  <a:moveTo>
                    <a:pt x="0" y="20"/>
                  </a:moveTo>
                  <a:lnTo>
                    <a:pt x="0" y="146"/>
                  </a:lnTo>
                  <a:lnTo>
                    <a:pt x="28" y="126"/>
                  </a:lnTo>
                  <a:lnTo>
                    <a:pt x="28" y="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AFBE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60" name="Freeform 242">
              <a:extLst>
                <a:ext uri="{FF2B5EF4-FFF2-40B4-BE49-F238E27FC236}">
                  <a16:creationId xmlns:a16="http://schemas.microsoft.com/office/drawing/2014/main" id="{CC8201FF-5E95-4AB4-83C5-EEA3E84426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0" y="846"/>
              <a:ext cx="170" cy="90"/>
            </a:xfrm>
            <a:custGeom>
              <a:avLst/>
              <a:gdLst>
                <a:gd name="T0" fmla="*/ 136 w 170"/>
                <a:gd name="T1" fmla="*/ 90 h 90"/>
                <a:gd name="T2" fmla="*/ 170 w 170"/>
                <a:gd name="T3" fmla="*/ 67 h 90"/>
                <a:gd name="T4" fmla="*/ 34 w 170"/>
                <a:gd name="T5" fmla="*/ 0 h 90"/>
                <a:gd name="T6" fmla="*/ 0 w 170"/>
                <a:gd name="T7" fmla="*/ 24 h 90"/>
                <a:gd name="T8" fmla="*/ 136 w 170"/>
                <a:gd name="T9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0" h="90">
                  <a:moveTo>
                    <a:pt x="136" y="90"/>
                  </a:moveTo>
                  <a:lnTo>
                    <a:pt x="170" y="67"/>
                  </a:lnTo>
                  <a:lnTo>
                    <a:pt x="34" y="0"/>
                  </a:lnTo>
                  <a:lnTo>
                    <a:pt x="0" y="24"/>
                  </a:lnTo>
                  <a:lnTo>
                    <a:pt x="136" y="90"/>
                  </a:lnTo>
                  <a:close/>
                </a:path>
              </a:pathLst>
            </a:custGeom>
            <a:solidFill>
              <a:srgbClr val="C9D4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61" name="Freeform 243">
              <a:extLst>
                <a:ext uri="{FF2B5EF4-FFF2-40B4-BE49-F238E27FC236}">
                  <a16:creationId xmlns:a16="http://schemas.microsoft.com/office/drawing/2014/main" id="{0BB50D0D-D13C-4249-B6E8-8FC0314E31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870"/>
              <a:ext cx="271" cy="66"/>
            </a:xfrm>
            <a:custGeom>
              <a:avLst/>
              <a:gdLst>
                <a:gd name="T0" fmla="*/ 90 w 271"/>
                <a:gd name="T1" fmla="*/ 66 h 66"/>
                <a:gd name="T2" fmla="*/ 181 w 271"/>
                <a:gd name="T3" fmla="*/ 66 h 66"/>
                <a:gd name="T4" fmla="*/ 271 w 271"/>
                <a:gd name="T5" fmla="*/ 66 h 66"/>
                <a:gd name="T6" fmla="*/ 135 w 271"/>
                <a:gd name="T7" fmla="*/ 0 h 66"/>
                <a:gd name="T8" fmla="*/ 0 w 271"/>
                <a:gd name="T9" fmla="*/ 66 h 66"/>
                <a:gd name="T10" fmla="*/ 13 w 271"/>
                <a:gd name="T11" fmla="*/ 66 h 66"/>
                <a:gd name="T12" fmla="*/ 90 w 271"/>
                <a:gd name="T13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1" h="66">
                  <a:moveTo>
                    <a:pt x="90" y="66"/>
                  </a:moveTo>
                  <a:lnTo>
                    <a:pt x="181" y="66"/>
                  </a:lnTo>
                  <a:lnTo>
                    <a:pt x="271" y="66"/>
                  </a:lnTo>
                  <a:lnTo>
                    <a:pt x="135" y="0"/>
                  </a:lnTo>
                  <a:lnTo>
                    <a:pt x="0" y="66"/>
                  </a:lnTo>
                  <a:lnTo>
                    <a:pt x="13" y="66"/>
                  </a:lnTo>
                  <a:lnTo>
                    <a:pt x="90" y="66"/>
                  </a:lnTo>
                  <a:close/>
                </a:path>
              </a:pathLst>
            </a:custGeom>
            <a:solidFill>
              <a:srgbClr val="809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62" name="Oval 244">
              <a:extLst>
                <a:ext uri="{FF2B5EF4-FFF2-40B4-BE49-F238E27FC236}">
                  <a16:creationId xmlns:a16="http://schemas.microsoft.com/office/drawing/2014/main" id="{AC1B2698-35B6-4AE8-8541-B99036D709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4" y="899"/>
              <a:ext cx="27" cy="2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63" name="Freeform 245">
              <a:extLst>
                <a:ext uri="{FF2B5EF4-FFF2-40B4-BE49-F238E27FC236}">
                  <a16:creationId xmlns:a16="http://schemas.microsoft.com/office/drawing/2014/main" id="{27CF5502-B5F6-4D8A-8314-1BE604402B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4" y="901"/>
              <a:ext cx="25" cy="25"/>
            </a:xfrm>
            <a:custGeom>
              <a:avLst/>
              <a:gdLst>
                <a:gd name="T0" fmla="*/ 9 w 53"/>
                <a:gd name="T1" fmla="*/ 15 h 53"/>
                <a:gd name="T2" fmla="*/ 14 w 53"/>
                <a:gd name="T3" fmla="*/ 0 h 53"/>
                <a:gd name="T4" fmla="*/ 0 w 53"/>
                <a:gd name="T5" fmla="*/ 24 h 53"/>
                <a:gd name="T6" fmla="*/ 29 w 53"/>
                <a:gd name="T7" fmla="*/ 53 h 53"/>
                <a:gd name="T8" fmla="*/ 53 w 53"/>
                <a:gd name="T9" fmla="*/ 40 h 53"/>
                <a:gd name="T10" fmla="*/ 38 w 53"/>
                <a:gd name="T11" fmla="*/ 44 h 53"/>
                <a:gd name="T12" fmla="*/ 9 w 53"/>
                <a:gd name="T13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53">
                  <a:moveTo>
                    <a:pt x="9" y="15"/>
                  </a:moveTo>
                  <a:cubicBezTo>
                    <a:pt x="9" y="10"/>
                    <a:pt x="11" y="4"/>
                    <a:pt x="14" y="0"/>
                  </a:cubicBezTo>
                  <a:cubicBezTo>
                    <a:pt x="6" y="5"/>
                    <a:pt x="0" y="14"/>
                    <a:pt x="0" y="24"/>
                  </a:cubicBezTo>
                  <a:cubicBezTo>
                    <a:pt x="0" y="40"/>
                    <a:pt x="13" y="53"/>
                    <a:pt x="29" y="53"/>
                  </a:cubicBezTo>
                  <a:cubicBezTo>
                    <a:pt x="39" y="53"/>
                    <a:pt x="48" y="48"/>
                    <a:pt x="53" y="40"/>
                  </a:cubicBezTo>
                  <a:cubicBezTo>
                    <a:pt x="49" y="42"/>
                    <a:pt x="44" y="44"/>
                    <a:pt x="38" y="44"/>
                  </a:cubicBezTo>
                  <a:cubicBezTo>
                    <a:pt x="22" y="44"/>
                    <a:pt x="9" y="31"/>
                    <a:pt x="9" y="15"/>
                  </a:cubicBezTo>
                </a:path>
              </a:pathLst>
            </a:custGeom>
            <a:solidFill>
              <a:srgbClr val="AFBE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64" name="Oval 246">
              <a:extLst>
                <a:ext uri="{FF2B5EF4-FFF2-40B4-BE49-F238E27FC236}">
                  <a16:creationId xmlns:a16="http://schemas.microsoft.com/office/drawing/2014/main" id="{972B1FD3-A165-4D3E-BB5D-A88946D660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6" y="1168"/>
              <a:ext cx="25" cy="9"/>
            </a:xfrm>
            <a:prstGeom prst="ellipse">
              <a:avLst/>
            </a:prstGeom>
            <a:solidFill>
              <a:srgbClr val="E3E9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65" name="Rectangle 247">
              <a:extLst>
                <a:ext uri="{FF2B5EF4-FFF2-40B4-BE49-F238E27FC236}">
                  <a16:creationId xmlns:a16="http://schemas.microsoft.com/office/drawing/2014/main" id="{B1F4BCF3-7230-475F-BD0C-3771219354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6" y="1143"/>
              <a:ext cx="7" cy="32"/>
            </a:xfrm>
            <a:prstGeom prst="rect">
              <a:avLst/>
            </a:prstGeom>
            <a:solidFill>
              <a:srgbClr val="C9D4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66" name="Freeform 248">
              <a:extLst>
                <a:ext uri="{FF2B5EF4-FFF2-40B4-BE49-F238E27FC236}">
                  <a16:creationId xmlns:a16="http://schemas.microsoft.com/office/drawing/2014/main" id="{8D4A315C-E1BF-4550-A327-F995A253E9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8" y="1097"/>
              <a:ext cx="22" cy="67"/>
            </a:xfrm>
            <a:custGeom>
              <a:avLst/>
              <a:gdLst>
                <a:gd name="T0" fmla="*/ 0 w 22"/>
                <a:gd name="T1" fmla="*/ 54 h 67"/>
                <a:gd name="T2" fmla="*/ 22 w 22"/>
                <a:gd name="T3" fmla="*/ 0 h 67"/>
                <a:gd name="T4" fmla="*/ 22 w 22"/>
                <a:gd name="T5" fmla="*/ 67 h 67"/>
                <a:gd name="T6" fmla="*/ 0 w 22"/>
                <a:gd name="T7" fmla="*/ 5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67">
                  <a:moveTo>
                    <a:pt x="0" y="54"/>
                  </a:moveTo>
                  <a:lnTo>
                    <a:pt x="22" y="0"/>
                  </a:lnTo>
                  <a:lnTo>
                    <a:pt x="22" y="67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AFBE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67" name="Freeform 249">
              <a:extLst>
                <a:ext uri="{FF2B5EF4-FFF2-40B4-BE49-F238E27FC236}">
                  <a16:creationId xmlns:a16="http://schemas.microsoft.com/office/drawing/2014/main" id="{5BEEC361-8DF3-47CC-84CE-13BE19F1EA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" y="1097"/>
              <a:ext cx="22" cy="67"/>
            </a:xfrm>
            <a:custGeom>
              <a:avLst/>
              <a:gdLst>
                <a:gd name="T0" fmla="*/ 22 w 22"/>
                <a:gd name="T1" fmla="*/ 54 h 67"/>
                <a:gd name="T2" fmla="*/ 0 w 22"/>
                <a:gd name="T3" fmla="*/ 67 h 67"/>
                <a:gd name="T4" fmla="*/ 0 w 22"/>
                <a:gd name="T5" fmla="*/ 0 h 67"/>
                <a:gd name="T6" fmla="*/ 22 w 22"/>
                <a:gd name="T7" fmla="*/ 5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67">
                  <a:moveTo>
                    <a:pt x="22" y="54"/>
                  </a:moveTo>
                  <a:lnTo>
                    <a:pt x="0" y="67"/>
                  </a:lnTo>
                  <a:lnTo>
                    <a:pt x="0" y="0"/>
                  </a:lnTo>
                  <a:lnTo>
                    <a:pt x="22" y="54"/>
                  </a:lnTo>
                  <a:close/>
                </a:path>
              </a:pathLst>
            </a:custGeom>
            <a:solidFill>
              <a:srgbClr val="809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68" name="Oval 250">
              <a:extLst>
                <a:ext uri="{FF2B5EF4-FFF2-40B4-BE49-F238E27FC236}">
                  <a16:creationId xmlns:a16="http://schemas.microsoft.com/office/drawing/2014/main" id="{0FF8EF41-1536-4F12-BFAD-D1445DE17A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4" y="1161"/>
              <a:ext cx="25" cy="10"/>
            </a:xfrm>
            <a:prstGeom prst="ellipse">
              <a:avLst/>
            </a:prstGeom>
            <a:solidFill>
              <a:srgbClr val="E3E9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69" name="Rectangle 251">
              <a:extLst>
                <a:ext uri="{FF2B5EF4-FFF2-40B4-BE49-F238E27FC236}">
                  <a16:creationId xmlns:a16="http://schemas.microsoft.com/office/drawing/2014/main" id="{C31ED9D7-1728-4786-808A-069A8476D8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4" y="1125"/>
              <a:ext cx="10" cy="44"/>
            </a:xfrm>
            <a:prstGeom prst="rect">
              <a:avLst/>
            </a:prstGeom>
            <a:solidFill>
              <a:srgbClr val="C9D4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70" name="Rectangle 252">
              <a:extLst>
                <a:ext uri="{FF2B5EF4-FFF2-40B4-BE49-F238E27FC236}">
                  <a16:creationId xmlns:a16="http://schemas.microsoft.com/office/drawing/2014/main" id="{78B76D8E-18AD-45AB-8733-8CF5F7A35D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8" y="1087"/>
              <a:ext cx="62" cy="61"/>
            </a:xfrm>
            <a:prstGeom prst="ellipse">
              <a:avLst/>
            </a:prstGeom>
            <a:gradFill>
              <a:gsLst>
                <a:gs pos="0">
                  <a:srgbClr val="AFBEC5"/>
                </a:gs>
                <a:gs pos="100000">
                  <a:srgbClr val="80939B"/>
                </a:gs>
              </a:gsLst>
              <a:lin ang="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71" name="Freeform 253">
              <a:extLst>
                <a:ext uri="{FF2B5EF4-FFF2-40B4-BE49-F238E27FC236}">
                  <a16:creationId xmlns:a16="http://schemas.microsoft.com/office/drawing/2014/main" id="{11C07215-703D-4C94-8175-5667E6C366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7" y="1007"/>
              <a:ext cx="249" cy="34"/>
            </a:xfrm>
            <a:custGeom>
              <a:avLst/>
              <a:gdLst>
                <a:gd name="T0" fmla="*/ 249 w 249"/>
                <a:gd name="T1" fmla="*/ 0 h 34"/>
                <a:gd name="T2" fmla="*/ 219 w 249"/>
                <a:gd name="T3" fmla="*/ 23 h 34"/>
                <a:gd name="T4" fmla="*/ 168 w 249"/>
                <a:gd name="T5" fmla="*/ 34 h 34"/>
                <a:gd name="T6" fmla="*/ 0 w 249"/>
                <a:gd name="T7" fmla="*/ 34 h 34"/>
                <a:gd name="T8" fmla="*/ 41 w 249"/>
                <a:gd name="T9" fmla="*/ 0 h 34"/>
                <a:gd name="T10" fmla="*/ 249 w 249"/>
                <a:gd name="T1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34">
                  <a:moveTo>
                    <a:pt x="249" y="0"/>
                  </a:moveTo>
                  <a:lnTo>
                    <a:pt x="219" y="23"/>
                  </a:lnTo>
                  <a:lnTo>
                    <a:pt x="168" y="34"/>
                  </a:lnTo>
                  <a:lnTo>
                    <a:pt x="0" y="34"/>
                  </a:lnTo>
                  <a:lnTo>
                    <a:pt x="41" y="0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rgbClr val="E3E9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72" name="Rectangle 254">
              <a:extLst>
                <a:ext uri="{FF2B5EF4-FFF2-40B4-BE49-F238E27FC236}">
                  <a16:creationId xmlns:a16="http://schemas.microsoft.com/office/drawing/2014/main" id="{8C108A02-9504-4B2D-BAA1-2DE5705E06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2" y="910"/>
              <a:ext cx="9" cy="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73" name="Rectangle 255">
              <a:extLst>
                <a:ext uri="{FF2B5EF4-FFF2-40B4-BE49-F238E27FC236}">
                  <a16:creationId xmlns:a16="http://schemas.microsoft.com/office/drawing/2014/main" id="{7D3DDEA0-050E-4DC6-BE0C-1C181E7420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2" y="919"/>
              <a:ext cx="9" cy="2"/>
            </a:xfrm>
            <a:prstGeom prst="rect">
              <a:avLst/>
            </a:prstGeom>
            <a:solidFill>
              <a:srgbClr val="AFBE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74" name="Rectangle 256">
              <a:extLst>
                <a:ext uri="{FF2B5EF4-FFF2-40B4-BE49-F238E27FC236}">
                  <a16:creationId xmlns:a16="http://schemas.microsoft.com/office/drawing/2014/main" id="{C6B87B7C-D6C1-429E-AA99-66E06304AC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2" y="939"/>
              <a:ext cx="9" cy="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75" name="Rectangle 257">
              <a:extLst>
                <a:ext uri="{FF2B5EF4-FFF2-40B4-BE49-F238E27FC236}">
                  <a16:creationId xmlns:a16="http://schemas.microsoft.com/office/drawing/2014/main" id="{F9D4105D-47C4-419F-A065-04ED03BF73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2" y="949"/>
              <a:ext cx="9" cy="2"/>
            </a:xfrm>
            <a:prstGeom prst="rect">
              <a:avLst/>
            </a:prstGeom>
            <a:solidFill>
              <a:srgbClr val="AFBE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76" name="Rectangle 258">
              <a:extLst>
                <a:ext uri="{FF2B5EF4-FFF2-40B4-BE49-F238E27FC236}">
                  <a16:creationId xmlns:a16="http://schemas.microsoft.com/office/drawing/2014/main" id="{2C44ED16-C8E1-4B40-B961-944D848D14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2" y="969"/>
              <a:ext cx="9" cy="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77" name="Rectangle 259">
              <a:extLst>
                <a:ext uri="{FF2B5EF4-FFF2-40B4-BE49-F238E27FC236}">
                  <a16:creationId xmlns:a16="http://schemas.microsoft.com/office/drawing/2014/main" id="{778F6F18-8170-4659-A6EC-CD6E28B78A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2" y="979"/>
              <a:ext cx="9" cy="2"/>
            </a:xfrm>
            <a:prstGeom prst="rect">
              <a:avLst/>
            </a:prstGeom>
            <a:solidFill>
              <a:srgbClr val="AFBE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78" name="Rectangle 260">
              <a:extLst>
                <a:ext uri="{FF2B5EF4-FFF2-40B4-BE49-F238E27FC236}">
                  <a16:creationId xmlns:a16="http://schemas.microsoft.com/office/drawing/2014/main" id="{B3AC4651-F77B-4F9F-A976-D80BFA884C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2" y="998"/>
              <a:ext cx="9" cy="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79" name="Rectangle 261">
              <a:extLst>
                <a:ext uri="{FF2B5EF4-FFF2-40B4-BE49-F238E27FC236}">
                  <a16:creationId xmlns:a16="http://schemas.microsoft.com/office/drawing/2014/main" id="{C61DC956-D8AD-4709-B560-1747ADCA6C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2" y="1008"/>
              <a:ext cx="9" cy="2"/>
            </a:xfrm>
            <a:prstGeom prst="rect">
              <a:avLst/>
            </a:prstGeom>
            <a:solidFill>
              <a:srgbClr val="AFBE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80" name="Freeform 262">
              <a:extLst>
                <a:ext uri="{FF2B5EF4-FFF2-40B4-BE49-F238E27FC236}">
                  <a16:creationId xmlns:a16="http://schemas.microsoft.com/office/drawing/2014/main" id="{B895D938-78E1-4614-8095-CCEBBDCD2F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5" y="1013"/>
              <a:ext cx="26" cy="29"/>
            </a:xfrm>
            <a:custGeom>
              <a:avLst/>
              <a:gdLst>
                <a:gd name="T0" fmla="*/ 0 w 26"/>
                <a:gd name="T1" fmla="*/ 29 h 29"/>
                <a:gd name="T2" fmla="*/ 26 w 26"/>
                <a:gd name="T3" fmla="*/ 11 h 29"/>
                <a:gd name="T4" fmla="*/ 26 w 26"/>
                <a:gd name="T5" fmla="*/ 0 h 29"/>
                <a:gd name="T6" fmla="*/ 0 w 26"/>
                <a:gd name="T7" fmla="*/ 18 h 29"/>
                <a:gd name="T8" fmla="*/ 0 w 26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9">
                  <a:moveTo>
                    <a:pt x="0" y="29"/>
                  </a:moveTo>
                  <a:lnTo>
                    <a:pt x="26" y="11"/>
                  </a:lnTo>
                  <a:lnTo>
                    <a:pt x="26" y="0"/>
                  </a:lnTo>
                  <a:lnTo>
                    <a:pt x="0" y="18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AFBE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81" name="Freeform 263">
              <a:extLst>
                <a:ext uri="{FF2B5EF4-FFF2-40B4-BE49-F238E27FC236}">
                  <a16:creationId xmlns:a16="http://schemas.microsoft.com/office/drawing/2014/main" id="{B0475D29-34F2-49D0-80A2-DD9C1ABA04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1" y="1024"/>
              <a:ext cx="10" cy="18"/>
            </a:xfrm>
            <a:custGeom>
              <a:avLst/>
              <a:gdLst>
                <a:gd name="T0" fmla="*/ 0 w 10"/>
                <a:gd name="T1" fmla="*/ 18 h 18"/>
                <a:gd name="T2" fmla="*/ 10 w 10"/>
                <a:gd name="T3" fmla="*/ 10 h 18"/>
                <a:gd name="T4" fmla="*/ 10 w 10"/>
                <a:gd name="T5" fmla="*/ 0 h 18"/>
                <a:gd name="T6" fmla="*/ 0 w 10"/>
                <a:gd name="T7" fmla="*/ 7 h 18"/>
                <a:gd name="T8" fmla="*/ 0 w 10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8">
                  <a:moveTo>
                    <a:pt x="0" y="18"/>
                  </a:moveTo>
                  <a:lnTo>
                    <a:pt x="10" y="10"/>
                  </a:lnTo>
                  <a:lnTo>
                    <a:pt x="10" y="0"/>
                  </a:lnTo>
                  <a:lnTo>
                    <a:pt x="0" y="7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AFBE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82" name="Freeform 264">
              <a:extLst>
                <a:ext uri="{FF2B5EF4-FFF2-40B4-BE49-F238E27FC236}">
                  <a16:creationId xmlns:a16="http://schemas.microsoft.com/office/drawing/2014/main" id="{DCB301DF-C662-431E-BF88-CA18B88C3B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2" y="992"/>
              <a:ext cx="57" cy="42"/>
            </a:xfrm>
            <a:custGeom>
              <a:avLst/>
              <a:gdLst>
                <a:gd name="T0" fmla="*/ 110 w 119"/>
                <a:gd name="T1" fmla="*/ 88 h 88"/>
                <a:gd name="T2" fmla="*/ 110 w 119"/>
                <a:gd name="T3" fmla="*/ 51 h 88"/>
                <a:gd name="T4" fmla="*/ 75 w 119"/>
                <a:gd name="T5" fmla="*/ 16 h 88"/>
                <a:gd name="T6" fmla="*/ 40 w 119"/>
                <a:gd name="T7" fmla="*/ 51 h 88"/>
                <a:gd name="T8" fmla="*/ 40 w 119"/>
                <a:gd name="T9" fmla="*/ 88 h 88"/>
                <a:gd name="T10" fmla="*/ 0 w 119"/>
                <a:gd name="T11" fmla="*/ 88 h 88"/>
                <a:gd name="T12" fmla="*/ 0 w 119"/>
                <a:gd name="T13" fmla="*/ 0 h 88"/>
                <a:gd name="T14" fmla="*/ 58 w 119"/>
                <a:gd name="T15" fmla="*/ 0 h 88"/>
                <a:gd name="T16" fmla="*/ 119 w 119"/>
                <a:gd name="T17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9" h="88">
                  <a:moveTo>
                    <a:pt x="110" y="88"/>
                  </a:moveTo>
                  <a:cubicBezTo>
                    <a:pt x="110" y="51"/>
                    <a:pt x="110" y="51"/>
                    <a:pt x="110" y="51"/>
                  </a:cubicBezTo>
                  <a:cubicBezTo>
                    <a:pt x="110" y="32"/>
                    <a:pt x="94" y="16"/>
                    <a:pt x="75" y="16"/>
                  </a:cubicBezTo>
                  <a:cubicBezTo>
                    <a:pt x="56" y="16"/>
                    <a:pt x="40" y="32"/>
                    <a:pt x="40" y="51"/>
                  </a:cubicBezTo>
                  <a:cubicBezTo>
                    <a:pt x="40" y="88"/>
                    <a:pt x="40" y="88"/>
                    <a:pt x="4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119" y="0"/>
                    <a:pt x="119" y="0"/>
                    <a:pt x="119" y="0"/>
                  </a:cubicBezTo>
                </a:path>
              </a:pathLst>
            </a:custGeom>
            <a:solidFill>
              <a:srgbClr val="AFBE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83" name="Freeform 265">
              <a:extLst>
                <a:ext uri="{FF2B5EF4-FFF2-40B4-BE49-F238E27FC236}">
                  <a16:creationId xmlns:a16="http://schemas.microsoft.com/office/drawing/2014/main" id="{E58E22E9-AD29-4ECE-9FEA-833C39B223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1013"/>
              <a:ext cx="89" cy="18"/>
            </a:xfrm>
            <a:custGeom>
              <a:avLst/>
              <a:gdLst>
                <a:gd name="T0" fmla="*/ 0 w 89"/>
                <a:gd name="T1" fmla="*/ 18 h 18"/>
                <a:gd name="T2" fmla="*/ 63 w 89"/>
                <a:gd name="T3" fmla="*/ 18 h 18"/>
                <a:gd name="T4" fmla="*/ 89 w 89"/>
                <a:gd name="T5" fmla="*/ 0 h 18"/>
                <a:gd name="T6" fmla="*/ 15 w 89"/>
                <a:gd name="T7" fmla="*/ 0 h 18"/>
                <a:gd name="T8" fmla="*/ 0 w 89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8">
                  <a:moveTo>
                    <a:pt x="0" y="18"/>
                  </a:moveTo>
                  <a:lnTo>
                    <a:pt x="63" y="18"/>
                  </a:lnTo>
                  <a:lnTo>
                    <a:pt x="89" y="0"/>
                  </a:lnTo>
                  <a:lnTo>
                    <a:pt x="15" y="0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C9D4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84" name="Freeform 266">
              <a:extLst>
                <a:ext uri="{FF2B5EF4-FFF2-40B4-BE49-F238E27FC236}">
                  <a16:creationId xmlns:a16="http://schemas.microsoft.com/office/drawing/2014/main" id="{D124BE17-E8A2-49E1-822C-F16C315B65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5" y="1013"/>
              <a:ext cx="89" cy="18"/>
            </a:xfrm>
            <a:custGeom>
              <a:avLst/>
              <a:gdLst>
                <a:gd name="T0" fmla="*/ 0 w 89"/>
                <a:gd name="T1" fmla="*/ 18 h 18"/>
                <a:gd name="T2" fmla="*/ 71 w 89"/>
                <a:gd name="T3" fmla="*/ 18 h 18"/>
                <a:gd name="T4" fmla="*/ 89 w 89"/>
                <a:gd name="T5" fmla="*/ 0 h 18"/>
                <a:gd name="T6" fmla="*/ 26 w 89"/>
                <a:gd name="T7" fmla="*/ 0 h 18"/>
                <a:gd name="T8" fmla="*/ 0 w 89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8">
                  <a:moveTo>
                    <a:pt x="0" y="18"/>
                  </a:moveTo>
                  <a:lnTo>
                    <a:pt x="71" y="18"/>
                  </a:lnTo>
                  <a:lnTo>
                    <a:pt x="89" y="0"/>
                  </a:lnTo>
                  <a:lnTo>
                    <a:pt x="26" y="0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C9D4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85" name="Rectangle 267">
              <a:extLst>
                <a:ext uri="{FF2B5EF4-FFF2-40B4-BE49-F238E27FC236}">
                  <a16:creationId xmlns:a16="http://schemas.microsoft.com/office/drawing/2014/main" id="{B3975212-B6D2-4346-8C2C-3833CBC20A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5" y="933"/>
              <a:ext cx="61" cy="96"/>
            </a:xfrm>
            <a:prstGeom prst="rect">
              <a:avLst/>
            </a:prstGeom>
            <a:solidFill>
              <a:srgbClr val="809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86" name="Freeform 268">
              <a:extLst>
                <a:ext uri="{FF2B5EF4-FFF2-40B4-BE49-F238E27FC236}">
                  <a16:creationId xmlns:a16="http://schemas.microsoft.com/office/drawing/2014/main" id="{1D1A790A-CBB4-414C-8755-4E52CB21E1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3" y="1013"/>
              <a:ext cx="26" cy="29"/>
            </a:xfrm>
            <a:custGeom>
              <a:avLst/>
              <a:gdLst>
                <a:gd name="T0" fmla="*/ 0 w 26"/>
                <a:gd name="T1" fmla="*/ 29 h 29"/>
                <a:gd name="T2" fmla="*/ 26 w 26"/>
                <a:gd name="T3" fmla="*/ 11 h 29"/>
                <a:gd name="T4" fmla="*/ 26 w 26"/>
                <a:gd name="T5" fmla="*/ 0 h 29"/>
                <a:gd name="T6" fmla="*/ 0 w 26"/>
                <a:gd name="T7" fmla="*/ 18 h 29"/>
                <a:gd name="T8" fmla="*/ 0 w 26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9">
                  <a:moveTo>
                    <a:pt x="0" y="29"/>
                  </a:moveTo>
                  <a:lnTo>
                    <a:pt x="26" y="11"/>
                  </a:lnTo>
                  <a:lnTo>
                    <a:pt x="26" y="0"/>
                  </a:lnTo>
                  <a:lnTo>
                    <a:pt x="0" y="18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AFBE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87" name="Freeform 269">
              <a:extLst>
                <a:ext uri="{FF2B5EF4-FFF2-40B4-BE49-F238E27FC236}">
                  <a16:creationId xmlns:a16="http://schemas.microsoft.com/office/drawing/2014/main" id="{A9911DD5-1F46-42CF-BDD1-54B9869A8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5" y="865"/>
              <a:ext cx="128" cy="68"/>
            </a:xfrm>
            <a:custGeom>
              <a:avLst/>
              <a:gdLst>
                <a:gd name="T0" fmla="*/ 0 w 128"/>
                <a:gd name="T1" fmla="*/ 68 h 68"/>
                <a:gd name="T2" fmla="*/ 26 w 128"/>
                <a:gd name="T3" fmla="*/ 50 h 68"/>
                <a:gd name="T4" fmla="*/ 128 w 128"/>
                <a:gd name="T5" fmla="*/ 0 h 68"/>
                <a:gd name="T6" fmla="*/ 103 w 128"/>
                <a:gd name="T7" fmla="*/ 19 h 68"/>
                <a:gd name="T8" fmla="*/ 0 w 128"/>
                <a:gd name="T9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68">
                  <a:moveTo>
                    <a:pt x="0" y="68"/>
                  </a:moveTo>
                  <a:lnTo>
                    <a:pt x="26" y="50"/>
                  </a:lnTo>
                  <a:lnTo>
                    <a:pt x="128" y="0"/>
                  </a:lnTo>
                  <a:lnTo>
                    <a:pt x="103" y="19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AFBE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88" name="Freeform 270">
              <a:extLst>
                <a:ext uri="{FF2B5EF4-FFF2-40B4-BE49-F238E27FC236}">
                  <a16:creationId xmlns:a16="http://schemas.microsoft.com/office/drawing/2014/main" id="{C0DDAA5D-0986-4833-ACDD-64ACBA8518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5" y="933"/>
              <a:ext cx="198" cy="108"/>
            </a:xfrm>
            <a:custGeom>
              <a:avLst/>
              <a:gdLst>
                <a:gd name="T0" fmla="*/ 284 w 417"/>
                <a:gd name="T1" fmla="*/ 206 h 227"/>
                <a:gd name="T2" fmla="*/ 284 w 417"/>
                <a:gd name="T3" fmla="*/ 0 h 227"/>
                <a:gd name="T4" fmla="*/ 148 w 417"/>
                <a:gd name="T5" fmla="*/ 0 h 227"/>
                <a:gd name="T6" fmla="*/ 148 w 417"/>
                <a:gd name="T7" fmla="*/ 206 h 227"/>
                <a:gd name="T8" fmla="*/ 21 w 417"/>
                <a:gd name="T9" fmla="*/ 206 h 227"/>
                <a:gd name="T10" fmla="*/ 0 w 417"/>
                <a:gd name="T11" fmla="*/ 206 h 227"/>
                <a:gd name="T12" fmla="*/ 0 w 417"/>
                <a:gd name="T13" fmla="*/ 227 h 227"/>
                <a:gd name="T14" fmla="*/ 181 w 417"/>
                <a:gd name="T15" fmla="*/ 227 h 227"/>
                <a:gd name="T16" fmla="*/ 181 w 417"/>
                <a:gd name="T17" fmla="*/ 191 h 227"/>
                <a:gd name="T18" fmla="*/ 216 w 417"/>
                <a:gd name="T19" fmla="*/ 155 h 227"/>
                <a:gd name="T20" fmla="*/ 251 w 417"/>
                <a:gd name="T21" fmla="*/ 191 h 227"/>
                <a:gd name="T22" fmla="*/ 251 w 417"/>
                <a:gd name="T23" fmla="*/ 227 h 227"/>
                <a:gd name="T24" fmla="*/ 417 w 417"/>
                <a:gd name="T25" fmla="*/ 227 h 227"/>
                <a:gd name="T26" fmla="*/ 417 w 417"/>
                <a:gd name="T27" fmla="*/ 206 h 227"/>
                <a:gd name="T28" fmla="*/ 284 w 417"/>
                <a:gd name="T29" fmla="*/ 206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7" h="227">
                  <a:moveTo>
                    <a:pt x="284" y="206"/>
                  </a:moveTo>
                  <a:cubicBezTo>
                    <a:pt x="284" y="0"/>
                    <a:pt x="284" y="0"/>
                    <a:pt x="284" y="0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48" y="206"/>
                    <a:pt x="148" y="206"/>
                    <a:pt x="148" y="206"/>
                  </a:cubicBezTo>
                  <a:cubicBezTo>
                    <a:pt x="21" y="206"/>
                    <a:pt x="21" y="206"/>
                    <a:pt x="21" y="206"/>
                  </a:cubicBezTo>
                  <a:cubicBezTo>
                    <a:pt x="0" y="206"/>
                    <a:pt x="0" y="206"/>
                    <a:pt x="0" y="206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181" y="227"/>
                    <a:pt x="181" y="227"/>
                    <a:pt x="181" y="227"/>
                  </a:cubicBezTo>
                  <a:cubicBezTo>
                    <a:pt x="181" y="191"/>
                    <a:pt x="181" y="191"/>
                    <a:pt x="181" y="191"/>
                  </a:cubicBezTo>
                  <a:cubicBezTo>
                    <a:pt x="181" y="171"/>
                    <a:pt x="197" y="155"/>
                    <a:pt x="216" y="155"/>
                  </a:cubicBezTo>
                  <a:cubicBezTo>
                    <a:pt x="235" y="155"/>
                    <a:pt x="251" y="171"/>
                    <a:pt x="251" y="191"/>
                  </a:cubicBezTo>
                  <a:cubicBezTo>
                    <a:pt x="251" y="227"/>
                    <a:pt x="251" y="227"/>
                    <a:pt x="251" y="227"/>
                  </a:cubicBezTo>
                  <a:cubicBezTo>
                    <a:pt x="417" y="227"/>
                    <a:pt x="417" y="227"/>
                    <a:pt x="417" y="227"/>
                  </a:cubicBezTo>
                  <a:cubicBezTo>
                    <a:pt x="417" y="206"/>
                    <a:pt x="417" y="206"/>
                    <a:pt x="417" y="206"/>
                  </a:cubicBezTo>
                  <a:lnTo>
                    <a:pt x="284" y="206"/>
                  </a:lnTo>
                  <a:close/>
                </a:path>
              </a:pathLst>
            </a:custGeom>
            <a:solidFill>
              <a:srgbClr val="809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89" name="Rectangle 271">
              <a:extLst>
                <a:ext uri="{FF2B5EF4-FFF2-40B4-BE49-F238E27FC236}">
                  <a16:creationId xmlns:a16="http://schemas.microsoft.com/office/drawing/2014/main" id="{A7377F3F-9D31-41D5-B160-FB0668754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0" y="933"/>
              <a:ext cx="61" cy="96"/>
            </a:xfrm>
            <a:prstGeom prst="rect">
              <a:avLst/>
            </a:prstGeom>
            <a:solidFill>
              <a:srgbClr val="809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90" name="Freeform 272">
              <a:extLst>
                <a:ext uri="{FF2B5EF4-FFF2-40B4-BE49-F238E27FC236}">
                  <a16:creationId xmlns:a16="http://schemas.microsoft.com/office/drawing/2014/main" id="{A6FF6E68-094D-428C-B1A5-0B191D2191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933"/>
              <a:ext cx="3" cy="98"/>
            </a:xfrm>
            <a:custGeom>
              <a:avLst/>
              <a:gdLst>
                <a:gd name="T0" fmla="*/ 3 w 3"/>
                <a:gd name="T1" fmla="*/ 0 h 98"/>
                <a:gd name="T2" fmla="*/ 0 w 3"/>
                <a:gd name="T3" fmla="*/ 0 h 98"/>
                <a:gd name="T4" fmla="*/ 0 w 3"/>
                <a:gd name="T5" fmla="*/ 98 h 98"/>
                <a:gd name="T6" fmla="*/ 3 w 3"/>
                <a:gd name="T7" fmla="*/ 96 h 98"/>
                <a:gd name="T8" fmla="*/ 3 w 3"/>
                <a:gd name="T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98">
                  <a:moveTo>
                    <a:pt x="3" y="0"/>
                  </a:moveTo>
                  <a:lnTo>
                    <a:pt x="0" y="0"/>
                  </a:lnTo>
                  <a:lnTo>
                    <a:pt x="0" y="98"/>
                  </a:lnTo>
                  <a:lnTo>
                    <a:pt x="3" y="9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FBE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91" name="Freeform 273">
              <a:extLst>
                <a:ext uri="{FF2B5EF4-FFF2-40B4-BE49-F238E27FC236}">
                  <a16:creationId xmlns:a16="http://schemas.microsoft.com/office/drawing/2014/main" id="{D75CCD7A-0F9D-4FE5-93EE-D0622F9EF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8" y="962"/>
              <a:ext cx="14" cy="29"/>
            </a:xfrm>
            <a:custGeom>
              <a:avLst/>
              <a:gdLst>
                <a:gd name="T0" fmla="*/ 15 w 30"/>
                <a:gd name="T1" fmla="*/ 0 h 62"/>
                <a:gd name="T2" fmla="*/ 0 w 30"/>
                <a:gd name="T3" fmla="*/ 15 h 62"/>
                <a:gd name="T4" fmla="*/ 0 w 30"/>
                <a:gd name="T5" fmla="*/ 62 h 62"/>
                <a:gd name="T6" fmla="*/ 30 w 30"/>
                <a:gd name="T7" fmla="*/ 62 h 62"/>
                <a:gd name="T8" fmla="*/ 30 w 30"/>
                <a:gd name="T9" fmla="*/ 15 h 62"/>
                <a:gd name="T10" fmla="*/ 15 w 30"/>
                <a:gd name="T11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62">
                  <a:moveTo>
                    <a:pt x="15" y="0"/>
                  </a:moveTo>
                  <a:cubicBezTo>
                    <a:pt x="6" y="0"/>
                    <a:pt x="0" y="7"/>
                    <a:pt x="0" y="15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30" y="7"/>
                    <a:pt x="23" y="0"/>
                    <a:pt x="1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92" name="Freeform 274">
              <a:extLst>
                <a:ext uri="{FF2B5EF4-FFF2-40B4-BE49-F238E27FC236}">
                  <a16:creationId xmlns:a16="http://schemas.microsoft.com/office/drawing/2014/main" id="{2174889F-521A-4DAF-BA04-C86162CAE8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8" y="962"/>
              <a:ext cx="14" cy="29"/>
            </a:xfrm>
            <a:custGeom>
              <a:avLst/>
              <a:gdLst>
                <a:gd name="T0" fmla="*/ 10 w 30"/>
                <a:gd name="T1" fmla="*/ 8 h 62"/>
                <a:gd name="T2" fmla="*/ 12 w 30"/>
                <a:gd name="T3" fmla="*/ 0 h 62"/>
                <a:gd name="T4" fmla="*/ 0 w 30"/>
                <a:gd name="T5" fmla="*/ 15 h 62"/>
                <a:gd name="T6" fmla="*/ 0 w 30"/>
                <a:gd name="T7" fmla="*/ 62 h 62"/>
                <a:gd name="T8" fmla="*/ 30 w 30"/>
                <a:gd name="T9" fmla="*/ 62 h 62"/>
                <a:gd name="T10" fmla="*/ 30 w 30"/>
                <a:gd name="T11" fmla="*/ 54 h 62"/>
                <a:gd name="T12" fmla="*/ 10 w 30"/>
                <a:gd name="T13" fmla="*/ 54 h 62"/>
                <a:gd name="T14" fmla="*/ 10 w 30"/>
                <a:gd name="T15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62">
                  <a:moveTo>
                    <a:pt x="10" y="8"/>
                  </a:moveTo>
                  <a:cubicBezTo>
                    <a:pt x="10" y="5"/>
                    <a:pt x="11" y="3"/>
                    <a:pt x="12" y="0"/>
                  </a:cubicBezTo>
                  <a:cubicBezTo>
                    <a:pt x="5" y="2"/>
                    <a:pt x="0" y="8"/>
                    <a:pt x="0" y="15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10" y="54"/>
                    <a:pt x="10" y="54"/>
                    <a:pt x="10" y="54"/>
                  </a:cubicBezTo>
                  <a:lnTo>
                    <a:pt x="10" y="8"/>
                  </a:lnTo>
                  <a:close/>
                </a:path>
              </a:pathLst>
            </a:custGeom>
            <a:solidFill>
              <a:srgbClr val="AFBE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93" name="Freeform 275">
              <a:extLst>
                <a:ext uri="{FF2B5EF4-FFF2-40B4-BE49-F238E27FC236}">
                  <a16:creationId xmlns:a16="http://schemas.microsoft.com/office/drawing/2014/main" id="{F497620D-EE04-44D5-AA7B-CE1C921643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8" y="987"/>
              <a:ext cx="14" cy="4"/>
            </a:xfrm>
            <a:custGeom>
              <a:avLst/>
              <a:gdLst>
                <a:gd name="T0" fmla="*/ 4 w 14"/>
                <a:gd name="T1" fmla="*/ 0 h 4"/>
                <a:gd name="T2" fmla="*/ 0 w 14"/>
                <a:gd name="T3" fmla="*/ 4 h 4"/>
                <a:gd name="T4" fmla="*/ 14 w 14"/>
                <a:gd name="T5" fmla="*/ 4 h 4"/>
                <a:gd name="T6" fmla="*/ 14 w 14"/>
                <a:gd name="T7" fmla="*/ 0 h 4"/>
                <a:gd name="T8" fmla="*/ 4 w 14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">
                  <a:moveTo>
                    <a:pt x="4" y="0"/>
                  </a:moveTo>
                  <a:lnTo>
                    <a:pt x="0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C9D4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94" name="Freeform 276">
              <a:extLst>
                <a:ext uri="{FF2B5EF4-FFF2-40B4-BE49-F238E27FC236}">
                  <a16:creationId xmlns:a16="http://schemas.microsoft.com/office/drawing/2014/main" id="{31CDC31E-9D34-4480-9F49-68A5A50FA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2" y="962"/>
              <a:ext cx="14" cy="29"/>
            </a:xfrm>
            <a:custGeom>
              <a:avLst/>
              <a:gdLst>
                <a:gd name="T0" fmla="*/ 15 w 30"/>
                <a:gd name="T1" fmla="*/ 0 h 62"/>
                <a:gd name="T2" fmla="*/ 0 w 30"/>
                <a:gd name="T3" fmla="*/ 15 h 62"/>
                <a:gd name="T4" fmla="*/ 0 w 30"/>
                <a:gd name="T5" fmla="*/ 62 h 62"/>
                <a:gd name="T6" fmla="*/ 30 w 30"/>
                <a:gd name="T7" fmla="*/ 62 h 62"/>
                <a:gd name="T8" fmla="*/ 30 w 30"/>
                <a:gd name="T9" fmla="*/ 15 h 62"/>
                <a:gd name="T10" fmla="*/ 15 w 30"/>
                <a:gd name="T11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62">
                  <a:moveTo>
                    <a:pt x="15" y="0"/>
                  </a:moveTo>
                  <a:cubicBezTo>
                    <a:pt x="7" y="0"/>
                    <a:pt x="0" y="7"/>
                    <a:pt x="0" y="15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30" y="7"/>
                    <a:pt x="24" y="0"/>
                    <a:pt x="1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95" name="Freeform 277">
              <a:extLst>
                <a:ext uri="{FF2B5EF4-FFF2-40B4-BE49-F238E27FC236}">
                  <a16:creationId xmlns:a16="http://schemas.microsoft.com/office/drawing/2014/main" id="{32C2E893-45BF-423D-8531-5E0026ED07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2" y="962"/>
              <a:ext cx="14" cy="29"/>
            </a:xfrm>
            <a:custGeom>
              <a:avLst/>
              <a:gdLst>
                <a:gd name="T0" fmla="*/ 11 w 30"/>
                <a:gd name="T1" fmla="*/ 8 h 62"/>
                <a:gd name="T2" fmla="*/ 13 w 30"/>
                <a:gd name="T3" fmla="*/ 0 h 62"/>
                <a:gd name="T4" fmla="*/ 0 w 30"/>
                <a:gd name="T5" fmla="*/ 15 h 62"/>
                <a:gd name="T6" fmla="*/ 0 w 30"/>
                <a:gd name="T7" fmla="*/ 62 h 62"/>
                <a:gd name="T8" fmla="*/ 30 w 30"/>
                <a:gd name="T9" fmla="*/ 62 h 62"/>
                <a:gd name="T10" fmla="*/ 30 w 30"/>
                <a:gd name="T11" fmla="*/ 54 h 62"/>
                <a:gd name="T12" fmla="*/ 11 w 30"/>
                <a:gd name="T13" fmla="*/ 54 h 62"/>
                <a:gd name="T14" fmla="*/ 11 w 30"/>
                <a:gd name="T15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62">
                  <a:moveTo>
                    <a:pt x="11" y="8"/>
                  </a:moveTo>
                  <a:cubicBezTo>
                    <a:pt x="11" y="5"/>
                    <a:pt x="11" y="3"/>
                    <a:pt x="13" y="0"/>
                  </a:cubicBezTo>
                  <a:cubicBezTo>
                    <a:pt x="6" y="2"/>
                    <a:pt x="0" y="8"/>
                    <a:pt x="0" y="15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11" y="54"/>
                    <a:pt x="11" y="54"/>
                    <a:pt x="11" y="54"/>
                  </a:cubicBezTo>
                  <a:lnTo>
                    <a:pt x="11" y="8"/>
                  </a:lnTo>
                  <a:close/>
                </a:path>
              </a:pathLst>
            </a:custGeom>
            <a:solidFill>
              <a:srgbClr val="AFBE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96" name="Freeform 278">
              <a:extLst>
                <a:ext uri="{FF2B5EF4-FFF2-40B4-BE49-F238E27FC236}">
                  <a16:creationId xmlns:a16="http://schemas.microsoft.com/office/drawing/2014/main" id="{5DDDCAB7-08BC-4B23-857F-B7CCBBF2F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2" y="987"/>
              <a:ext cx="14" cy="4"/>
            </a:xfrm>
            <a:custGeom>
              <a:avLst/>
              <a:gdLst>
                <a:gd name="T0" fmla="*/ 5 w 14"/>
                <a:gd name="T1" fmla="*/ 0 h 4"/>
                <a:gd name="T2" fmla="*/ 0 w 14"/>
                <a:gd name="T3" fmla="*/ 4 h 4"/>
                <a:gd name="T4" fmla="*/ 14 w 14"/>
                <a:gd name="T5" fmla="*/ 4 h 4"/>
                <a:gd name="T6" fmla="*/ 14 w 14"/>
                <a:gd name="T7" fmla="*/ 0 h 4"/>
                <a:gd name="T8" fmla="*/ 5 w 14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">
                  <a:moveTo>
                    <a:pt x="5" y="0"/>
                  </a:moveTo>
                  <a:lnTo>
                    <a:pt x="0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C9D4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97" name="Freeform 279">
              <a:extLst>
                <a:ext uri="{FF2B5EF4-FFF2-40B4-BE49-F238E27FC236}">
                  <a16:creationId xmlns:a16="http://schemas.microsoft.com/office/drawing/2014/main" id="{8AAEE170-FA7C-4D11-A9FC-658D483C20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1" y="962"/>
              <a:ext cx="14" cy="29"/>
            </a:xfrm>
            <a:custGeom>
              <a:avLst/>
              <a:gdLst>
                <a:gd name="T0" fmla="*/ 15 w 30"/>
                <a:gd name="T1" fmla="*/ 0 h 62"/>
                <a:gd name="T2" fmla="*/ 0 w 30"/>
                <a:gd name="T3" fmla="*/ 15 h 62"/>
                <a:gd name="T4" fmla="*/ 0 w 30"/>
                <a:gd name="T5" fmla="*/ 62 h 62"/>
                <a:gd name="T6" fmla="*/ 30 w 30"/>
                <a:gd name="T7" fmla="*/ 62 h 62"/>
                <a:gd name="T8" fmla="*/ 30 w 30"/>
                <a:gd name="T9" fmla="*/ 15 h 62"/>
                <a:gd name="T10" fmla="*/ 15 w 30"/>
                <a:gd name="T11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62">
                  <a:moveTo>
                    <a:pt x="15" y="0"/>
                  </a:moveTo>
                  <a:cubicBezTo>
                    <a:pt x="7" y="0"/>
                    <a:pt x="0" y="7"/>
                    <a:pt x="0" y="15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30" y="7"/>
                    <a:pt x="23" y="0"/>
                    <a:pt x="1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98" name="Freeform 280">
              <a:extLst>
                <a:ext uri="{FF2B5EF4-FFF2-40B4-BE49-F238E27FC236}">
                  <a16:creationId xmlns:a16="http://schemas.microsoft.com/office/drawing/2014/main" id="{B80220A9-FA38-4A19-88D0-F195CBC28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1" y="962"/>
              <a:ext cx="14" cy="29"/>
            </a:xfrm>
            <a:custGeom>
              <a:avLst/>
              <a:gdLst>
                <a:gd name="T0" fmla="*/ 10 w 30"/>
                <a:gd name="T1" fmla="*/ 8 h 62"/>
                <a:gd name="T2" fmla="*/ 12 w 30"/>
                <a:gd name="T3" fmla="*/ 0 h 62"/>
                <a:gd name="T4" fmla="*/ 0 w 30"/>
                <a:gd name="T5" fmla="*/ 15 h 62"/>
                <a:gd name="T6" fmla="*/ 0 w 30"/>
                <a:gd name="T7" fmla="*/ 62 h 62"/>
                <a:gd name="T8" fmla="*/ 30 w 30"/>
                <a:gd name="T9" fmla="*/ 62 h 62"/>
                <a:gd name="T10" fmla="*/ 30 w 30"/>
                <a:gd name="T11" fmla="*/ 54 h 62"/>
                <a:gd name="T12" fmla="*/ 10 w 30"/>
                <a:gd name="T13" fmla="*/ 54 h 62"/>
                <a:gd name="T14" fmla="*/ 10 w 30"/>
                <a:gd name="T15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62">
                  <a:moveTo>
                    <a:pt x="10" y="8"/>
                  </a:moveTo>
                  <a:cubicBezTo>
                    <a:pt x="10" y="5"/>
                    <a:pt x="11" y="3"/>
                    <a:pt x="12" y="0"/>
                  </a:cubicBezTo>
                  <a:cubicBezTo>
                    <a:pt x="5" y="2"/>
                    <a:pt x="0" y="8"/>
                    <a:pt x="0" y="15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10" y="54"/>
                    <a:pt x="10" y="54"/>
                    <a:pt x="10" y="54"/>
                  </a:cubicBezTo>
                  <a:lnTo>
                    <a:pt x="10" y="8"/>
                  </a:lnTo>
                  <a:close/>
                </a:path>
              </a:pathLst>
            </a:custGeom>
            <a:solidFill>
              <a:srgbClr val="AFBE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99" name="Freeform 281">
              <a:extLst>
                <a:ext uri="{FF2B5EF4-FFF2-40B4-BE49-F238E27FC236}">
                  <a16:creationId xmlns:a16="http://schemas.microsoft.com/office/drawing/2014/main" id="{E688C71D-38B7-415F-87C9-AE7D22A27E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1" y="987"/>
              <a:ext cx="14" cy="4"/>
            </a:xfrm>
            <a:custGeom>
              <a:avLst/>
              <a:gdLst>
                <a:gd name="T0" fmla="*/ 5 w 14"/>
                <a:gd name="T1" fmla="*/ 0 h 4"/>
                <a:gd name="T2" fmla="*/ 0 w 14"/>
                <a:gd name="T3" fmla="*/ 4 h 4"/>
                <a:gd name="T4" fmla="*/ 14 w 14"/>
                <a:gd name="T5" fmla="*/ 4 h 4"/>
                <a:gd name="T6" fmla="*/ 14 w 14"/>
                <a:gd name="T7" fmla="*/ 0 h 4"/>
                <a:gd name="T8" fmla="*/ 5 w 14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">
                  <a:moveTo>
                    <a:pt x="5" y="0"/>
                  </a:moveTo>
                  <a:lnTo>
                    <a:pt x="0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C9D4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00" name="Freeform 282">
              <a:extLst>
                <a:ext uri="{FF2B5EF4-FFF2-40B4-BE49-F238E27FC236}">
                  <a16:creationId xmlns:a16="http://schemas.microsoft.com/office/drawing/2014/main" id="{AFAC548A-1DBE-4E24-B639-CFD71053D0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1" y="962"/>
              <a:ext cx="14" cy="29"/>
            </a:xfrm>
            <a:custGeom>
              <a:avLst/>
              <a:gdLst>
                <a:gd name="T0" fmla="*/ 15 w 30"/>
                <a:gd name="T1" fmla="*/ 0 h 62"/>
                <a:gd name="T2" fmla="*/ 0 w 30"/>
                <a:gd name="T3" fmla="*/ 15 h 62"/>
                <a:gd name="T4" fmla="*/ 0 w 30"/>
                <a:gd name="T5" fmla="*/ 62 h 62"/>
                <a:gd name="T6" fmla="*/ 30 w 30"/>
                <a:gd name="T7" fmla="*/ 62 h 62"/>
                <a:gd name="T8" fmla="*/ 30 w 30"/>
                <a:gd name="T9" fmla="*/ 15 h 62"/>
                <a:gd name="T10" fmla="*/ 15 w 30"/>
                <a:gd name="T11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62">
                  <a:moveTo>
                    <a:pt x="15" y="0"/>
                  </a:moveTo>
                  <a:cubicBezTo>
                    <a:pt x="7" y="0"/>
                    <a:pt x="0" y="7"/>
                    <a:pt x="0" y="15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30" y="7"/>
                    <a:pt x="24" y="0"/>
                    <a:pt x="1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01" name="Freeform 283">
              <a:extLst>
                <a:ext uri="{FF2B5EF4-FFF2-40B4-BE49-F238E27FC236}">
                  <a16:creationId xmlns:a16="http://schemas.microsoft.com/office/drawing/2014/main" id="{CE1F3D93-F3FC-4CD4-891F-B6B3F9308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1" y="962"/>
              <a:ext cx="14" cy="29"/>
            </a:xfrm>
            <a:custGeom>
              <a:avLst/>
              <a:gdLst>
                <a:gd name="T0" fmla="*/ 11 w 30"/>
                <a:gd name="T1" fmla="*/ 8 h 62"/>
                <a:gd name="T2" fmla="*/ 13 w 30"/>
                <a:gd name="T3" fmla="*/ 0 h 62"/>
                <a:gd name="T4" fmla="*/ 0 w 30"/>
                <a:gd name="T5" fmla="*/ 15 h 62"/>
                <a:gd name="T6" fmla="*/ 0 w 30"/>
                <a:gd name="T7" fmla="*/ 62 h 62"/>
                <a:gd name="T8" fmla="*/ 30 w 30"/>
                <a:gd name="T9" fmla="*/ 62 h 62"/>
                <a:gd name="T10" fmla="*/ 30 w 30"/>
                <a:gd name="T11" fmla="*/ 54 h 62"/>
                <a:gd name="T12" fmla="*/ 11 w 30"/>
                <a:gd name="T13" fmla="*/ 54 h 62"/>
                <a:gd name="T14" fmla="*/ 11 w 30"/>
                <a:gd name="T15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62">
                  <a:moveTo>
                    <a:pt x="11" y="8"/>
                  </a:moveTo>
                  <a:cubicBezTo>
                    <a:pt x="11" y="5"/>
                    <a:pt x="11" y="3"/>
                    <a:pt x="13" y="0"/>
                  </a:cubicBezTo>
                  <a:cubicBezTo>
                    <a:pt x="6" y="2"/>
                    <a:pt x="0" y="8"/>
                    <a:pt x="0" y="15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11" y="54"/>
                    <a:pt x="11" y="54"/>
                    <a:pt x="11" y="54"/>
                  </a:cubicBezTo>
                  <a:lnTo>
                    <a:pt x="11" y="8"/>
                  </a:lnTo>
                  <a:close/>
                </a:path>
              </a:pathLst>
            </a:custGeom>
            <a:solidFill>
              <a:srgbClr val="AFBE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02" name="Freeform 284">
              <a:extLst>
                <a:ext uri="{FF2B5EF4-FFF2-40B4-BE49-F238E27FC236}">
                  <a16:creationId xmlns:a16="http://schemas.microsoft.com/office/drawing/2014/main" id="{D4149F5E-8B18-4718-9DBE-0AADBD0AA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1" y="987"/>
              <a:ext cx="14" cy="4"/>
            </a:xfrm>
            <a:custGeom>
              <a:avLst/>
              <a:gdLst>
                <a:gd name="T0" fmla="*/ 5 w 14"/>
                <a:gd name="T1" fmla="*/ 0 h 4"/>
                <a:gd name="T2" fmla="*/ 0 w 14"/>
                <a:gd name="T3" fmla="*/ 4 h 4"/>
                <a:gd name="T4" fmla="*/ 14 w 14"/>
                <a:gd name="T5" fmla="*/ 4 h 4"/>
                <a:gd name="T6" fmla="*/ 14 w 14"/>
                <a:gd name="T7" fmla="*/ 0 h 4"/>
                <a:gd name="T8" fmla="*/ 5 w 14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">
                  <a:moveTo>
                    <a:pt x="5" y="0"/>
                  </a:moveTo>
                  <a:lnTo>
                    <a:pt x="0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C9D4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03" name="Freeform 285">
              <a:extLst>
                <a:ext uri="{FF2B5EF4-FFF2-40B4-BE49-F238E27FC236}">
                  <a16:creationId xmlns:a16="http://schemas.microsoft.com/office/drawing/2014/main" id="{1E8F1284-836C-4BB3-85D6-CC438A40E3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5" y="962"/>
              <a:ext cx="15" cy="29"/>
            </a:xfrm>
            <a:custGeom>
              <a:avLst/>
              <a:gdLst>
                <a:gd name="T0" fmla="*/ 15 w 30"/>
                <a:gd name="T1" fmla="*/ 0 h 62"/>
                <a:gd name="T2" fmla="*/ 0 w 30"/>
                <a:gd name="T3" fmla="*/ 15 h 62"/>
                <a:gd name="T4" fmla="*/ 0 w 30"/>
                <a:gd name="T5" fmla="*/ 62 h 62"/>
                <a:gd name="T6" fmla="*/ 30 w 30"/>
                <a:gd name="T7" fmla="*/ 62 h 62"/>
                <a:gd name="T8" fmla="*/ 30 w 30"/>
                <a:gd name="T9" fmla="*/ 15 h 62"/>
                <a:gd name="T10" fmla="*/ 15 w 30"/>
                <a:gd name="T11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62">
                  <a:moveTo>
                    <a:pt x="15" y="0"/>
                  </a:moveTo>
                  <a:cubicBezTo>
                    <a:pt x="7" y="0"/>
                    <a:pt x="0" y="7"/>
                    <a:pt x="0" y="15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30" y="7"/>
                    <a:pt x="23" y="0"/>
                    <a:pt x="1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04" name="Freeform 286">
              <a:extLst>
                <a:ext uri="{FF2B5EF4-FFF2-40B4-BE49-F238E27FC236}">
                  <a16:creationId xmlns:a16="http://schemas.microsoft.com/office/drawing/2014/main" id="{90B5BB3E-F7E0-4C42-A1F9-7DA701C38B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5" y="962"/>
              <a:ext cx="15" cy="29"/>
            </a:xfrm>
            <a:custGeom>
              <a:avLst/>
              <a:gdLst>
                <a:gd name="T0" fmla="*/ 10 w 30"/>
                <a:gd name="T1" fmla="*/ 8 h 62"/>
                <a:gd name="T2" fmla="*/ 12 w 30"/>
                <a:gd name="T3" fmla="*/ 0 h 62"/>
                <a:gd name="T4" fmla="*/ 0 w 30"/>
                <a:gd name="T5" fmla="*/ 15 h 62"/>
                <a:gd name="T6" fmla="*/ 0 w 30"/>
                <a:gd name="T7" fmla="*/ 62 h 62"/>
                <a:gd name="T8" fmla="*/ 30 w 30"/>
                <a:gd name="T9" fmla="*/ 62 h 62"/>
                <a:gd name="T10" fmla="*/ 30 w 30"/>
                <a:gd name="T11" fmla="*/ 54 h 62"/>
                <a:gd name="T12" fmla="*/ 10 w 30"/>
                <a:gd name="T13" fmla="*/ 54 h 62"/>
                <a:gd name="T14" fmla="*/ 10 w 30"/>
                <a:gd name="T15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62">
                  <a:moveTo>
                    <a:pt x="10" y="8"/>
                  </a:moveTo>
                  <a:cubicBezTo>
                    <a:pt x="10" y="5"/>
                    <a:pt x="11" y="3"/>
                    <a:pt x="12" y="0"/>
                  </a:cubicBezTo>
                  <a:cubicBezTo>
                    <a:pt x="5" y="2"/>
                    <a:pt x="0" y="8"/>
                    <a:pt x="0" y="15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10" y="54"/>
                    <a:pt x="10" y="54"/>
                    <a:pt x="10" y="54"/>
                  </a:cubicBezTo>
                  <a:lnTo>
                    <a:pt x="10" y="8"/>
                  </a:lnTo>
                  <a:close/>
                </a:path>
              </a:pathLst>
            </a:custGeom>
            <a:solidFill>
              <a:srgbClr val="AFBE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05" name="Freeform 287">
              <a:extLst>
                <a:ext uri="{FF2B5EF4-FFF2-40B4-BE49-F238E27FC236}">
                  <a16:creationId xmlns:a16="http://schemas.microsoft.com/office/drawing/2014/main" id="{668C0026-C78D-46EF-94AA-FF44CFEC59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5" y="987"/>
              <a:ext cx="15" cy="4"/>
            </a:xfrm>
            <a:custGeom>
              <a:avLst/>
              <a:gdLst>
                <a:gd name="T0" fmla="*/ 5 w 15"/>
                <a:gd name="T1" fmla="*/ 0 h 4"/>
                <a:gd name="T2" fmla="*/ 0 w 15"/>
                <a:gd name="T3" fmla="*/ 4 h 4"/>
                <a:gd name="T4" fmla="*/ 15 w 15"/>
                <a:gd name="T5" fmla="*/ 4 h 4"/>
                <a:gd name="T6" fmla="*/ 15 w 15"/>
                <a:gd name="T7" fmla="*/ 0 h 4"/>
                <a:gd name="T8" fmla="*/ 5 w 1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">
                  <a:moveTo>
                    <a:pt x="5" y="0"/>
                  </a:moveTo>
                  <a:lnTo>
                    <a:pt x="0" y="4"/>
                  </a:lnTo>
                  <a:lnTo>
                    <a:pt x="15" y="4"/>
                  </a:lnTo>
                  <a:lnTo>
                    <a:pt x="1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C9D4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06" name="Freeform 288">
              <a:extLst>
                <a:ext uri="{FF2B5EF4-FFF2-40B4-BE49-F238E27FC236}">
                  <a16:creationId xmlns:a16="http://schemas.microsoft.com/office/drawing/2014/main" id="{1E9AD1BD-3293-4633-84DB-BA0E9EB5F2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1" y="918"/>
              <a:ext cx="21" cy="111"/>
            </a:xfrm>
            <a:custGeom>
              <a:avLst/>
              <a:gdLst>
                <a:gd name="T0" fmla="*/ 0 w 21"/>
                <a:gd name="T1" fmla="*/ 15 h 111"/>
                <a:gd name="T2" fmla="*/ 0 w 21"/>
                <a:gd name="T3" fmla="*/ 111 h 111"/>
                <a:gd name="T4" fmla="*/ 21 w 21"/>
                <a:gd name="T5" fmla="*/ 95 h 111"/>
                <a:gd name="T6" fmla="*/ 21 w 21"/>
                <a:gd name="T7" fmla="*/ 0 h 111"/>
                <a:gd name="T8" fmla="*/ 0 w 21"/>
                <a:gd name="T9" fmla="*/ 15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11">
                  <a:moveTo>
                    <a:pt x="0" y="15"/>
                  </a:moveTo>
                  <a:lnTo>
                    <a:pt x="0" y="111"/>
                  </a:lnTo>
                  <a:lnTo>
                    <a:pt x="21" y="95"/>
                  </a:lnTo>
                  <a:lnTo>
                    <a:pt x="21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AFBE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07" name="Freeform 289">
              <a:extLst>
                <a:ext uri="{FF2B5EF4-FFF2-40B4-BE49-F238E27FC236}">
                  <a16:creationId xmlns:a16="http://schemas.microsoft.com/office/drawing/2014/main" id="{F7C274F0-9D0A-4F4F-B68D-F2A0C7B56D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8" y="865"/>
              <a:ext cx="128" cy="68"/>
            </a:xfrm>
            <a:custGeom>
              <a:avLst/>
              <a:gdLst>
                <a:gd name="T0" fmla="*/ 103 w 128"/>
                <a:gd name="T1" fmla="*/ 68 h 68"/>
                <a:gd name="T2" fmla="*/ 128 w 128"/>
                <a:gd name="T3" fmla="*/ 50 h 68"/>
                <a:gd name="T4" fmla="*/ 25 w 128"/>
                <a:gd name="T5" fmla="*/ 0 h 68"/>
                <a:gd name="T6" fmla="*/ 0 w 128"/>
                <a:gd name="T7" fmla="*/ 19 h 68"/>
                <a:gd name="T8" fmla="*/ 103 w 128"/>
                <a:gd name="T9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68">
                  <a:moveTo>
                    <a:pt x="103" y="68"/>
                  </a:moveTo>
                  <a:lnTo>
                    <a:pt x="128" y="50"/>
                  </a:lnTo>
                  <a:lnTo>
                    <a:pt x="25" y="0"/>
                  </a:lnTo>
                  <a:lnTo>
                    <a:pt x="0" y="19"/>
                  </a:lnTo>
                  <a:lnTo>
                    <a:pt x="103" y="68"/>
                  </a:lnTo>
                  <a:close/>
                </a:path>
              </a:pathLst>
            </a:custGeom>
            <a:solidFill>
              <a:srgbClr val="C9D4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08" name="Freeform 290">
              <a:extLst>
                <a:ext uri="{FF2B5EF4-FFF2-40B4-BE49-F238E27FC236}">
                  <a16:creationId xmlns:a16="http://schemas.microsoft.com/office/drawing/2014/main" id="{AFCD21A1-3D1A-4072-BB75-4D754399E4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5" y="884"/>
              <a:ext cx="206" cy="49"/>
            </a:xfrm>
            <a:custGeom>
              <a:avLst/>
              <a:gdLst>
                <a:gd name="T0" fmla="*/ 68 w 206"/>
                <a:gd name="T1" fmla="*/ 49 h 49"/>
                <a:gd name="T2" fmla="*/ 138 w 206"/>
                <a:gd name="T3" fmla="*/ 49 h 49"/>
                <a:gd name="T4" fmla="*/ 206 w 206"/>
                <a:gd name="T5" fmla="*/ 49 h 49"/>
                <a:gd name="T6" fmla="*/ 103 w 206"/>
                <a:gd name="T7" fmla="*/ 0 h 49"/>
                <a:gd name="T8" fmla="*/ 0 w 206"/>
                <a:gd name="T9" fmla="*/ 49 h 49"/>
                <a:gd name="T10" fmla="*/ 10 w 206"/>
                <a:gd name="T11" fmla="*/ 49 h 49"/>
                <a:gd name="T12" fmla="*/ 68 w 206"/>
                <a:gd name="T13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6" h="49">
                  <a:moveTo>
                    <a:pt x="68" y="49"/>
                  </a:moveTo>
                  <a:lnTo>
                    <a:pt x="138" y="49"/>
                  </a:lnTo>
                  <a:lnTo>
                    <a:pt x="206" y="49"/>
                  </a:lnTo>
                  <a:lnTo>
                    <a:pt x="103" y="0"/>
                  </a:lnTo>
                  <a:lnTo>
                    <a:pt x="0" y="49"/>
                  </a:lnTo>
                  <a:lnTo>
                    <a:pt x="10" y="49"/>
                  </a:lnTo>
                  <a:lnTo>
                    <a:pt x="68" y="49"/>
                  </a:lnTo>
                  <a:close/>
                </a:path>
              </a:pathLst>
            </a:custGeom>
            <a:solidFill>
              <a:srgbClr val="809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09" name="Oval 291">
              <a:extLst>
                <a:ext uri="{FF2B5EF4-FFF2-40B4-BE49-F238E27FC236}">
                  <a16:creationId xmlns:a16="http://schemas.microsoft.com/office/drawing/2014/main" id="{7751FF58-0324-41B4-ACB0-F1E45FEE45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6" y="905"/>
              <a:ext cx="20" cy="2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10" name="Freeform 292">
              <a:extLst>
                <a:ext uri="{FF2B5EF4-FFF2-40B4-BE49-F238E27FC236}">
                  <a16:creationId xmlns:a16="http://schemas.microsoft.com/office/drawing/2014/main" id="{78A890BA-F09A-4C82-AABE-855320750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906"/>
              <a:ext cx="19" cy="19"/>
            </a:xfrm>
            <a:custGeom>
              <a:avLst/>
              <a:gdLst>
                <a:gd name="T0" fmla="*/ 6 w 40"/>
                <a:gd name="T1" fmla="*/ 12 h 40"/>
                <a:gd name="T2" fmla="*/ 10 w 40"/>
                <a:gd name="T3" fmla="*/ 0 h 40"/>
                <a:gd name="T4" fmla="*/ 0 w 40"/>
                <a:gd name="T5" fmla="*/ 19 h 40"/>
                <a:gd name="T6" fmla="*/ 21 w 40"/>
                <a:gd name="T7" fmla="*/ 40 h 40"/>
                <a:gd name="T8" fmla="*/ 40 w 40"/>
                <a:gd name="T9" fmla="*/ 30 h 40"/>
                <a:gd name="T10" fmla="*/ 28 w 40"/>
                <a:gd name="T11" fmla="*/ 34 h 40"/>
                <a:gd name="T12" fmla="*/ 6 w 40"/>
                <a:gd name="T13" fmla="*/ 1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40">
                  <a:moveTo>
                    <a:pt x="6" y="12"/>
                  </a:moveTo>
                  <a:cubicBezTo>
                    <a:pt x="6" y="8"/>
                    <a:pt x="8" y="4"/>
                    <a:pt x="10" y="0"/>
                  </a:cubicBezTo>
                  <a:cubicBezTo>
                    <a:pt x="4" y="4"/>
                    <a:pt x="0" y="11"/>
                    <a:pt x="0" y="19"/>
                  </a:cubicBezTo>
                  <a:cubicBezTo>
                    <a:pt x="0" y="31"/>
                    <a:pt x="9" y="40"/>
                    <a:pt x="21" y="40"/>
                  </a:cubicBezTo>
                  <a:cubicBezTo>
                    <a:pt x="29" y="40"/>
                    <a:pt x="36" y="36"/>
                    <a:pt x="40" y="30"/>
                  </a:cubicBezTo>
                  <a:cubicBezTo>
                    <a:pt x="36" y="32"/>
                    <a:pt x="32" y="34"/>
                    <a:pt x="28" y="34"/>
                  </a:cubicBezTo>
                  <a:cubicBezTo>
                    <a:pt x="16" y="34"/>
                    <a:pt x="6" y="24"/>
                    <a:pt x="6" y="12"/>
                  </a:cubicBezTo>
                </a:path>
              </a:pathLst>
            </a:custGeom>
            <a:solidFill>
              <a:srgbClr val="AFBE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11" name="Oval 293">
              <a:extLst>
                <a:ext uri="{FF2B5EF4-FFF2-40B4-BE49-F238E27FC236}">
                  <a16:creationId xmlns:a16="http://schemas.microsoft.com/office/drawing/2014/main" id="{B63800DE-84DC-4696-B6D3-5A0B20C397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5" y="985"/>
              <a:ext cx="21" cy="8"/>
            </a:xfrm>
            <a:prstGeom prst="ellipse">
              <a:avLst/>
            </a:prstGeom>
            <a:solidFill>
              <a:srgbClr val="E3E9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12" name="Rectangle 294">
              <a:extLst>
                <a:ext uri="{FF2B5EF4-FFF2-40B4-BE49-F238E27FC236}">
                  <a16:creationId xmlns:a16="http://schemas.microsoft.com/office/drawing/2014/main" id="{2DA55D9E-8FB8-4705-8757-567157DCE4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5" y="963"/>
              <a:ext cx="6" cy="28"/>
            </a:xfrm>
            <a:prstGeom prst="rect">
              <a:avLst/>
            </a:prstGeom>
            <a:solidFill>
              <a:srgbClr val="C9D4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13" name="Freeform 295">
              <a:extLst>
                <a:ext uri="{FF2B5EF4-FFF2-40B4-BE49-F238E27FC236}">
                  <a16:creationId xmlns:a16="http://schemas.microsoft.com/office/drawing/2014/main" id="{789509C3-7F55-41DF-BB20-D036EF4B0F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0" y="924"/>
              <a:ext cx="18" cy="58"/>
            </a:xfrm>
            <a:custGeom>
              <a:avLst/>
              <a:gdLst>
                <a:gd name="T0" fmla="*/ 0 w 18"/>
                <a:gd name="T1" fmla="*/ 47 h 58"/>
                <a:gd name="T2" fmla="*/ 18 w 18"/>
                <a:gd name="T3" fmla="*/ 0 h 58"/>
                <a:gd name="T4" fmla="*/ 18 w 18"/>
                <a:gd name="T5" fmla="*/ 58 h 58"/>
                <a:gd name="T6" fmla="*/ 0 w 18"/>
                <a:gd name="T7" fmla="*/ 4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58">
                  <a:moveTo>
                    <a:pt x="0" y="47"/>
                  </a:moveTo>
                  <a:lnTo>
                    <a:pt x="18" y="0"/>
                  </a:lnTo>
                  <a:lnTo>
                    <a:pt x="18" y="58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AFBE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14" name="Freeform 296">
              <a:extLst>
                <a:ext uri="{FF2B5EF4-FFF2-40B4-BE49-F238E27FC236}">
                  <a16:creationId xmlns:a16="http://schemas.microsoft.com/office/drawing/2014/main" id="{4F2FE1F4-C24E-4154-986C-9EDE7B314B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" y="924"/>
              <a:ext cx="18" cy="58"/>
            </a:xfrm>
            <a:custGeom>
              <a:avLst/>
              <a:gdLst>
                <a:gd name="T0" fmla="*/ 18 w 18"/>
                <a:gd name="T1" fmla="*/ 47 h 58"/>
                <a:gd name="T2" fmla="*/ 0 w 18"/>
                <a:gd name="T3" fmla="*/ 58 h 58"/>
                <a:gd name="T4" fmla="*/ 0 w 18"/>
                <a:gd name="T5" fmla="*/ 0 h 58"/>
                <a:gd name="T6" fmla="*/ 18 w 18"/>
                <a:gd name="T7" fmla="*/ 4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58">
                  <a:moveTo>
                    <a:pt x="18" y="47"/>
                  </a:moveTo>
                  <a:lnTo>
                    <a:pt x="0" y="58"/>
                  </a:lnTo>
                  <a:lnTo>
                    <a:pt x="0" y="0"/>
                  </a:lnTo>
                  <a:lnTo>
                    <a:pt x="18" y="47"/>
                  </a:lnTo>
                  <a:close/>
                </a:path>
              </a:pathLst>
            </a:custGeom>
            <a:solidFill>
              <a:srgbClr val="809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15" name="Oval 297">
              <a:extLst>
                <a:ext uri="{FF2B5EF4-FFF2-40B4-BE49-F238E27FC236}">
                  <a16:creationId xmlns:a16="http://schemas.microsoft.com/office/drawing/2014/main" id="{0361E8D9-F2C6-45E4-8ED6-7DB1AD46CB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3" y="1072"/>
              <a:ext cx="21" cy="8"/>
            </a:xfrm>
            <a:prstGeom prst="ellipse">
              <a:avLst/>
            </a:prstGeom>
            <a:solidFill>
              <a:srgbClr val="E3E9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16" name="Rectangle 298">
              <a:extLst>
                <a:ext uri="{FF2B5EF4-FFF2-40B4-BE49-F238E27FC236}">
                  <a16:creationId xmlns:a16="http://schemas.microsoft.com/office/drawing/2014/main" id="{6F9DD3FA-368A-4232-A3C5-9F768C4CEC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3" y="1041"/>
              <a:ext cx="9" cy="38"/>
            </a:xfrm>
            <a:prstGeom prst="rect">
              <a:avLst/>
            </a:prstGeom>
            <a:solidFill>
              <a:srgbClr val="C9D4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17" name="Rectangle 299">
              <a:extLst>
                <a:ext uri="{FF2B5EF4-FFF2-40B4-BE49-F238E27FC236}">
                  <a16:creationId xmlns:a16="http://schemas.microsoft.com/office/drawing/2014/main" id="{D7DAFD07-F533-46C0-98F0-052A6C8CBF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1" y="1008"/>
              <a:ext cx="52" cy="53"/>
            </a:xfrm>
            <a:prstGeom prst="ellipse">
              <a:avLst/>
            </a:prstGeom>
            <a:gradFill>
              <a:gsLst>
                <a:gs pos="0">
                  <a:srgbClr val="AFBEC5"/>
                </a:gs>
                <a:gs pos="100000">
                  <a:srgbClr val="80939B"/>
                </a:gs>
              </a:gsLst>
              <a:lin ang="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grpSp>
        <p:nvGrpSpPr>
          <p:cNvPr id="1129" name="Group 810">
            <a:extLst>
              <a:ext uri="{FF2B5EF4-FFF2-40B4-BE49-F238E27FC236}">
                <a16:creationId xmlns:a16="http://schemas.microsoft.com/office/drawing/2014/main" id="{982F92A3-1A17-47F3-9C5D-8279B68A1D6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619286" y="1244891"/>
            <a:ext cx="734933" cy="700284"/>
            <a:chOff x="3265" y="290"/>
            <a:chExt cx="1209" cy="1152"/>
          </a:xfrm>
        </p:grpSpPr>
        <p:sp>
          <p:nvSpPr>
            <p:cNvPr id="1130" name="AutoShape 809">
              <a:extLst>
                <a:ext uri="{FF2B5EF4-FFF2-40B4-BE49-F238E27FC236}">
                  <a16:creationId xmlns:a16="http://schemas.microsoft.com/office/drawing/2014/main" id="{AACBBC02-E363-48DD-A222-D5B40D8600B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265" y="290"/>
              <a:ext cx="1209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grpSp>
          <p:nvGrpSpPr>
            <p:cNvPr id="1131" name="Group 1011">
              <a:extLst>
                <a:ext uri="{FF2B5EF4-FFF2-40B4-BE49-F238E27FC236}">
                  <a16:creationId xmlns:a16="http://schemas.microsoft.com/office/drawing/2014/main" id="{7AC81A73-F5B9-45F1-9847-D5A99E52DB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3" y="291"/>
              <a:ext cx="838" cy="948"/>
              <a:chOff x="3423" y="291"/>
              <a:chExt cx="838" cy="948"/>
            </a:xfrm>
          </p:grpSpPr>
          <p:sp>
            <p:nvSpPr>
              <p:cNvPr id="1366" name="Oval 811">
                <a:extLst>
                  <a:ext uri="{FF2B5EF4-FFF2-40B4-BE49-F238E27FC236}">
                    <a16:creationId xmlns:a16="http://schemas.microsoft.com/office/drawing/2014/main" id="{AAA4EB3A-2669-4E0E-AB8D-C93C42F4DC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6" y="836"/>
                <a:ext cx="38" cy="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67" name="Freeform 812">
                <a:extLst>
                  <a:ext uri="{FF2B5EF4-FFF2-40B4-BE49-F238E27FC236}">
                    <a16:creationId xmlns:a16="http://schemas.microsoft.com/office/drawing/2014/main" id="{3FCEDA99-1BE1-4F25-918C-E9AA8C1D24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0" y="1185"/>
                <a:ext cx="378" cy="53"/>
              </a:xfrm>
              <a:custGeom>
                <a:avLst/>
                <a:gdLst>
                  <a:gd name="T0" fmla="*/ 378 w 378"/>
                  <a:gd name="T1" fmla="*/ 0 h 53"/>
                  <a:gd name="T2" fmla="*/ 334 w 378"/>
                  <a:gd name="T3" fmla="*/ 35 h 53"/>
                  <a:gd name="T4" fmla="*/ 256 w 378"/>
                  <a:gd name="T5" fmla="*/ 53 h 53"/>
                  <a:gd name="T6" fmla="*/ 0 w 378"/>
                  <a:gd name="T7" fmla="*/ 53 h 53"/>
                  <a:gd name="T8" fmla="*/ 148 w 378"/>
                  <a:gd name="T9" fmla="*/ 0 h 53"/>
                  <a:gd name="T10" fmla="*/ 378 w 378"/>
                  <a:gd name="T11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8" h="53">
                    <a:moveTo>
                      <a:pt x="378" y="0"/>
                    </a:moveTo>
                    <a:lnTo>
                      <a:pt x="334" y="35"/>
                    </a:lnTo>
                    <a:lnTo>
                      <a:pt x="256" y="53"/>
                    </a:lnTo>
                    <a:lnTo>
                      <a:pt x="0" y="53"/>
                    </a:lnTo>
                    <a:lnTo>
                      <a:pt x="148" y="0"/>
                    </a:lnTo>
                    <a:lnTo>
                      <a:pt x="378" y="0"/>
                    </a:lnTo>
                    <a:close/>
                  </a:path>
                </a:pathLst>
              </a:custGeom>
              <a:solidFill>
                <a:srgbClr val="E3E9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68" name="Freeform 813">
                <a:extLst>
                  <a:ext uri="{FF2B5EF4-FFF2-40B4-BE49-F238E27FC236}">
                    <a16:creationId xmlns:a16="http://schemas.microsoft.com/office/drawing/2014/main" id="{FFBE4AE4-6236-42DE-A2E7-EE0E61871A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6" y="656"/>
                <a:ext cx="50" cy="582"/>
              </a:xfrm>
              <a:custGeom>
                <a:avLst/>
                <a:gdLst>
                  <a:gd name="T0" fmla="*/ 0 w 50"/>
                  <a:gd name="T1" fmla="*/ 582 h 582"/>
                  <a:gd name="T2" fmla="*/ 50 w 50"/>
                  <a:gd name="T3" fmla="*/ 546 h 582"/>
                  <a:gd name="T4" fmla="*/ 50 w 50"/>
                  <a:gd name="T5" fmla="*/ 0 h 582"/>
                  <a:gd name="T6" fmla="*/ 0 w 50"/>
                  <a:gd name="T7" fmla="*/ 35 h 582"/>
                  <a:gd name="T8" fmla="*/ 0 w 50"/>
                  <a:gd name="T9" fmla="*/ 582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582">
                    <a:moveTo>
                      <a:pt x="0" y="582"/>
                    </a:moveTo>
                    <a:lnTo>
                      <a:pt x="50" y="546"/>
                    </a:lnTo>
                    <a:lnTo>
                      <a:pt x="50" y="0"/>
                    </a:lnTo>
                    <a:lnTo>
                      <a:pt x="0" y="35"/>
                    </a:lnTo>
                    <a:lnTo>
                      <a:pt x="0" y="582"/>
                    </a:lnTo>
                    <a:close/>
                  </a:path>
                </a:pathLst>
              </a:cu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69" name="Freeform 814">
                <a:extLst>
                  <a:ext uri="{FF2B5EF4-FFF2-40B4-BE49-F238E27FC236}">
                    <a16:creationId xmlns:a16="http://schemas.microsoft.com/office/drawing/2014/main" id="{7D00644B-88AD-42FF-BFCE-6D0E78945E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8" y="616"/>
                <a:ext cx="50" cy="531"/>
              </a:xfrm>
              <a:custGeom>
                <a:avLst/>
                <a:gdLst>
                  <a:gd name="T0" fmla="*/ 0 w 50"/>
                  <a:gd name="T1" fmla="*/ 531 h 531"/>
                  <a:gd name="T2" fmla="*/ 50 w 50"/>
                  <a:gd name="T3" fmla="*/ 496 h 531"/>
                  <a:gd name="T4" fmla="*/ 50 w 50"/>
                  <a:gd name="T5" fmla="*/ 0 h 531"/>
                  <a:gd name="T6" fmla="*/ 0 w 50"/>
                  <a:gd name="T7" fmla="*/ 35 h 531"/>
                  <a:gd name="T8" fmla="*/ 0 w 50"/>
                  <a:gd name="T9" fmla="*/ 531 h 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531">
                    <a:moveTo>
                      <a:pt x="0" y="531"/>
                    </a:moveTo>
                    <a:lnTo>
                      <a:pt x="50" y="496"/>
                    </a:lnTo>
                    <a:lnTo>
                      <a:pt x="50" y="0"/>
                    </a:lnTo>
                    <a:lnTo>
                      <a:pt x="0" y="35"/>
                    </a:lnTo>
                    <a:lnTo>
                      <a:pt x="0" y="531"/>
                    </a:lnTo>
                    <a:close/>
                  </a:path>
                </a:pathLst>
              </a:cu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70" name="Freeform 815">
                <a:extLst>
                  <a:ext uri="{FF2B5EF4-FFF2-40B4-BE49-F238E27FC236}">
                    <a16:creationId xmlns:a16="http://schemas.microsoft.com/office/drawing/2014/main" id="{464C56AD-8551-4C35-B115-74E480ED07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8" y="656"/>
                <a:ext cx="188" cy="35"/>
              </a:xfrm>
              <a:custGeom>
                <a:avLst/>
                <a:gdLst>
                  <a:gd name="T0" fmla="*/ 138 w 188"/>
                  <a:gd name="T1" fmla="*/ 35 h 35"/>
                  <a:gd name="T2" fmla="*/ 188 w 188"/>
                  <a:gd name="T3" fmla="*/ 0 h 35"/>
                  <a:gd name="T4" fmla="*/ 50 w 188"/>
                  <a:gd name="T5" fmla="*/ 0 h 35"/>
                  <a:gd name="T6" fmla="*/ 0 w 188"/>
                  <a:gd name="T7" fmla="*/ 35 h 35"/>
                  <a:gd name="T8" fmla="*/ 138 w 188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8" h="35">
                    <a:moveTo>
                      <a:pt x="138" y="35"/>
                    </a:moveTo>
                    <a:lnTo>
                      <a:pt x="188" y="0"/>
                    </a:lnTo>
                    <a:lnTo>
                      <a:pt x="50" y="0"/>
                    </a:lnTo>
                    <a:lnTo>
                      <a:pt x="0" y="35"/>
                    </a:lnTo>
                    <a:lnTo>
                      <a:pt x="138" y="35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71" name="Freeform 816">
                <a:extLst>
                  <a:ext uri="{FF2B5EF4-FFF2-40B4-BE49-F238E27FC236}">
                    <a16:creationId xmlns:a16="http://schemas.microsoft.com/office/drawing/2014/main" id="{A71ECB48-BD71-4777-B0A2-967066E992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9" y="616"/>
                <a:ext cx="169" cy="35"/>
              </a:xfrm>
              <a:custGeom>
                <a:avLst/>
                <a:gdLst>
                  <a:gd name="T0" fmla="*/ 119 w 169"/>
                  <a:gd name="T1" fmla="*/ 35 h 35"/>
                  <a:gd name="T2" fmla="*/ 169 w 169"/>
                  <a:gd name="T3" fmla="*/ 0 h 35"/>
                  <a:gd name="T4" fmla="*/ 50 w 169"/>
                  <a:gd name="T5" fmla="*/ 0 h 35"/>
                  <a:gd name="T6" fmla="*/ 0 w 169"/>
                  <a:gd name="T7" fmla="*/ 35 h 35"/>
                  <a:gd name="T8" fmla="*/ 119 w 169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9" h="35">
                    <a:moveTo>
                      <a:pt x="119" y="35"/>
                    </a:moveTo>
                    <a:lnTo>
                      <a:pt x="169" y="0"/>
                    </a:lnTo>
                    <a:lnTo>
                      <a:pt x="50" y="0"/>
                    </a:lnTo>
                    <a:lnTo>
                      <a:pt x="0" y="35"/>
                    </a:lnTo>
                    <a:lnTo>
                      <a:pt x="119" y="35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72" name="Freeform 817">
                <a:extLst>
                  <a:ext uri="{FF2B5EF4-FFF2-40B4-BE49-F238E27FC236}">
                    <a16:creationId xmlns:a16="http://schemas.microsoft.com/office/drawing/2014/main" id="{E26C9B28-E6B9-4CDF-B3CB-390BBBFA57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3" y="715"/>
                <a:ext cx="169" cy="35"/>
              </a:xfrm>
              <a:custGeom>
                <a:avLst/>
                <a:gdLst>
                  <a:gd name="T0" fmla="*/ 119 w 169"/>
                  <a:gd name="T1" fmla="*/ 35 h 35"/>
                  <a:gd name="T2" fmla="*/ 169 w 169"/>
                  <a:gd name="T3" fmla="*/ 0 h 35"/>
                  <a:gd name="T4" fmla="*/ 50 w 169"/>
                  <a:gd name="T5" fmla="*/ 0 h 35"/>
                  <a:gd name="T6" fmla="*/ 0 w 169"/>
                  <a:gd name="T7" fmla="*/ 35 h 35"/>
                  <a:gd name="T8" fmla="*/ 119 w 169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9" h="35">
                    <a:moveTo>
                      <a:pt x="119" y="35"/>
                    </a:moveTo>
                    <a:lnTo>
                      <a:pt x="169" y="0"/>
                    </a:lnTo>
                    <a:lnTo>
                      <a:pt x="50" y="0"/>
                    </a:lnTo>
                    <a:lnTo>
                      <a:pt x="0" y="35"/>
                    </a:lnTo>
                    <a:lnTo>
                      <a:pt x="119" y="35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73" name="Freeform 818">
                <a:extLst>
                  <a:ext uri="{FF2B5EF4-FFF2-40B4-BE49-F238E27FC236}">
                    <a16:creationId xmlns:a16="http://schemas.microsoft.com/office/drawing/2014/main" id="{1D67212A-251D-4406-8717-D8E457A30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3" y="767"/>
                <a:ext cx="169" cy="36"/>
              </a:xfrm>
              <a:custGeom>
                <a:avLst/>
                <a:gdLst>
                  <a:gd name="T0" fmla="*/ 119 w 169"/>
                  <a:gd name="T1" fmla="*/ 36 h 36"/>
                  <a:gd name="T2" fmla="*/ 169 w 169"/>
                  <a:gd name="T3" fmla="*/ 0 h 36"/>
                  <a:gd name="T4" fmla="*/ 50 w 169"/>
                  <a:gd name="T5" fmla="*/ 0 h 36"/>
                  <a:gd name="T6" fmla="*/ 0 w 169"/>
                  <a:gd name="T7" fmla="*/ 36 h 36"/>
                  <a:gd name="T8" fmla="*/ 119 w 169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9" h="36">
                    <a:moveTo>
                      <a:pt x="119" y="36"/>
                    </a:moveTo>
                    <a:lnTo>
                      <a:pt x="169" y="0"/>
                    </a:lnTo>
                    <a:lnTo>
                      <a:pt x="50" y="0"/>
                    </a:lnTo>
                    <a:lnTo>
                      <a:pt x="0" y="36"/>
                    </a:lnTo>
                    <a:lnTo>
                      <a:pt x="119" y="36"/>
                    </a:lnTo>
                    <a:close/>
                  </a:path>
                </a:pathLst>
              </a:cu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74" name="Rectangle 819">
                <a:extLst>
                  <a:ext uri="{FF2B5EF4-FFF2-40B4-BE49-F238E27FC236}">
                    <a16:creationId xmlns:a16="http://schemas.microsoft.com/office/drawing/2014/main" id="{7708953F-F2D1-478A-AD94-E674C782E4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2" y="704"/>
                <a:ext cx="17" cy="1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75" name="Rectangle 820">
                <a:extLst>
                  <a:ext uri="{FF2B5EF4-FFF2-40B4-BE49-F238E27FC236}">
                    <a16:creationId xmlns:a16="http://schemas.microsoft.com/office/drawing/2014/main" id="{EB83E426-4B32-447A-90CE-FBF1381E09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2" y="700"/>
                <a:ext cx="17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76" name="Rectangle 821">
                <a:extLst>
                  <a:ext uri="{FF2B5EF4-FFF2-40B4-BE49-F238E27FC236}">
                    <a16:creationId xmlns:a16="http://schemas.microsoft.com/office/drawing/2014/main" id="{1B15A4D1-30CD-4AE1-9758-CC9B69C883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8" y="704"/>
                <a:ext cx="16" cy="1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77" name="Rectangle 822">
                <a:extLst>
                  <a:ext uri="{FF2B5EF4-FFF2-40B4-BE49-F238E27FC236}">
                    <a16:creationId xmlns:a16="http://schemas.microsoft.com/office/drawing/2014/main" id="{2ACFB84A-B7DF-4C6C-B1B6-B407CB2C73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8" y="700"/>
                <a:ext cx="16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78" name="Rectangle 823">
                <a:extLst>
                  <a:ext uri="{FF2B5EF4-FFF2-40B4-BE49-F238E27FC236}">
                    <a16:creationId xmlns:a16="http://schemas.microsoft.com/office/drawing/2014/main" id="{42958C68-CF2E-4DD9-A11F-8D32F8C3EE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6" y="704"/>
                <a:ext cx="16" cy="1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79" name="Rectangle 824">
                <a:extLst>
                  <a:ext uri="{FF2B5EF4-FFF2-40B4-BE49-F238E27FC236}">
                    <a16:creationId xmlns:a16="http://schemas.microsoft.com/office/drawing/2014/main" id="{085C4829-46E3-435D-95C8-DAEF0D934B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6" y="700"/>
                <a:ext cx="16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80" name="Rectangle 825">
                <a:extLst>
                  <a:ext uri="{FF2B5EF4-FFF2-40B4-BE49-F238E27FC236}">
                    <a16:creationId xmlns:a16="http://schemas.microsoft.com/office/drawing/2014/main" id="{048997BF-0F28-430D-A4E6-CB6377B85A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0" y="704"/>
                <a:ext cx="17" cy="1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81" name="Rectangle 826">
                <a:extLst>
                  <a:ext uri="{FF2B5EF4-FFF2-40B4-BE49-F238E27FC236}">
                    <a16:creationId xmlns:a16="http://schemas.microsoft.com/office/drawing/2014/main" id="{EC2926E9-62E4-448B-903C-C7C25D45D7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0" y="700"/>
                <a:ext cx="17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82" name="Rectangle 827">
                <a:extLst>
                  <a:ext uri="{FF2B5EF4-FFF2-40B4-BE49-F238E27FC236}">
                    <a16:creationId xmlns:a16="http://schemas.microsoft.com/office/drawing/2014/main" id="{53E76D94-A877-4BD3-9FB6-EB88EA3430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2" y="740"/>
                <a:ext cx="17" cy="2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83" name="Rectangle 828">
                <a:extLst>
                  <a:ext uri="{FF2B5EF4-FFF2-40B4-BE49-F238E27FC236}">
                    <a16:creationId xmlns:a16="http://schemas.microsoft.com/office/drawing/2014/main" id="{31895959-B194-42E5-BC89-4671983ABE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2" y="759"/>
                <a:ext cx="17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84" name="Rectangle 829">
                <a:extLst>
                  <a:ext uri="{FF2B5EF4-FFF2-40B4-BE49-F238E27FC236}">
                    <a16:creationId xmlns:a16="http://schemas.microsoft.com/office/drawing/2014/main" id="{E197B4FE-DAC1-4A49-8AB7-080A5AA66B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8" y="740"/>
                <a:ext cx="16" cy="2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85" name="Rectangle 830">
                <a:extLst>
                  <a:ext uri="{FF2B5EF4-FFF2-40B4-BE49-F238E27FC236}">
                    <a16:creationId xmlns:a16="http://schemas.microsoft.com/office/drawing/2014/main" id="{BBE19C62-B567-4090-A525-F1151E1738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8" y="759"/>
                <a:ext cx="16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86" name="Rectangle 831">
                <a:extLst>
                  <a:ext uri="{FF2B5EF4-FFF2-40B4-BE49-F238E27FC236}">
                    <a16:creationId xmlns:a16="http://schemas.microsoft.com/office/drawing/2014/main" id="{6F585024-A517-4200-B44C-38BB7E7216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6" y="740"/>
                <a:ext cx="16" cy="2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87" name="Rectangle 832">
                <a:extLst>
                  <a:ext uri="{FF2B5EF4-FFF2-40B4-BE49-F238E27FC236}">
                    <a16:creationId xmlns:a16="http://schemas.microsoft.com/office/drawing/2014/main" id="{D3B0722A-0E1F-4C3B-BA04-0A80E6B33E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6" y="759"/>
                <a:ext cx="16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88" name="Rectangle 833">
                <a:extLst>
                  <a:ext uri="{FF2B5EF4-FFF2-40B4-BE49-F238E27FC236}">
                    <a16:creationId xmlns:a16="http://schemas.microsoft.com/office/drawing/2014/main" id="{09ADDEB3-5C9C-479F-A311-92916A9085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0" y="740"/>
                <a:ext cx="17" cy="2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89" name="Rectangle 834">
                <a:extLst>
                  <a:ext uri="{FF2B5EF4-FFF2-40B4-BE49-F238E27FC236}">
                    <a16:creationId xmlns:a16="http://schemas.microsoft.com/office/drawing/2014/main" id="{1A946638-1527-425C-8EC5-610C0B28A2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0" y="759"/>
                <a:ext cx="17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90" name="Rectangle 835">
                <a:extLst>
                  <a:ext uri="{FF2B5EF4-FFF2-40B4-BE49-F238E27FC236}">
                    <a16:creationId xmlns:a16="http://schemas.microsoft.com/office/drawing/2014/main" id="{12C61B00-4F38-44B7-B503-8C304F6F15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2" y="712"/>
                <a:ext cx="17" cy="2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91" name="Rectangle 836">
                <a:extLst>
                  <a:ext uri="{FF2B5EF4-FFF2-40B4-BE49-F238E27FC236}">
                    <a16:creationId xmlns:a16="http://schemas.microsoft.com/office/drawing/2014/main" id="{AB8B10A8-30C8-4776-B9A1-64E17DC3C2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2" y="732"/>
                <a:ext cx="17" cy="3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92" name="Rectangle 837">
                <a:extLst>
                  <a:ext uri="{FF2B5EF4-FFF2-40B4-BE49-F238E27FC236}">
                    <a16:creationId xmlns:a16="http://schemas.microsoft.com/office/drawing/2014/main" id="{CA86BC5C-B63E-40BD-A89F-E108AD262F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8" y="712"/>
                <a:ext cx="16" cy="2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93" name="Rectangle 838">
                <a:extLst>
                  <a:ext uri="{FF2B5EF4-FFF2-40B4-BE49-F238E27FC236}">
                    <a16:creationId xmlns:a16="http://schemas.microsoft.com/office/drawing/2014/main" id="{60A76345-F2C3-4609-9BA9-1CFC79B937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8" y="732"/>
                <a:ext cx="16" cy="3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94" name="Rectangle 839">
                <a:extLst>
                  <a:ext uri="{FF2B5EF4-FFF2-40B4-BE49-F238E27FC236}">
                    <a16:creationId xmlns:a16="http://schemas.microsoft.com/office/drawing/2014/main" id="{46B8CBB8-73C5-4796-BA80-C890F0F50E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6" y="712"/>
                <a:ext cx="16" cy="2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95" name="Rectangle 840">
                <a:extLst>
                  <a:ext uri="{FF2B5EF4-FFF2-40B4-BE49-F238E27FC236}">
                    <a16:creationId xmlns:a16="http://schemas.microsoft.com/office/drawing/2014/main" id="{BD956F67-17FC-4501-9FF2-30D18546A5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6" y="732"/>
                <a:ext cx="16" cy="3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96" name="Rectangle 841">
                <a:extLst>
                  <a:ext uri="{FF2B5EF4-FFF2-40B4-BE49-F238E27FC236}">
                    <a16:creationId xmlns:a16="http://schemas.microsoft.com/office/drawing/2014/main" id="{2FF7B1FE-294B-47C0-B0CA-291C599A10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0" y="712"/>
                <a:ext cx="17" cy="2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97" name="Rectangle 842">
                <a:extLst>
                  <a:ext uri="{FF2B5EF4-FFF2-40B4-BE49-F238E27FC236}">
                    <a16:creationId xmlns:a16="http://schemas.microsoft.com/office/drawing/2014/main" id="{188CD627-9083-4F4B-81B5-5BB812F497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0" y="732"/>
                <a:ext cx="17" cy="3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98" name="Rectangle 843">
                <a:extLst>
                  <a:ext uri="{FF2B5EF4-FFF2-40B4-BE49-F238E27FC236}">
                    <a16:creationId xmlns:a16="http://schemas.microsoft.com/office/drawing/2014/main" id="{1A8CF2A7-F209-4640-9E55-2EE4A1961E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2" y="791"/>
                <a:ext cx="17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99" name="Rectangle 844">
                <a:extLst>
                  <a:ext uri="{FF2B5EF4-FFF2-40B4-BE49-F238E27FC236}">
                    <a16:creationId xmlns:a16="http://schemas.microsoft.com/office/drawing/2014/main" id="{7B460AAF-0F05-437A-B8A4-55A55AB0E6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8" y="791"/>
                <a:ext cx="16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00" name="Rectangle 845">
                <a:extLst>
                  <a:ext uri="{FF2B5EF4-FFF2-40B4-BE49-F238E27FC236}">
                    <a16:creationId xmlns:a16="http://schemas.microsoft.com/office/drawing/2014/main" id="{0A209C6E-5A2F-439F-BB80-C73F4681C8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6" y="791"/>
                <a:ext cx="16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01" name="Rectangle 846">
                <a:extLst>
                  <a:ext uri="{FF2B5EF4-FFF2-40B4-BE49-F238E27FC236}">
                    <a16:creationId xmlns:a16="http://schemas.microsoft.com/office/drawing/2014/main" id="{B29748A5-A540-4396-87F4-D6D9F19149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0" y="791"/>
                <a:ext cx="17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02" name="Rectangle 847">
                <a:extLst>
                  <a:ext uri="{FF2B5EF4-FFF2-40B4-BE49-F238E27FC236}">
                    <a16:creationId xmlns:a16="http://schemas.microsoft.com/office/drawing/2014/main" id="{74496288-DC3C-40BE-8550-D6E121A159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2" y="831"/>
                <a:ext cx="17" cy="2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03" name="Rectangle 848">
                <a:extLst>
                  <a:ext uri="{FF2B5EF4-FFF2-40B4-BE49-F238E27FC236}">
                    <a16:creationId xmlns:a16="http://schemas.microsoft.com/office/drawing/2014/main" id="{3565D6A2-2AC1-4115-A056-23D67574B4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2" y="850"/>
                <a:ext cx="17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04" name="Rectangle 849">
                <a:extLst>
                  <a:ext uri="{FF2B5EF4-FFF2-40B4-BE49-F238E27FC236}">
                    <a16:creationId xmlns:a16="http://schemas.microsoft.com/office/drawing/2014/main" id="{65F9A70C-4586-4A3A-BD68-35309C944B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8" y="831"/>
                <a:ext cx="16" cy="2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05" name="Rectangle 850">
                <a:extLst>
                  <a:ext uri="{FF2B5EF4-FFF2-40B4-BE49-F238E27FC236}">
                    <a16:creationId xmlns:a16="http://schemas.microsoft.com/office/drawing/2014/main" id="{B774441C-9585-47DB-9612-246109B713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8" y="850"/>
                <a:ext cx="16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06" name="Rectangle 851">
                <a:extLst>
                  <a:ext uri="{FF2B5EF4-FFF2-40B4-BE49-F238E27FC236}">
                    <a16:creationId xmlns:a16="http://schemas.microsoft.com/office/drawing/2014/main" id="{B3F487A0-7C87-41EE-AAA5-AB6B8578E1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6" y="831"/>
                <a:ext cx="16" cy="2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07" name="Rectangle 852">
                <a:extLst>
                  <a:ext uri="{FF2B5EF4-FFF2-40B4-BE49-F238E27FC236}">
                    <a16:creationId xmlns:a16="http://schemas.microsoft.com/office/drawing/2014/main" id="{B7638D98-7FC8-4C0B-BC23-1506EF9789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6" y="850"/>
                <a:ext cx="16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08" name="Rectangle 853">
                <a:extLst>
                  <a:ext uri="{FF2B5EF4-FFF2-40B4-BE49-F238E27FC236}">
                    <a16:creationId xmlns:a16="http://schemas.microsoft.com/office/drawing/2014/main" id="{D7FC4DAE-A506-404F-BB56-50F1E49DD0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0" y="831"/>
                <a:ext cx="17" cy="2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09" name="Rectangle 854">
                <a:extLst>
                  <a:ext uri="{FF2B5EF4-FFF2-40B4-BE49-F238E27FC236}">
                    <a16:creationId xmlns:a16="http://schemas.microsoft.com/office/drawing/2014/main" id="{0A3DED19-4FF4-45BF-95FB-8C331EA56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0" y="850"/>
                <a:ext cx="17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10" name="Rectangle 855">
                <a:extLst>
                  <a:ext uri="{FF2B5EF4-FFF2-40B4-BE49-F238E27FC236}">
                    <a16:creationId xmlns:a16="http://schemas.microsoft.com/office/drawing/2014/main" id="{25A5C22A-8DC6-4E35-906B-263276FF50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2" y="890"/>
                <a:ext cx="17" cy="2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11" name="Rectangle 856">
                <a:extLst>
                  <a:ext uri="{FF2B5EF4-FFF2-40B4-BE49-F238E27FC236}">
                    <a16:creationId xmlns:a16="http://schemas.microsoft.com/office/drawing/2014/main" id="{6BE94F08-5DF5-4198-8878-88A23E639F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2" y="910"/>
                <a:ext cx="17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12" name="Rectangle 857">
                <a:extLst>
                  <a:ext uri="{FF2B5EF4-FFF2-40B4-BE49-F238E27FC236}">
                    <a16:creationId xmlns:a16="http://schemas.microsoft.com/office/drawing/2014/main" id="{FFC824CA-E65B-468A-8EA1-10DBAE9308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8" y="890"/>
                <a:ext cx="16" cy="2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13" name="Rectangle 858">
                <a:extLst>
                  <a:ext uri="{FF2B5EF4-FFF2-40B4-BE49-F238E27FC236}">
                    <a16:creationId xmlns:a16="http://schemas.microsoft.com/office/drawing/2014/main" id="{83156DB7-427F-4D87-8968-920D06030B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8" y="910"/>
                <a:ext cx="16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14" name="Rectangle 859">
                <a:extLst>
                  <a:ext uri="{FF2B5EF4-FFF2-40B4-BE49-F238E27FC236}">
                    <a16:creationId xmlns:a16="http://schemas.microsoft.com/office/drawing/2014/main" id="{334C39B5-C561-42EE-839C-5729805442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6" y="890"/>
                <a:ext cx="16" cy="2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15" name="Rectangle 860">
                <a:extLst>
                  <a:ext uri="{FF2B5EF4-FFF2-40B4-BE49-F238E27FC236}">
                    <a16:creationId xmlns:a16="http://schemas.microsoft.com/office/drawing/2014/main" id="{8C4287AE-05A0-48DA-B36A-8CA824198F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6" y="910"/>
                <a:ext cx="16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16" name="Rectangle 861">
                <a:extLst>
                  <a:ext uri="{FF2B5EF4-FFF2-40B4-BE49-F238E27FC236}">
                    <a16:creationId xmlns:a16="http://schemas.microsoft.com/office/drawing/2014/main" id="{9D908128-AD31-44A3-BB3C-25A9FC8B3D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0" y="890"/>
                <a:ext cx="17" cy="2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17" name="Rectangle 862">
                <a:extLst>
                  <a:ext uri="{FF2B5EF4-FFF2-40B4-BE49-F238E27FC236}">
                    <a16:creationId xmlns:a16="http://schemas.microsoft.com/office/drawing/2014/main" id="{FD70D9B2-281F-4484-983C-9034FFCC38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0" y="910"/>
                <a:ext cx="17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18" name="Rectangle 863">
                <a:extLst>
                  <a:ext uri="{FF2B5EF4-FFF2-40B4-BE49-F238E27FC236}">
                    <a16:creationId xmlns:a16="http://schemas.microsoft.com/office/drawing/2014/main" id="{A4DCFF7F-9A86-4CC8-92FF-4E0A1F2563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2" y="950"/>
                <a:ext cx="17" cy="2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19" name="Rectangle 864">
                <a:extLst>
                  <a:ext uri="{FF2B5EF4-FFF2-40B4-BE49-F238E27FC236}">
                    <a16:creationId xmlns:a16="http://schemas.microsoft.com/office/drawing/2014/main" id="{17C693FE-7895-451A-BD02-38401CC1E0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2" y="969"/>
                <a:ext cx="17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20" name="Rectangle 865">
                <a:extLst>
                  <a:ext uri="{FF2B5EF4-FFF2-40B4-BE49-F238E27FC236}">
                    <a16:creationId xmlns:a16="http://schemas.microsoft.com/office/drawing/2014/main" id="{FA2D0630-462A-47DB-BDE4-4E0BC8CD89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8" y="950"/>
                <a:ext cx="16" cy="2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21" name="Rectangle 866">
                <a:extLst>
                  <a:ext uri="{FF2B5EF4-FFF2-40B4-BE49-F238E27FC236}">
                    <a16:creationId xmlns:a16="http://schemas.microsoft.com/office/drawing/2014/main" id="{ECB72EA5-8BF1-42B1-8937-2C3FB078D3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8" y="969"/>
                <a:ext cx="16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22" name="Rectangle 867">
                <a:extLst>
                  <a:ext uri="{FF2B5EF4-FFF2-40B4-BE49-F238E27FC236}">
                    <a16:creationId xmlns:a16="http://schemas.microsoft.com/office/drawing/2014/main" id="{2DAF2202-90E7-4784-ACAF-B2FB3950EC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6" y="950"/>
                <a:ext cx="16" cy="2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23" name="Rectangle 868">
                <a:extLst>
                  <a:ext uri="{FF2B5EF4-FFF2-40B4-BE49-F238E27FC236}">
                    <a16:creationId xmlns:a16="http://schemas.microsoft.com/office/drawing/2014/main" id="{A4DCC0E9-C2AE-49EE-8925-A2D109747A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6" y="969"/>
                <a:ext cx="16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24" name="Rectangle 869">
                <a:extLst>
                  <a:ext uri="{FF2B5EF4-FFF2-40B4-BE49-F238E27FC236}">
                    <a16:creationId xmlns:a16="http://schemas.microsoft.com/office/drawing/2014/main" id="{FDC25E46-177E-438F-8FEA-E934F36BD8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0" y="950"/>
                <a:ext cx="17" cy="2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25" name="Rectangle 870">
                <a:extLst>
                  <a:ext uri="{FF2B5EF4-FFF2-40B4-BE49-F238E27FC236}">
                    <a16:creationId xmlns:a16="http://schemas.microsoft.com/office/drawing/2014/main" id="{8A47CD0E-4BB8-4C40-B8BC-00521FB014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0" y="969"/>
                <a:ext cx="17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26" name="Rectangle 871">
                <a:extLst>
                  <a:ext uri="{FF2B5EF4-FFF2-40B4-BE49-F238E27FC236}">
                    <a16:creationId xmlns:a16="http://schemas.microsoft.com/office/drawing/2014/main" id="{C340A479-BF0F-41C1-98D2-2C2964D0F4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2" y="1009"/>
                <a:ext cx="17" cy="2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27" name="Rectangle 872">
                <a:extLst>
                  <a:ext uri="{FF2B5EF4-FFF2-40B4-BE49-F238E27FC236}">
                    <a16:creationId xmlns:a16="http://schemas.microsoft.com/office/drawing/2014/main" id="{704737EA-EC8C-48BB-AD5B-47EB602F99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2" y="1029"/>
                <a:ext cx="17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28" name="Rectangle 873">
                <a:extLst>
                  <a:ext uri="{FF2B5EF4-FFF2-40B4-BE49-F238E27FC236}">
                    <a16:creationId xmlns:a16="http://schemas.microsoft.com/office/drawing/2014/main" id="{0E9B3CBB-F57D-4598-86D7-2D47F23B65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8" y="1009"/>
                <a:ext cx="16" cy="2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29" name="Rectangle 874">
                <a:extLst>
                  <a:ext uri="{FF2B5EF4-FFF2-40B4-BE49-F238E27FC236}">
                    <a16:creationId xmlns:a16="http://schemas.microsoft.com/office/drawing/2014/main" id="{CEA4B811-9094-4A5F-B305-E810FEBE38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8" y="1029"/>
                <a:ext cx="16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30" name="Rectangle 875">
                <a:extLst>
                  <a:ext uri="{FF2B5EF4-FFF2-40B4-BE49-F238E27FC236}">
                    <a16:creationId xmlns:a16="http://schemas.microsoft.com/office/drawing/2014/main" id="{5D56B18A-1D21-44E3-B1FF-D0F4F1FC71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6" y="1009"/>
                <a:ext cx="16" cy="2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31" name="Rectangle 876">
                <a:extLst>
                  <a:ext uri="{FF2B5EF4-FFF2-40B4-BE49-F238E27FC236}">
                    <a16:creationId xmlns:a16="http://schemas.microsoft.com/office/drawing/2014/main" id="{61FB3D88-DD92-4F2F-AE1A-85C88D2952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6" y="1029"/>
                <a:ext cx="16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32" name="Rectangle 877">
                <a:extLst>
                  <a:ext uri="{FF2B5EF4-FFF2-40B4-BE49-F238E27FC236}">
                    <a16:creationId xmlns:a16="http://schemas.microsoft.com/office/drawing/2014/main" id="{A77BBB6F-3252-4BDC-9A5D-F80597317C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0" y="1009"/>
                <a:ext cx="17" cy="2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33" name="Rectangle 878">
                <a:extLst>
                  <a:ext uri="{FF2B5EF4-FFF2-40B4-BE49-F238E27FC236}">
                    <a16:creationId xmlns:a16="http://schemas.microsoft.com/office/drawing/2014/main" id="{CF09EB8A-C443-4589-B106-6EC9063470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0" y="1029"/>
                <a:ext cx="17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34" name="Rectangle 879">
                <a:extLst>
                  <a:ext uri="{FF2B5EF4-FFF2-40B4-BE49-F238E27FC236}">
                    <a16:creationId xmlns:a16="http://schemas.microsoft.com/office/drawing/2014/main" id="{99BA25E2-BEFE-40F4-857F-C163D0741A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2" y="1068"/>
                <a:ext cx="17" cy="2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35" name="Rectangle 880">
                <a:extLst>
                  <a:ext uri="{FF2B5EF4-FFF2-40B4-BE49-F238E27FC236}">
                    <a16:creationId xmlns:a16="http://schemas.microsoft.com/office/drawing/2014/main" id="{18743324-EC0B-403A-869D-D0E741DA29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2" y="1088"/>
                <a:ext cx="17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36" name="Rectangle 881">
                <a:extLst>
                  <a:ext uri="{FF2B5EF4-FFF2-40B4-BE49-F238E27FC236}">
                    <a16:creationId xmlns:a16="http://schemas.microsoft.com/office/drawing/2014/main" id="{C45C3B28-3479-4035-AC75-A0DB94E196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8" y="1068"/>
                <a:ext cx="16" cy="2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37" name="Rectangle 882">
                <a:extLst>
                  <a:ext uri="{FF2B5EF4-FFF2-40B4-BE49-F238E27FC236}">
                    <a16:creationId xmlns:a16="http://schemas.microsoft.com/office/drawing/2014/main" id="{CAE6B1CC-55F9-47EE-82BF-A67ECF7F51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8" y="1088"/>
                <a:ext cx="16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38" name="Rectangle 883">
                <a:extLst>
                  <a:ext uri="{FF2B5EF4-FFF2-40B4-BE49-F238E27FC236}">
                    <a16:creationId xmlns:a16="http://schemas.microsoft.com/office/drawing/2014/main" id="{0646E6BF-24BB-47D4-BD3D-2D591AA0B3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6" y="1068"/>
                <a:ext cx="16" cy="2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39" name="Rectangle 884">
                <a:extLst>
                  <a:ext uri="{FF2B5EF4-FFF2-40B4-BE49-F238E27FC236}">
                    <a16:creationId xmlns:a16="http://schemas.microsoft.com/office/drawing/2014/main" id="{EEE7A50F-018A-4E2C-81F6-257472A54A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6" y="1088"/>
                <a:ext cx="16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40" name="Rectangle 885">
                <a:extLst>
                  <a:ext uri="{FF2B5EF4-FFF2-40B4-BE49-F238E27FC236}">
                    <a16:creationId xmlns:a16="http://schemas.microsoft.com/office/drawing/2014/main" id="{0CE752E0-8869-4638-856B-3687051A3F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0" y="1068"/>
                <a:ext cx="17" cy="2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41" name="Rectangle 886">
                <a:extLst>
                  <a:ext uri="{FF2B5EF4-FFF2-40B4-BE49-F238E27FC236}">
                    <a16:creationId xmlns:a16="http://schemas.microsoft.com/office/drawing/2014/main" id="{387B4287-51A6-4F07-B6D6-2F50C12CB9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0" y="1088"/>
                <a:ext cx="17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42" name="Rectangle 887">
                <a:extLst>
                  <a:ext uri="{FF2B5EF4-FFF2-40B4-BE49-F238E27FC236}">
                    <a16:creationId xmlns:a16="http://schemas.microsoft.com/office/drawing/2014/main" id="{D313C287-3401-41F7-9E94-9AA4E1B01E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2" y="1128"/>
                <a:ext cx="17" cy="2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43" name="Rectangle 888">
                <a:extLst>
                  <a:ext uri="{FF2B5EF4-FFF2-40B4-BE49-F238E27FC236}">
                    <a16:creationId xmlns:a16="http://schemas.microsoft.com/office/drawing/2014/main" id="{7A9A87AC-DDEF-4993-8177-68618A4837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2" y="1148"/>
                <a:ext cx="17" cy="3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44" name="Rectangle 889">
                <a:extLst>
                  <a:ext uri="{FF2B5EF4-FFF2-40B4-BE49-F238E27FC236}">
                    <a16:creationId xmlns:a16="http://schemas.microsoft.com/office/drawing/2014/main" id="{7F019948-FF81-4C62-A513-B8E4933DAE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8" y="1128"/>
                <a:ext cx="16" cy="2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45" name="Rectangle 890">
                <a:extLst>
                  <a:ext uri="{FF2B5EF4-FFF2-40B4-BE49-F238E27FC236}">
                    <a16:creationId xmlns:a16="http://schemas.microsoft.com/office/drawing/2014/main" id="{D163ACB6-AFCB-4FDC-9B07-CD70777A34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8" y="1148"/>
                <a:ext cx="16" cy="3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46" name="Rectangle 891">
                <a:extLst>
                  <a:ext uri="{FF2B5EF4-FFF2-40B4-BE49-F238E27FC236}">
                    <a16:creationId xmlns:a16="http://schemas.microsoft.com/office/drawing/2014/main" id="{10E04946-194B-44EA-8E35-302B89D8D8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6" y="1128"/>
                <a:ext cx="16" cy="2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47" name="Rectangle 892">
                <a:extLst>
                  <a:ext uri="{FF2B5EF4-FFF2-40B4-BE49-F238E27FC236}">
                    <a16:creationId xmlns:a16="http://schemas.microsoft.com/office/drawing/2014/main" id="{BC5DCE96-9F14-4056-9CB9-B0CB217EF9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6" y="1148"/>
                <a:ext cx="16" cy="3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48" name="Rectangle 893">
                <a:extLst>
                  <a:ext uri="{FF2B5EF4-FFF2-40B4-BE49-F238E27FC236}">
                    <a16:creationId xmlns:a16="http://schemas.microsoft.com/office/drawing/2014/main" id="{167BBF8A-850D-4B61-BDF7-AB9368DC78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0" y="1128"/>
                <a:ext cx="17" cy="2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49" name="Rectangle 894">
                <a:extLst>
                  <a:ext uri="{FF2B5EF4-FFF2-40B4-BE49-F238E27FC236}">
                    <a16:creationId xmlns:a16="http://schemas.microsoft.com/office/drawing/2014/main" id="{13C3E113-8353-4B2C-A807-911F416AB0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0" y="1148"/>
                <a:ext cx="17" cy="3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50" name="Rectangle 895">
                <a:extLst>
                  <a:ext uri="{FF2B5EF4-FFF2-40B4-BE49-F238E27FC236}">
                    <a16:creationId xmlns:a16="http://schemas.microsoft.com/office/drawing/2014/main" id="{BDFAA9A3-3EEB-4C08-BF01-928806F4E1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2" y="1187"/>
                <a:ext cx="17" cy="2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51" name="Rectangle 896">
                <a:extLst>
                  <a:ext uri="{FF2B5EF4-FFF2-40B4-BE49-F238E27FC236}">
                    <a16:creationId xmlns:a16="http://schemas.microsoft.com/office/drawing/2014/main" id="{07D01C4E-BA8E-4BFC-8D9F-0C0A791E82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2" y="1207"/>
                <a:ext cx="17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52" name="Rectangle 897">
                <a:extLst>
                  <a:ext uri="{FF2B5EF4-FFF2-40B4-BE49-F238E27FC236}">
                    <a16:creationId xmlns:a16="http://schemas.microsoft.com/office/drawing/2014/main" id="{EF57B5DE-7638-49A0-BA15-A7F6F32F2B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8" y="1187"/>
                <a:ext cx="16" cy="2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53" name="Rectangle 898">
                <a:extLst>
                  <a:ext uri="{FF2B5EF4-FFF2-40B4-BE49-F238E27FC236}">
                    <a16:creationId xmlns:a16="http://schemas.microsoft.com/office/drawing/2014/main" id="{7800A522-CC4C-4560-8C08-D8A1012E54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8" y="1207"/>
                <a:ext cx="16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54" name="Rectangle 899">
                <a:extLst>
                  <a:ext uri="{FF2B5EF4-FFF2-40B4-BE49-F238E27FC236}">
                    <a16:creationId xmlns:a16="http://schemas.microsoft.com/office/drawing/2014/main" id="{517D73D7-4A46-42F3-943A-F7DD93C6E6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6" y="1187"/>
                <a:ext cx="16" cy="2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55" name="Rectangle 900">
                <a:extLst>
                  <a:ext uri="{FF2B5EF4-FFF2-40B4-BE49-F238E27FC236}">
                    <a16:creationId xmlns:a16="http://schemas.microsoft.com/office/drawing/2014/main" id="{CCEFC209-7965-44BB-8F72-F0424D8FC0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6" y="1207"/>
                <a:ext cx="16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56" name="Rectangle 901">
                <a:extLst>
                  <a:ext uri="{FF2B5EF4-FFF2-40B4-BE49-F238E27FC236}">
                    <a16:creationId xmlns:a16="http://schemas.microsoft.com/office/drawing/2014/main" id="{E2B8C3C4-5233-4CFB-ACBD-99A699A7F7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0" y="1187"/>
                <a:ext cx="17" cy="2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57" name="Rectangle 902">
                <a:extLst>
                  <a:ext uri="{FF2B5EF4-FFF2-40B4-BE49-F238E27FC236}">
                    <a16:creationId xmlns:a16="http://schemas.microsoft.com/office/drawing/2014/main" id="{9026687C-6919-402E-80B5-8157BE6D31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0" y="1207"/>
                <a:ext cx="17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58" name="Freeform 903">
                <a:extLst>
                  <a:ext uri="{FF2B5EF4-FFF2-40B4-BE49-F238E27FC236}">
                    <a16:creationId xmlns:a16="http://schemas.microsoft.com/office/drawing/2014/main" id="{B5E5CE94-E5E5-44A4-AE71-B293B8BC80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3" y="651"/>
                <a:ext cx="293" cy="587"/>
              </a:xfrm>
              <a:custGeom>
                <a:avLst/>
                <a:gdLst>
                  <a:gd name="T0" fmla="*/ 155 w 293"/>
                  <a:gd name="T1" fmla="*/ 40 h 587"/>
                  <a:gd name="T2" fmla="*/ 155 w 293"/>
                  <a:gd name="T3" fmla="*/ 0 h 587"/>
                  <a:gd name="T4" fmla="*/ 36 w 293"/>
                  <a:gd name="T5" fmla="*/ 0 h 587"/>
                  <a:gd name="T6" fmla="*/ 36 w 293"/>
                  <a:gd name="T7" fmla="*/ 40 h 587"/>
                  <a:gd name="T8" fmla="*/ 36 w 293"/>
                  <a:gd name="T9" fmla="*/ 99 h 587"/>
                  <a:gd name="T10" fmla="*/ 20 w 293"/>
                  <a:gd name="T11" fmla="*/ 99 h 587"/>
                  <a:gd name="T12" fmla="*/ 20 w 293"/>
                  <a:gd name="T13" fmla="*/ 152 h 587"/>
                  <a:gd name="T14" fmla="*/ 0 w 293"/>
                  <a:gd name="T15" fmla="*/ 152 h 587"/>
                  <a:gd name="T16" fmla="*/ 0 w 293"/>
                  <a:gd name="T17" fmla="*/ 587 h 587"/>
                  <a:gd name="T18" fmla="*/ 293 w 293"/>
                  <a:gd name="T19" fmla="*/ 587 h 587"/>
                  <a:gd name="T20" fmla="*/ 293 w 293"/>
                  <a:gd name="T21" fmla="*/ 40 h 587"/>
                  <a:gd name="T22" fmla="*/ 155 w 293"/>
                  <a:gd name="T23" fmla="*/ 40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3" h="587">
                    <a:moveTo>
                      <a:pt x="155" y="40"/>
                    </a:moveTo>
                    <a:lnTo>
                      <a:pt x="155" y="0"/>
                    </a:lnTo>
                    <a:lnTo>
                      <a:pt x="36" y="0"/>
                    </a:lnTo>
                    <a:lnTo>
                      <a:pt x="36" y="40"/>
                    </a:lnTo>
                    <a:lnTo>
                      <a:pt x="36" y="99"/>
                    </a:lnTo>
                    <a:lnTo>
                      <a:pt x="20" y="99"/>
                    </a:lnTo>
                    <a:lnTo>
                      <a:pt x="20" y="152"/>
                    </a:lnTo>
                    <a:lnTo>
                      <a:pt x="0" y="152"/>
                    </a:lnTo>
                    <a:lnTo>
                      <a:pt x="0" y="587"/>
                    </a:lnTo>
                    <a:lnTo>
                      <a:pt x="293" y="587"/>
                    </a:lnTo>
                    <a:lnTo>
                      <a:pt x="293" y="40"/>
                    </a:lnTo>
                    <a:lnTo>
                      <a:pt x="155" y="40"/>
                    </a:lnTo>
                    <a:close/>
                  </a:path>
                </a:pathLst>
              </a:custGeom>
              <a:solidFill>
                <a:srgbClr val="98A9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59" name="Rectangle 904">
                <a:extLst>
                  <a:ext uri="{FF2B5EF4-FFF2-40B4-BE49-F238E27FC236}">
                    <a16:creationId xmlns:a16="http://schemas.microsoft.com/office/drawing/2014/main" id="{0F0C9295-7F5C-4880-A001-C206748E91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3" y="766"/>
                <a:ext cx="20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60" name="Rectangle 905">
                <a:extLst>
                  <a:ext uri="{FF2B5EF4-FFF2-40B4-BE49-F238E27FC236}">
                    <a16:creationId xmlns:a16="http://schemas.microsoft.com/office/drawing/2014/main" id="{7C991930-C836-408F-8AFA-9656851DA9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2" y="766"/>
                <a:ext cx="20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61" name="Rectangle 906">
                <a:extLst>
                  <a:ext uri="{FF2B5EF4-FFF2-40B4-BE49-F238E27FC236}">
                    <a16:creationId xmlns:a16="http://schemas.microsoft.com/office/drawing/2014/main" id="{1AEF169F-7E6B-475E-A8CC-9972233144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4" y="766"/>
                <a:ext cx="20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62" name="Rectangle 907">
                <a:extLst>
                  <a:ext uri="{FF2B5EF4-FFF2-40B4-BE49-F238E27FC236}">
                    <a16:creationId xmlns:a16="http://schemas.microsoft.com/office/drawing/2014/main" id="{2567A69D-46E6-423E-8CE8-DD3A2A3EAE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76" y="766"/>
                <a:ext cx="19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63" name="Rectangle 908">
                <a:extLst>
                  <a:ext uri="{FF2B5EF4-FFF2-40B4-BE49-F238E27FC236}">
                    <a16:creationId xmlns:a16="http://schemas.microsoft.com/office/drawing/2014/main" id="{5F54A34A-CA4A-4DFF-9359-411AFB0E17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2" y="796"/>
                <a:ext cx="20" cy="4"/>
              </a:xfrm>
              <a:prstGeom prst="rect">
                <a:avLst/>
              </a:prstGeom>
              <a:solidFill>
                <a:srgbClr val="809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64" name="Rectangle 909">
                <a:extLst>
                  <a:ext uri="{FF2B5EF4-FFF2-40B4-BE49-F238E27FC236}">
                    <a16:creationId xmlns:a16="http://schemas.microsoft.com/office/drawing/2014/main" id="{3B6F79A5-A34B-402D-B200-333C7EAFAD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3" y="796"/>
                <a:ext cx="20" cy="4"/>
              </a:xfrm>
              <a:prstGeom prst="rect">
                <a:avLst/>
              </a:prstGeom>
              <a:solidFill>
                <a:srgbClr val="809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65" name="Rectangle 910">
                <a:extLst>
                  <a:ext uri="{FF2B5EF4-FFF2-40B4-BE49-F238E27FC236}">
                    <a16:creationId xmlns:a16="http://schemas.microsoft.com/office/drawing/2014/main" id="{7B14BCEA-85F8-489F-9714-A573C949E1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76" y="796"/>
                <a:ext cx="19" cy="4"/>
              </a:xfrm>
              <a:prstGeom prst="rect">
                <a:avLst/>
              </a:prstGeom>
              <a:solidFill>
                <a:srgbClr val="809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66" name="Rectangle 911">
                <a:extLst>
                  <a:ext uri="{FF2B5EF4-FFF2-40B4-BE49-F238E27FC236}">
                    <a16:creationId xmlns:a16="http://schemas.microsoft.com/office/drawing/2014/main" id="{DBC73346-1E60-458C-B543-3B0208BAF6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7" y="766"/>
                <a:ext cx="20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67" name="Rectangle 912">
                <a:extLst>
                  <a:ext uri="{FF2B5EF4-FFF2-40B4-BE49-F238E27FC236}">
                    <a16:creationId xmlns:a16="http://schemas.microsoft.com/office/drawing/2014/main" id="{531A4FFB-E74C-435E-B174-0A20A25072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7" y="796"/>
                <a:ext cx="20" cy="4"/>
              </a:xfrm>
              <a:prstGeom prst="rect">
                <a:avLst/>
              </a:prstGeom>
              <a:solidFill>
                <a:srgbClr val="809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68" name="Rectangle 913">
                <a:extLst>
                  <a:ext uri="{FF2B5EF4-FFF2-40B4-BE49-F238E27FC236}">
                    <a16:creationId xmlns:a16="http://schemas.microsoft.com/office/drawing/2014/main" id="{21DB4AA0-6D91-49E2-BCAB-6DE522B590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4" y="796"/>
                <a:ext cx="20" cy="4"/>
              </a:xfrm>
              <a:prstGeom prst="rect">
                <a:avLst/>
              </a:prstGeom>
              <a:solidFill>
                <a:srgbClr val="809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69" name="Rectangle 914">
                <a:extLst>
                  <a:ext uri="{FF2B5EF4-FFF2-40B4-BE49-F238E27FC236}">
                    <a16:creationId xmlns:a16="http://schemas.microsoft.com/office/drawing/2014/main" id="{AE74448E-FC65-4495-9E82-53574039B6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3" y="819"/>
                <a:ext cx="20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70" name="Rectangle 915">
                <a:extLst>
                  <a:ext uri="{FF2B5EF4-FFF2-40B4-BE49-F238E27FC236}">
                    <a16:creationId xmlns:a16="http://schemas.microsoft.com/office/drawing/2014/main" id="{33C03A44-D595-4296-BDC4-D949B5DFF0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2" y="819"/>
                <a:ext cx="20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71" name="Rectangle 916">
                <a:extLst>
                  <a:ext uri="{FF2B5EF4-FFF2-40B4-BE49-F238E27FC236}">
                    <a16:creationId xmlns:a16="http://schemas.microsoft.com/office/drawing/2014/main" id="{B80BA615-F01F-48AB-BEB5-6D73088DC3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4" y="819"/>
                <a:ext cx="20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72" name="Rectangle 917">
                <a:extLst>
                  <a:ext uri="{FF2B5EF4-FFF2-40B4-BE49-F238E27FC236}">
                    <a16:creationId xmlns:a16="http://schemas.microsoft.com/office/drawing/2014/main" id="{DEB24650-5639-47CB-A40B-94246C1F2A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76" y="819"/>
                <a:ext cx="19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73" name="Rectangle 918">
                <a:extLst>
                  <a:ext uri="{FF2B5EF4-FFF2-40B4-BE49-F238E27FC236}">
                    <a16:creationId xmlns:a16="http://schemas.microsoft.com/office/drawing/2014/main" id="{B7BD4869-A4C4-49DD-A79F-EC37422206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2" y="850"/>
                <a:ext cx="20" cy="3"/>
              </a:xfrm>
              <a:prstGeom prst="rect">
                <a:avLst/>
              </a:prstGeom>
              <a:solidFill>
                <a:srgbClr val="809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74" name="Rectangle 919">
                <a:extLst>
                  <a:ext uri="{FF2B5EF4-FFF2-40B4-BE49-F238E27FC236}">
                    <a16:creationId xmlns:a16="http://schemas.microsoft.com/office/drawing/2014/main" id="{C2E37FF4-E02F-43CA-A477-DE368CE75B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3" y="850"/>
                <a:ext cx="20" cy="3"/>
              </a:xfrm>
              <a:prstGeom prst="rect">
                <a:avLst/>
              </a:prstGeom>
              <a:solidFill>
                <a:srgbClr val="809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75" name="Rectangle 920">
                <a:extLst>
                  <a:ext uri="{FF2B5EF4-FFF2-40B4-BE49-F238E27FC236}">
                    <a16:creationId xmlns:a16="http://schemas.microsoft.com/office/drawing/2014/main" id="{0EF15848-46F8-4351-915C-2CA2D980F4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76" y="850"/>
                <a:ext cx="19" cy="3"/>
              </a:xfrm>
              <a:prstGeom prst="rect">
                <a:avLst/>
              </a:prstGeom>
              <a:solidFill>
                <a:srgbClr val="809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76" name="Rectangle 921">
                <a:extLst>
                  <a:ext uri="{FF2B5EF4-FFF2-40B4-BE49-F238E27FC236}">
                    <a16:creationId xmlns:a16="http://schemas.microsoft.com/office/drawing/2014/main" id="{4A4E77E9-2368-40F2-A2A3-D3ADC53FBE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8" y="850"/>
                <a:ext cx="20" cy="3"/>
              </a:xfrm>
              <a:prstGeom prst="rect">
                <a:avLst/>
              </a:prstGeom>
              <a:solidFill>
                <a:srgbClr val="809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77" name="Rectangle 922">
                <a:extLst>
                  <a:ext uri="{FF2B5EF4-FFF2-40B4-BE49-F238E27FC236}">
                    <a16:creationId xmlns:a16="http://schemas.microsoft.com/office/drawing/2014/main" id="{D240FB5C-4844-4ED3-949C-5765D371FA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4" y="850"/>
                <a:ext cx="20" cy="3"/>
              </a:xfrm>
              <a:prstGeom prst="rect">
                <a:avLst/>
              </a:prstGeom>
              <a:solidFill>
                <a:srgbClr val="809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78" name="Rectangle 923">
                <a:extLst>
                  <a:ext uri="{FF2B5EF4-FFF2-40B4-BE49-F238E27FC236}">
                    <a16:creationId xmlns:a16="http://schemas.microsoft.com/office/drawing/2014/main" id="{ACEC7F65-692F-46E5-81BC-5FAFCDC3BE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3" y="873"/>
                <a:ext cx="20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79" name="Rectangle 924">
                <a:extLst>
                  <a:ext uri="{FF2B5EF4-FFF2-40B4-BE49-F238E27FC236}">
                    <a16:creationId xmlns:a16="http://schemas.microsoft.com/office/drawing/2014/main" id="{3A880469-3472-40A3-9731-E976E8A3ED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2" y="873"/>
                <a:ext cx="20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80" name="Rectangle 925">
                <a:extLst>
                  <a:ext uri="{FF2B5EF4-FFF2-40B4-BE49-F238E27FC236}">
                    <a16:creationId xmlns:a16="http://schemas.microsoft.com/office/drawing/2014/main" id="{F904F8F2-A153-4326-9383-EF5F2916F5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4" y="873"/>
                <a:ext cx="20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81" name="Rectangle 926">
                <a:extLst>
                  <a:ext uri="{FF2B5EF4-FFF2-40B4-BE49-F238E27FC236}">
                    <a16:creationId xmlns:a16="http://schemas.microsoft.com/office/drawing/2014/main" id="{363E829C-D732-4640-BAEC-BC78A932E8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76" y="873"/>
                <a:ext cx="19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82" name="Rectangle 927">
                <a:extLst>
                  <a:ext uri="{FF2B5EF4-FFF2-40B4-BE49-F238E27FC236}">
                    <a16:creationId xmlns:a16="http://schemas.microsoft.com/office/drawing/2014/main" id="{9A9FFC71-1A7D-42B6-AA59-C3BA279CD7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7" y="873"/>
                <a:ext cx="20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83" name="Rectangle 928">
                <a:extLst>
                  <a:ext uri="{FF2B5EF4-FFF2-40B4-BE49-F238E27FC236}">
                    <a16:creationId xmlns:a16="http://schemas.microsoft.com/office/drawing/2014/main" id="{948FAE0A-8461-4A4F-81C6-009C3E98B0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8" y="873"/>
                <a:ext cx="20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84" name="Rectangle 929">
                <a:extLst>
                  <a:ext uri="{FF2B5EF4-FFF2-40B4-BE49-F238E27FC236}">
                    <a16:creationId xmlns:a16="http://schemas.microsoft.com/office/drawing/2014/main" id="{C0E4448F-CF28-43D4-9B7F-B67739F20F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2" y="903"/>
                <a:ext cx="20" cy="4"/>
              </a:xfrm>
              <a:prstGeom prst="rect">
                <a:avLst/>
              </a:prstGeom>
              <a:solidFill>
                <a:srgbClr val="809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85" name="Rectangle 930">
                <a:extLst>
                  <a:ext uri="{FF2B5EF4-FFF2-40B4-BE49-F238E27FC236}">
                    <a16:creationId xmlns:a16="http://schemas.microsoft.com/office/drawing/2014/main" id="{F153E14F-9C47-42FC-BFCC-553F7F4A84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3" y="903"/>
                <a:ext cx="20" cy="4"/>
              </a:xfrm>
              <a:prstGeom prst="rect">
                <a:avLst/>
              </a:prstGeom>
              <a:solidFill>
                <a:srgbClr val="809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86" name="Rectangle 931">
                <a:extLst>
                  <a:ext uri="{FF2B5EF4-FFF2-40B4-BE49-F238E27FC236}">
                    <a16:creationId xmlns:a16="http://schemas.microsoft.com/office/drawing/2014/main" id="{A2553B13-54F7-436A-8961-A3D9ED089D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76" y="903"/>
                <a:ext cx="19" cy="4"/>
              </a:xfrm>
              <a:prstGeom prst="rect">
                <a:avLst/>
              </a:prstGeom>
              <a:solidFill>
                <a:srgbClr val="809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87" name="Rectangle 932">
                <a:extLst>
                  <a:ext uri="{FF2B5EF4-FFF2-40B4-BE49-F238E27FC236}">
                    <a16:creationId xmlns:a16="http://schemas.microsoft.com/office/drawing/2014/main" id="{BD033AE2-D5BA-40AF-A7E1-1AC6E8A0D3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7" y="903"/>
                <a:ext cx="20" cy="4"/>
              </a:xfrm>
              <a:prstGeom prst="rect">
                <a:avLst/>
              </a:prstGeom>
              <a:solidFill>
                <a:srgbClr val="809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88" name="Rectangle 933">
                <a:extLst>
                  <a:ext uri="{FF2B5EF4-FFF2-40B4-BE49-F238E27FC236}">
                    <a16:creationId xmlns:a16="http://schemas.microsoft.com/office/drawing/2014/main" id="{D49CE9CF-CBFB-4DC9-823A-8E24F7E566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8" y="903"/>
                <a:ext cx="20" cy="4"/>
              </a:xfrm>
              <a:prstGeom prst="rect">
                <a:avLst/>
              </a:prstGeom>
              <a:solidFill>
                <a:srgbClr val="809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89" name="Rectangle 934">
                <a:extLst>
                  <a:ext uri="{FF2B5EF4-FFF2-40B4-BE49-F238E27FC236}">
                    <a16:creationId xmlns:a16="http://schemas.microsoft.com/office/drawing/2014/main" id="{DC89DB05-23FF-43AC-ADD5-11DF324523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4" y="903"/>
                <a:ext cx="20" cy="4"/>
              </a:xfrm>
              <a:prstGeom prst="rect">
                <a:avLst/>
              </a:prstGeom>
              <a:solidFill>
                <a:srgbClr val="809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90" name="Rectangle 935">
                <a:extLst>
                  <a:ext uri="{FF2B5EF4-FFF2-40B4-BE49-F238E27FC236}">
                    <a16:creationId xmlns:a16="http://schemas.microsoft.com/office/drawing/2014/main" id="{80E7E103-DA78-4072-BA50-5D6DF75277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5" y="924"/>
                <a:ext cx="22" cy="5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91" name="Rectangle 936">
                <a:extLst>
                  <a:ext uri="{FF2B5EF4-FFF2-40B4-BE49-F238E27FC236}">
                    <a16:creationId xmlns:a16="http://schemas.microsoft.com/office/drawing/2014/main" id="{88A92980-01FE-473D-8828-07DFCCF7A7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0" y="924"/>
                <a:ext cx="22" cy="5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92" name="Rectangle 937">
                <a:extLst>
                  <a:ext uri="{FF2B5EF4-FFF2-40B4-BE49-F238E27FC236}">
                    <a16:creationId xmlns:a16="http://schemas.microsoft.com/office/drawing/2014/main" id="{36737EC4-3F2D-4C1E-9600-07500B4BE8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0" y="924"/>
                <a:ext cx="22" cy="5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93" name="Rectangle 938">
                <a:extLst>
                  <a:ext uri="{FF2B5EF4-FFF2-40B4-BE49-F238E27FC236}">
                    <a16:creationId xmlns:a16="http://schemas.microsoft.com/office/drawing/2014/main" id="{B96A2C09-BDDD-442A-B2B3-87D39C4739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5" y="924"/>
                <a:ext cx="23" cy="5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94" name="Rectangle 939">
                <a:extLst>
                  <a:ext uri="{FF2B5EF4-FFF2-40B4-BE49-F238E27FC236}">
                    <a16:creationId xmlns:a16="http://schemas.microsoft.com/office/drawing/2014/main" id="{B3E3DC54-DBF3-44C2-A1E0-E36FCDE00E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0" y="924"/>
                <a:ext cx="23" cy="5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95" name="Rectangle 940">
                <a:extLst>
                  <a:ext uri="{FF2B5EF4-FFF2-40B4-BE49-F238E27FC236}">
                    <a16:creationId xmlns:a16="http://schemas.microsoft.com/office/drawing/2014/main" id="{4D6E2177-FD07-4C3B-BCAE-1D0E8D022D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65" y="924"/>
                <a:ext cx="23" cy="5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96" name="Rectangle 941">
                <a:extLst>
                  <a:ext uri="{FF2B5EF4-FFF2-40B4-BE49-F238E27FC236}">
                    <a16:creationId xmlns:a16="http://schemas.microsoft.com/office/drawing/2014/main" id="{CC255C04-24C1-4D14-B37E-D0BDBFB4D3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0" y="973"/>
                <a:ext cx="22" cy="4"/>
              </a:xfrm>
              <a:prstGeom prst="rect">
                <a:avLst/>
              </a:prstGeom>
              <a:solidFill>
                <a:srgbClr val="809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97" name="Rectangle 942">
                <a:extLst>
                  <a:ext uri="{FF2B5EF4-FFF2-40B4-BE49-F238E27FC236}">
                    <a16:creationId xmlns:a16="http://schemas.microsoft.com/office/drawing/2014/main" id="{62082B14-2562-49B3-9972-DE8D480227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5" y="973"/>
                <a:ext cx="22" cy="4"/>
              </a:xfrm>
              <a:prstGeom prst="rect">
                <a:avLst/>
              </a:prstGeom>
              <a:solidFill>
                <a:srgbClr val="809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98" name="Rectangle 943">
                <a:extLst>
                  <a:ext uri="{FF2B5EF4-FFF2-40B4-BE49-F238E27FC236}">
                    <a16:creationId xmlns:a16="http://schemas.microsoft.com/office/drawing/2014/main" id="{E434C244-FF49-4997-B128-6C21439D60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5" y="973"/>
                <a:ext cx="23" cy="4"/>
              </a:xfrm>
              <a:prstGeom prst="rect">
                <a:avLst/>
              </a:prstGeom>
              <a:solidFill>
                <a:srgbClr val="809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99" name="Rectangle 944">
                <a:extLst>
                  <a:ext uri="{FF2B5EF4-FFF2-40B4-BE49-F238E27FC236}">
                    <a16:creationId xmlns:a16="http://schemas.microsoft.com/office/drawing/2014/main" id="{CA0DA25D-7E55-4B93-8720-5A401C9920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0" y="973"/>
                <a:ext cx="23" cy="4"/>
              </a:xfrm>
              <a:prstGeom prst="rect">
                <a:avLst/>
              </a:prstGeom>
              <a:solidFill>
                <a:srgbClr val="809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00" name="Rectangle 945">
                <a:extLst>
                  <a:ext uri="{FF2B5EF4-FFF2-40B4-BE49-F238E27FC236}">
                    <a16:creationId xmlns:a16="http://schemas.microsoft.com/office/drawing/2014/main" id="{D6D12ABF-531D-4664-A210-1161D3DBBD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65" y="973"/>
                <a:ext cx="23" cy="4"/>
              </a:xfrm>
              <a:prstGeom prst="rect">
                <a:avLst/>
              </a:prstGeom>
              <a:solidFill>
                <a:srgbClr val="809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01" name="Rectangle 946">
                <a:extLst>
                  <a:ext uri="{FF2B5EF4-FFF2-40B4-BE49-F238E27FC236}">
                    <a16:creationId xmlns:a16="http://schemas.microsoft.com/office/drawing/2014/main" id="{B26B708E-E069-4BD8-A896-6399A85A9B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0" y="973"/>
                <a:ext cx="22" cy="4"/>
              </a:xfrm>
              <a:prstGeom prst="rect">
                <a:avLst/>
              </a:prstGeom>
              <a:solidFill>
                <a:srgbClr val="809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02" name="Rectangle 947">
                <a:extLst>
                  <a:ext uri="{FF2B5EF4-FFF2-40B4-BE49-F238E27FC236}">
                    <a16:creationId xmlns:a16="http://schemas.microsoft.com/office/drawing/2014/main" id="{244BC7D6-5BE0-4992-99B2-C5C7FD33A4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5" y="1003"/>
                <a:ext cx="22" cy="5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03" name="Rectangle 948">
                <a:extLst>
                  <a:ext uri="{FF2B5EF4-FFF2-40B4-BE49-F238E27FC236}">
                    <a16:creationId xmlns:a16="http://schemas.microsoft.com/office/drawing/2014/main" id="{DAB95743-4F08-4C01-98CB-B6C4661B42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0" y="1003"/>
                <a:ext cx="22" cy="5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04" name="Rectangle 949">
                <a:extLst>
                  <a:ext uri="{FF2B5EF4-FFF2-40B4-BE49-F238E27FC236}">
                    <a16:creationId xmlns:a16="http://schemas.microsoft.com/office/drawing/2014/main" id="{87150105-D71A-41CC-AEFD-9B73945978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0" y="1003"/>
                <a:ext cx="22" cy="5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05" name="Rectangle 950">
                <a:extLst>
                  <a:ext uri="{FF2B5EF4-FFF2-40B4-BE49-F238E27FC236}">
                    <a16:creationId xmlns:a16="http://schemas.microsoft.com/office/drawing/2014/main" id="{2B2602D3-4990-4E55-A3A3-0F285EC06C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5" y="1003"/>
                <a:ext cx="23" cy="5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06" name="Rectangle 951">
                <a:extLst>
                  <a:ext uri="{FF2B5EF4-FFF2-40B4-BE49-F238E27FC236}">
                    <a16:creationId xmlns:a16="http://schemas.microsoft.com/office/drawing/2014/main" id="{58D8B722-7275-45D2-9425-DCF0940963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0" y="1003"/>
                <a:ext cx="23" cy="5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07" name="Rectangle 952">
                <a:extLst>
                  <a:ext uri="{FF2B5EF4-FFF2-40B4-BE49-F238E27FC236}">
                    <a16:creationId xmlns:a16="http://schemas.microsoft.com/office/drawing/2014/main" id="{36C4D522-7AAE-4E45-8723-01A9471DBC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65" y="1003"/>
                <a:ext cx="23" cy="5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08" name="Rectangle 953">
                <a:extLst>
                  <a:ext uri="{FF2B5EF4-FFF2-40B4-BE49-F238E27FC236}">
                    <a16:creationId xmlns:a16="http://schemas.microsoft.com/office/drawing/2014/main" id="{05958C6E-4742-45F9-97BD-A8A0265689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0" y="1052"/>
                <a:ext cx="22" cy="4"/>
              </a:xfrm>
              <a:prstGeom prst="rect">
                <a:avLst/>
              </a:prstGeom>
              <a:solidFill>
                <a:srgbClr val="809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09" name="Rectangle 954">
                <a:extLst>
                  <a:ext uri="{FF2B5EF4-FFF2-40B4-BE49-F238E27FC236}">
                    <a16:creationId xmlns:a16="http://schemas.microsoft.com/office/drawing/2014/main" id="{A94D1D56-4DCC-4E2A-8CD7-AC68A588D9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5" y="1052"/>
                <a:ext cx="22" cy="4"/>
              </a:xfrm>
              <a:prstGeom prst="rect">
                <a:avLst/>
              </a:prstGeom>
              <a:solidFill>
                <a:srgbClr val="809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10" name="Rectangle 955">
                <a:extLst>
                  <a:ext uri="{FF2B5EF4-FFF2-40B4-BE49-F238E27FC236}">
                    <a16:creationId xmlns:a16="http://schemas.microsoft.com/office/drawing/2014/main" id="{6E7ED387-0750-43F5-8D78-61CBB6A264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5" y="1052"/>
                <a:ext cx="23" cy="4"/>
              </a:xfrm>
              <a:prstGeom prst="rect">
                <a:avLst/>
              </a:prstGeom>
              <a:solidFill>
                <a:srgbClr val="809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11" name="Rectangle 956">
                <a:extLst>
                  <a:ext uri="{FF2B5EF4-FFF2-40B4-BE49-F238E27FC236}">
                    <a16:creationId xmlns:a16="http://schemas.microsoft.com/office/drawing/2014/main" id="{0D3722A5-F42C-42A1-A0BD-D0FE56A21F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0" y="1052"/>
                <a:ext cx="23" cy="4"/>
              </a:xfrm>
              <a:prstGeom prst="rect">
                <a:avLst/>
              </a:prstGeom>
              <a:solidFill>
                <a:srgbClr val="809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12" name="Rectangle 957">
                <a:extLst>
                  <a:ext uri="{FF2B5EF4-FFF2-40B4-BE49-F238E27FC236}">
                    <a16:creationId xmlns:a16="http://schemas.microsoft.com/office/drawing/2014/main" id="{66566AAE-303D-4D07-ABDF-E2FF06A856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65" y="1052"/>
                <a:ext cx="23" cy="4"/>
              </a:xfrm>
              <a:prstGeom prst="rect">
                <a:avLst/>
              </a:prstGeom>
              <a:solidFill>
                <a:srgbClr val="809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13" name="Rectangle 958">
                <a:extLst>
                  <a:ext uri="{FF2B5EF4-FFF2-40B4-BE49-F238E27FC236}">
                    <a16:creationId xmlns:a16="http://schemas.microsoft.com/office/drawing/2014/main" id="{D3C7BDC3-9097-4990-97DD-D67E240D0B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0" y="1052"/>
                <a:ext cx="22" cy="4"/>
              </a:xfrm>
              <a:prstGeom prst="rect">
                <a:avLst/>
              </a:prstGeom>
              <a:solidFill>
                <a:srgbClr val="809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14" name="Rectangle 959">
                <a:extLst>
                  <a:ext uri="{FF2B5EF4-FFF2-40B4-BE49-F238E27FC236}">
                    <a16:creationId xmlns:a16="http://schemas.microsoft.com/office/drawing/2014/main" id="{66B8BE1E-838F-4F6C-B99B-98A11AED32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5" y="1083"/>
                <a:ext cx="22" cy="5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15" name="Rectangle 960">
                <a:extLst>
                  <a:ext uri="{FF2B5EF4-FFF2-40B4-BE49-F238E27FC236}">
                    <a16:creationId xmlns:a16="http://schemas.microsoft.com/office/drawing/2014/main" id="{B8FA4F5A-F732-441F-A84D-5DD68A789B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0" y="1083"/>
                <a:ext cx="22" cy="5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16" name="Rectangle 961">
                <a:extLst>
                  <a:ext uri="{FF2B5EF4-FFF2-40B4-BE49-F238E27FC236}">
                    <a16:creationId xmlns:a16="http://schemas.microsoft.com/office/drawing/2014/main" id="{2C7558D0-9F4E-4DB9-9DB9-4E658DC3C2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0" y="1083"/>
                <a:ext cx="22" cy="5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17" name="Rectangle 962">
                <a:extLst>
                  <a:ext uri="{FF2B5EF4-FFF2-40B4-BE49-F238E27FC236}">
                    <a16:creationId xmlns:a16="http://schemas.microsoft.com/office/drawing/2014/main" id="{026915EC-27EB-4449-B2D5-9644E786E3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5" y="1083"/>
                <a:ext cx="23" cy="5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18" name="Rectangle 963">
                <a:extLst>
                  <a:ext uri="{FF2B5EF4-FFF2-40B4-BE49-F238E27FC236}">
                    <a16:creationId xmlns:a16="http://schemas.microsoft.com/office/drawing/2014/main" id="{D58D4176-D6CC-4D0C-821E-061CAF1012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0" y="1083"/>
                <a:ext cx="23" cy="5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19" name="Rectangle 964">
                <a:extLst>
                  <a:ext uri="{FF2B5EF4-FFF2-40B4-BE49-F238E27FC236}">
                    <a16:creationId xmlns:a16="http://schemas.microsoft.com/office/drawing/2014/main" id="{E1ABD1B0-76A4-4476-B49B-C4480DF8A4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65" y="1083"/>
                <a:ext cx="23" cy="5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20" name="Rectangle 965">
                <a:extLst>
                  <a:ext uri="{FF2B5EF4-FFF2-40B4-BE49-F238E27FC236}">
                    <a16:creationId xmlns:a16="http://schemas.microsoft.com/office/drawing/2014/main" id="{BE496D5A-E3BF-465F-920F-665BDAE840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0" y="1132"/>
                <a:ext cx="22" cy="3"/>
              </a:xfrm>
              <a:prstGeom prst="rect">
                <a:avLst/>
              </a:prstGeom>
              <a:solidFill>
                <a:srgbClr val="809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21" name="Rectangle 966">
                <a:extLst>
                  <a:ext uri="{FF2B5EF4-FFF2-40B4-BE49-F238E27FC236}">
                    <a16:creationId xmlns:a16="http://schemas.microsoft.com/office/drawing/2014/main" id="{E9895E1F-01B7-40E6-AE7A-7C174C9776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5" y="1132"/>
                <a:ext cx="22" cy="3"/>
              </a:xfrm>
              <a:prstGeom prst="rect">
                <a:avLst/>
              </a:prstGeom>
              <a:solidFill>
                <a:srgbClr val="809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22" name="Rectangle 967">
                <a:extLst>
                  <a:ext uri="{FF2B5EF4-FFF2-40B4-BE49-F238E27FC236}">
                    <a16:creationId xmlns:a16="http://schemas.microsoft.com/office/drawing/2014/main" id="{724ECBE3-28CF-4515-AF92-CB9F4152E6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5" y="1132"/>
                <a:ext cx="23" cy="3"/>
              </a:xfrm>
              <a:prstGeom prst="rect">
                <a:avLst/>
              </a:prstGeom>
              <a:solidFill>
                <a:srgbClr val="809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23" name="Rectangle 968">
                <a:extLst>
                  <a:ext uri="{FF2B5EF4-FFF2-40B4-BE49-F238E27FC236}">
                    <a16:creationId xmlns:a16="http://schemas.microsoft.com/office/drawing/2014/main" id="{6BD6CE25-2153-4160-9417-88970075C3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0" y="1132"/>
                <a:ext cx="23" cy="3"/>
              </a:xfrm>
              <a:prstGeom prst="rect">
                <a:avLst/>
              </a:prstGeom>
              <a:solidFill>
                <a:srgbClr val="809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24" name="Rectangle 969">
                <a:extLst>
                  <a:ext uri="{FF2B5EF4-FFF2-40B4-BE49-F238E27FC236}">
                    <a16:creationId xmlns:a16="http://schemas.microsoft.com/office/drawing/2014/main" id="{62C5A6AB-88AF-48E2-A8AD-5B645F7CC4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65" y="1132"/>
                <a:ext cx="23" cy="3"/>
              </a:xfrm>
              <a:prstGeom prst="rect">
                <a:avLst/>
              </a:prstGeom>
              <a:solidFill>
                <a:srgbClr val="809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25" name="Rectangle 970">
                <a:extLst>
                  <a:ext uri="{FF2B5EF4-FFF2-40B4-BE49-F238E27FC236}">
                    <a16:creationId xmlns:a16="http://schemas.microsoft.com/office/drawing/2014/main" id="{E738A7E5-7C8C-4CB8-9BA7-2FF50E8AE8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0" y="1132"/>
                <a:ext cx="22" cy="3"/>
              </a:xfrm>
              <a:prstGeom prst="rect">
                <a:avLst/>
              </a:prstGeom>
              <a:solidFill>
                <a:srgbClr val="809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26" name="Rectangle 971">
                <a:extLst>
                  <a:ext uri="{FF2B5EF4-FFF2-40B4-BE49-F238E27FC236}">
                    <a16:creationId xmlns:a16="http://schemas.microsoft.com/office/drawing/2014/main" id="{B3974526-6DBC-44EB-B918-FA544BE301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5" y="1162"/>
                <a:ext cx="22" cy="5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27" name="Rectangle 972">
                <a:extLst>
                  <a:ext uri="{FF2B5EF4-FFF2-40B4-BE49-F238E27FC236}">
                    <a16:creationId xmlns:a16="http://schemas.microsoft.com/office/drawing/2014/main" id="{082B0015-550B-4A24-8EFB-2B65033543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0" y="1162"/>
                <a:ext cx="22" cy="5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28" name="Rectangle 973">
                <a:extLst>
                  <a:ext uri="{FF2B5EF4-FFF2-40B4-BE49-F238E27FC236}">
                    <a16:creationId xmlns:a16="http://schemas.microsoft.com/office/drawing/2014/main" id="{C186C3CE-90BC-4074-AE5D-F0AF52CADC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0" y="1162"/>
                <a:ext cx="22" cy="5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29" name="Rectangle 974">
                <a:extLst>
                  <a:ext uri="{FF2B5EF4-FFF2-40B4-BE49-F238E27FC236}">
                    <a16:creationId xmlns:a16="http://schemas.microsoft.com/office/drawing/2014/main" id="{49B1D005-8C32-41AB-9BB5-09878A1D95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5" y="1162"/>
                <a:ext cx="23" cy="5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30" name="Rectangle 975">
                <a:extLst>
                  <a:ext uri="{FF2B5EF4-FFF2-40B4-BE49-F238E27FC236}">
                    <a16:creationId xmlns:a16="http://schemas.microsoft.com/office/drawing/2014/main" id="{6D5A5CE6-B1CB-4601-8A72-FBC3B26A74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0" y="1162"/>
                <a:ext cx="23" cy="5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31" name="Rectangle 976">
                <a:extLst>
                  <a:ext uri="{FF2B5EF4-FFF2-40B4-BE49-F238E27FC236}">
                    <a16:creationId xmlns:a16="http://schemas.microsoft.com/office/drawing/2014/main" id="{6496215B-86A0-414A-84E3-170FF235A0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65" y="1162"/>
                <a:ext cx="23" cy="5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32" name="Rectangle 977">
                <a:extLst>
                  <a:ext uri="{FF2B5EF4-FFF2-40B4-BE49-F238E27FC236}">
                    <a16:creationId xmlns:a16="http://schemas.microsoft.com/office/drawing/2014/main" id="{E2BE3EF5-2614-4D88-A23E-6E5BA9586A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0" y="1211"/>
                <a:ext cx="22" cy="4"/>
              </a:xfrm>
              <a:prstGeom prst="rect">
                <a:avLst/>
              </a:prstGeom>
              <a:solidFill>
                <a:srgbClr val="809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33" name="Rectangle 978">
                <a:extLst>
                  <a:ext uri="{FF2B5EF4-FFF2-40B4-BE49-F238E27FC236}">
                    <a16:creationId xmlns:a16="http://schemas.microsoft.com/office/drawing/2014/main" id="{FB98892E-545A-4F74-806E-21E27AD935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5" y="1211"/>
                <a:ext cx="22" cy="4"/>
              </a:xfrm>
              <a:prstGeom prst="rect">
                <a:avLst/>
              </a:prstGeom>
              <a:solidFill>
                <a:srgbClr val="809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34" name="Rectangle 979">
                <a:extLst>
                  <a:ext uri="{FF2B5EF4-FFF2-40B4-BE49-F238E27FC236}">
                    <a16:creationId xmlns:a16="http://schemas.microsoft.com/office/drawing/2014/main" id="{E68E2305-154F-4D92-8896-1BE5ECF710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5" y="1211"/>
                <a:ext cx="23" cy="4"/>
              </a:xfrm>
              <a:prstGeom prst="rect">
                <a:avLst/>
              </a:prstGeom>
              <a:solidFill>
                <a:srgbClr val="809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35" name="Rectangle 980">
                <a:extLst>
                  <a:ext uri="{FF2B5EF4-FFF2-40B4-BE49-F238E27FC236}">
                    <a16:creationId xmlns:a16="http://schemas.microsoft.com/office/drawing/2014/main" id="{D534E6D3-0C03-4DC2-B527-9D6F6DBD21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0" y="1211"/>
                <a:ext cx="23" cy="4"/>
              </a:xfrm>
              <a:prstGeom prst="rect">
                <a:avLst/>
              </a:prstGeom>
              <a:solidFill>
                <a:srgbClr val="809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36" name="Rectangle 981">
                <a:extLst>
                  <a:ext uri="{FF2B5EF4-FFF2-40B4-BE49-F238E27FC236}">
                    <a16:creationId xmlns:a16="http://schemas.microsoft.com/office/drawing/2014/main" id="{86E75858-A0C0-47DE-A117-EF2A5F148B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65" y="1211"/>
                <a:ext cx="23" cy="4"/>
              </a:xfrm>
              <a:prstGeom prst="rect">
                <a:avLst/>
              </a:prstGeom>
              <a:solidFill>
                <a:srgbClr val="809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37" name="Rectangle 982">
                <a:extLst>
                  <a:ext uri="{FF2B5EF4-FFF2-40B4-BE49-F238E27FC236}">
                    <a16:creationId xmlns:a16="http://schemas.microsoft.com/office/drawing/2014/main" id="{CFA2F48E-90E3-48CB-BE9A-C0FAF012A2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0" y="1211"/>
                <a:ext cx="22" cy="4"/>
              </a:xfrm>
              <a:prstGeom prst="rect">
                <a:avLst/>
              </a:prstGeom>
              <a:solidFill>
                <a:srgbClr val="809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38" name="Rectangle 983">
                <a:extLst>
                  <a:ext uri="{FF2B5EF4-FFF2-40B4-BE49-F238E27FC236}">
                    <a16:creationId xmlns:a16="http://schemas.microsoft.com/office/drawing/2014/main" id="{AD07BD6D-51CF-4ED7-A0F3-57276BEC0D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8" y="766"/>
                <a:ext cx="20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39" name="Rectangle 984">
                <a:extLst>
                  <a:ext uri="{FF2B5EF4-FFF2-40B4-BE49-F238E27FC236}">
                    <a16:creationId xmlns:a16="http://schemas.microsoft.com/office/drawing/2014/main" id="{49E13FDA-0270-455D-B696-F0BE687922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69" y="766"/>
                <a:ext cx="20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40" name="Rectangle 985">
                <a:extLst>
                  <a:ext uri="{FF2B5EF4-FFF2-40B4-BE49-F238E27FC236}">
                    <a16:creationId xmlns:a16="http://schemas.microsoft.com/office/drawing/2014/main" id="{60E48588-97EA-475C-9380-4363B2225E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8" y="796"/>
                <a:ext cx="20" cy="4"/>
              </a:xfrm>
              <a:prstGeom prst="rect">
                <a:avLst/>
              </a:prstGeom>
              <a:solidFill>
                <a:srgbClr val="809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41" name="Rectangle 986">
                <a:extLst>
                  <a:ext uri="{FF2B5EF4-FFF2-40B4-BE49-F238E27FC236}">
                    <a16:creationId xmlns:a16="http://schemas.microsoft.com/office/drawing/2014/main" id="{E507DF40-9602-433E-82D8-560BEA1A0C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69" y="796"/>
                <a:ext cx="20" cy="4"/>
              </a:xfrm>
              <a:prstGeom prst="rect">
                <a:avLst/>
              </a:prstGeom>
              <a:solidFill>
                <a:srgbClr val="809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42" name="Rectangle 987">
                <a:extLst>
                  <a:ext uri="{FF2B5EF4-FFF2-40B4-BE49-F238E27FC236}">
                    <a16:creationId xmlns:a16="http://schemas.microsoft.com/office/drawing/2014/main" id="{2E1CC537-1C1C-4E5A-B7D8-7599E157F3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8" y="819"/>
                <a:ext cx="20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43" name="Rectangle 988">
                <a:extLst>
                  <a:ext uri="{FF2B5EF4-FFF2-40B4-BE49-F238E27FC236}">
                    <a16:creationId xmlns:a16="http://schemas.microsoft.com/office/drawing/2014/main" id="{AD73BA11-2856-4BF8-8CB3-63A262BF4C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69" y="819"/>
                <a:ext cx="20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44" name="Rectangle 989">
                <a:extLst>
                  <a:ext uri="{FF2B5EF4-FFF2-40B4-BE49-F238E27FC236}">
                    <a16:creationId xmlns:a16="http://schemas.microsoft.com/office/drawing/2014/main" id="{018E0BCA-0AC9-483D-82A0-A52315DA90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8" y="850"/>
                <a:ext cx="20" cy="3"/>
              </a:xfrm>
              <a:prstGeom prst="rect">
                <a:avLst/>
              </a:prstGeom>
              <a:solidFill>
                <a:srgbClr val="809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45" name="Rectangle 990">
                <a:extLst>
                  <a:ext uri="{FF2B5EF4-FFF2-40B4-BE49-F238E27FC236}">
                    <a16:creationId xmlns:a16="http://schemas.microsoft.com/office/drawing/2014/main" id="{C0F40720-3E10-46E9-B258-347972248E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69" y="850"/>
                <a:ext cx="20" cy="3"/>
              </a:xfrm>
              <a:prstGeom prst="rect">
                <a:avLst/>
              </a:prstGeom>
              <a:solidFill>
                <a:srgbClr val="809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46" name="Rectangle 991">
                <a:extLst>
                  <a:ext uri="{FF2B5EF4-FFF2-40B4-BE49-F238E27FC236}">
                    <a16:creationId xmlns:a16="http://schemas.microsoft.com/office/drawing/2014/main" id="{98E5FC37-4AC0-4E60-82E5-F6254002E6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7" y="819"/>
                <a:ext cx="20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47" name="Rectangle 992">
                <a:extLst>
                  <a:ext uri="{FF2B5EF4-FFF2-40B4-BE49-F238E27FC236}">
                    <a16:creationId xmlns:a16="http://schemas.microsoft.com/office/drawing/2014/main" id="{2B4936D9-71F2-47A1-B5AF-18119730B7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7" y="850"/>
                <a:ext cx="20" cy="3"/>
              </a:xfrm>
              <a:prstGeom prst="rect">
                <a:avLst/>
              </a:prstGeom>
              <a:solidFill>
                <a:srgbClr val="809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48" name="Rectangle 993">
                <a:extLst>
                  <a:ext uri="{FF2B5EF4-FFF2-40B4-BE49-F238E27FC236}">
                    <a16:creationId xmlns:a16="http://schemas.microsoft.com/office/drawing/2014/main" id="{C5DCC82B-288A-40C1-B9CC-EEA279BF55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68" y="873"/>
                <a:ext cx="20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49" name="Rectangle 994">
                <a:extLst>
                  <a:ext uri="{FF2B5EF4-FFF2-40B4-BE49-F238E27FC236}">
                    <a16:creationId xmlns:a16="http://schemas.microsoft.com/office/drawing/2014/main" id="{70B9FAFF-9050-4526-9629-977FC67506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68" y="903"/>
                <a:ext cx="20" cy="4"/>
              </a:xfrm>
              <a:prstGeom prst="rect">
                <a:avLst/>
              </a:prstGeom>
              <a:solidFill>
                <a:srgbClr val="8093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50" name="Freeform 995">
                <a:extLst>
                  <a:ext uri="{FF2B5EF4-FFF2-40B4-BE49-F238E27FC236}">
                    <a16:creationId xmlns:a16="http://schemas.microsoft.com/office/drawing/2014/main" id="{B8516010-5F05-409A-81D1-55702DB714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3" y="1186"/>
                <a:ext cx="378" cy="53"/>
              </a:xfrm>
              <a:custGeom>
                <a:avLst/>
                <a:gdLst>
                  <a:gd name="T0" fmla="*/ 378 w 378"/>
                  <a:gd name="T1" fmla="*/ 0 h 53"/>
                  <a:gd name="T2" fmla="*/ 333 w 378"/>
                  <a:gd name="T3" fmla="*/ 35 h 53"/>
                  <a:gd name="T4" fmla="*/ 256 w 378"/>
                  <a:gd name="T5" fmla="*/ 53 h 53"/>
                  <a:gd name="T6" fmla="*/ 0 w 378"/>
                  <a:gd name="T7" fmla="*/ 53 h 53"/>
                  <a:gd name="T8" fmla="*/ 147 w 378"/>
                  <a:gd name="T9" fmla="*/ 0 h 53"/>
                  <a:gd name="T10" fmla="*/ 378 w 378"/>
                  <a:gd name="T11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8" h="53">
                    <a:moveTo>
                      <a:pt x="378" y="0"/>
                    </a:moveTo>
                    <a:lnTo>
                      <a:pt x="333" y="35"/>
                    </a:lnTo>
                    <a:lnTo>
                      <a:pt x="256" y="53"/>
                    </a:lnTo>
                    <a:lnTo>
                      <a:pt x="0" y="53"/>
                    </a:lnTo>
                    <a:lnTo>
                      <a:pt x="147" y="0"/>
                    </a:lnTo>
                    <a:lnTo>
                      <a:pt x="378" y="0"/>
                    </a:lnTo>
                    <a:close/>
                  </a:path>
                </a:pathLst>
              </a:custGeom>
              <a:solidFill>
                <a:srgbClr val="E3E9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51" name="Freeform 996">
                <a:extLst>
                  <a:ext uri="{FF2B5EF4-FFF2-40B4-BE49-F238E27FC236}">
                    <a16:creationId xmlns:a16="http://schemas.microsoft.com/office/drawing/2014/main" id="{0BD77B10-0380-4F89-83D7-52C406C9A0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9" y="779"/>
                <a:ext cx="50" cy="460"/>
              </a:xfrm>
              <a:custGeom>
                <a:avLst/>
                <a:gdLst>
                  <a:gd name="T0" fmla="*/ 0 w 50"/>
                  <a:gd name="T1" fmla="*/ 460 h 460"/>
                  <a:gd name="T2" fmla="*/ 50 w 50"/>
                  <a:gd name="T3" fmla="*/ 425 h 460"/>
                  <a:gd name="T4" fmla="*/ 50 w 50"/>
                  <a:gd name="T5" fmla="*/ 0 h 460"/>
                  <a:gd name="T6" fmla="*/ 0 w 50"/>
                  <a:gd name="T7" fmla="*/ 36 h 460"/>
                  <a:gd name="T8" fmla="*/ 0 w 50"/>
                  <a:gd name="T9" fmla="*/ 460 h 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460">
                    <a:moveTo>
                      <a:pt x="0" y="460"/>
                    </a:moveTo>
                    <a:lnTo>
                      <a:pt x="50" y="425"/>
                    </a:lnTo>
                    <a:lnTo>
                      <a:pt x="50" y="0"/>
                    </a:lnTo>
                    <a:lnTo>
                      <a:pt x="0" y="36"/>
                    </a:lnTo>
                    <a:lnTo>
                      <a:pt x="0" y="460"/>
                    </a:lnTo>
                    <a:close/>
                  </a:path>
                </a:pathLst>
              </a:cu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52" name="Freeform 997">
                <a:extLst>
                  <a:ext uri="{FF2B5EF4-FFF2-40B4-BE49-F238E27FC236}">
                    <a16:creationId xmlns:a16="http://schemas.microsoft.com/office/drawing/2014/main" id="{E897E1DA-F00B-407F-913C-8CB740B039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9" y="291"/>
                <a:ext cx="50" cy="573"/>
              </a:xfrm>
              <a:custGeom>
                <a:avLst/>
                <a:gdLst>
                  <a:gd name="T0" fmla="*/ 0 w 50"/>
                  <a:gd name="T1" fmla="*/ 573 h 573"/>
                  <a:gd name="T2" fmla="*/ 50 w 50"/>
                  <a:gd name="T3" fmla="*/ 537 h 573"/>
                  <a:gd name="T4" fmla="*/ 50 w 50"/>
                  <a:gd name="T5" fmla="*/ 0 h 573"/>
                  <a:gd name="T6" fmla="*/ 0 w 50"/>
                  <a:gd name="T7" fmla="*/ 36 h 573"/>
                  <a:gd name="T8" fmla="*/ 0 w 50"/>
                  <a:gd name="T9" fmla="*/ 573 h 5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573">
                    <a:moveTo>
                      <a:pt x="0" y="573"/>
                    </a:moveTo>
                    <a:lnTo>
                      <a:pt x="50" y="537"/>
                    </a:lnTo>
                    <a:lnTo>
                      <a:pt x="50" y="0"/>
                    </a:lnTo>
                    <a:lnTo>
                      <a:pt x="0" y="36"/>
                    </a:lnTo>
                    <a:lnTo>
                      <a:pt x="0" y="573"/>
                    </a:lnTo>
                    <a:close/>
                  </a:path>
                </a:pathLst>
              </a:cu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53" name="Freeform 998">
                <a:extLst>
                  <a:ext uri="{FF2B5EF4-FFF2-40B4-BE49-F238E27FC236}">
                    <a16:creationId xmlns:a16="http://schemas.microsoft.com/office/drawing/2014/main" id="{4FDD1020-FEA8-4B2B-9BAD-8EC622696E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6" y="291"/>
                <a:ext cx="333" cy="36"/>
              </a:xfrm>
              <a:custGeom>
                <a:avLst/>
                <a:gdLst>
                  <a:gd name="T0" fmla="*/ 50 w 333"/>
                  <a:gd name="T1" fmla="*/ 0 h 36"/>
                  <a:gd name="T2" fmla="*/ 333 w 333"/>
                  <a:gd name="T3" fmla="*/ 0 h 36"/>
                  <a:gd name="T4" fmla="*/ 283 w 333"/>
                  <a:gd name="T5" fmla="*/ 36 h 36"/>
                  <a:gd name="T6" fmla="*/ 0 w 333"/>
                  <a:gd name="T7" fmla="*/ 35 h 36"/>
                  <a:gd name="T8" fmla="*/ 50 w 333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3" h="36">
                    <a:moveTo>
                      <a:pt x="50" y="0"/>
                    </a:moveTo>
                    <a:lnTo>
                      <a:pt x="333" y="0"/>
                    </a:lnTo>
                    <a:lnTo>
                      <a:pt x="283" y="36"/>
                    </a:lnTo>
                    <a:lnTo>
                      <a:pt x="0" y="35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E3E9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54" name="Rectangle 999">
                <a:extLst>
                  <a:ext uri="{FF2B5EF4-FFF2-40B4-BE49-F238E27FC236}">
                    <a16:creationId xmlns:a16="http://schemas.microsoft.com/office/drawing/2014/main" id="{F011FF43-5832-49BD-8DDF-6CC027D541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5" y="327"/>
                <a:ext cx="284" cy="912"/>
              </a:xfrm>
              <a:prstGeom prst="rect">
                <a:avLst/>
              </a:prstGeom>
              <a:solidFill>
                <a:srgbClr val="C9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55" name="Rectangle 1000">
                <a:extLst>
                  <a:ext uri="{FF2B5EF4-FFF2-40B4-BE49-F238E27FC236}">
                    <a16:creationId xmlns:a16="http://schemas.microsoft.com/office/drawing/2014/main" id="{5BBC41EB-F33F-4242-BB07-250ED98D4C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5" y="366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56" name="Rectangle 1001">
                <a:extLst>
                  <a:ext uri="{FF2B5EF4-FFF2-40B4-BE49-F238E27FC236}">
                    <a16:creationId xmlns:a16="http://schemas.microsoft.com/office/drawing/2014/main" id="{1002417E-706F-4973-A9EC-AA97BD138D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0" y="366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57" name="Rectangle 1002">
                <a:extLst>
                  <a:ext uri="{FF2B5EF4-FFF2-40B4-BE49-F238E27FC236}">
                    <a16:creationId xmlns:a16="http://schemas.microsoft.com/office/drawing/2014/main" id="{E2290BB8-20E9-4B0D-936D-40D7CE7131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0" y="366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58" name="Rectangle 1003">
                <a:extLst>
                  <a:ext uri="{FF2B5EF4-FFF2-40B4-BE49-F238E27FC236}">
                    <a16:creationId xmlns:a16="http://schemas.microsoft.com/office/drawing/2014/main" id="{E06C8F60-9FEE-4BA5-A188-E2C2FB56EC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6" y="366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59" name="Rectangle 1004">
                <a:extLst>
                  <a:ext uri="{FF2B5EF4-FFF2-40B4-BE49-F238E27FC236}">
                    <a16:creationId xmlns:a16="http://schemas.microsoft.com/office/drawing/2014/main" id="{1AC90CCF-02F2-43D6-A2BC-479C6CA99F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1" y="366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60" name="Rectangle 1005">
                <a:extLst>
                  <a:ext uri="{FF2B5EF4-FFF2-40B4-BE49-F238E27FC236}">
                    <a16:creationId xmlns:a16="http://schemas.microsoft.com/office/drawing/2014/main" id="{28C80B33-3042-4D9A-8C82-10CECA36ED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6" y="366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61" name="Rectangle 1006">
                <a:extLst>
                  <a:ext uri="{FF2B5EF4-FFF2-40B4-BE49-F238E27FC236}">
                    <a16:creationId xmlns:a16="http://schemas.microsoft.com/office/drawing/2014/main" id="{09A85251-3A5A-415B-AF6B-BA784EBDA4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2" y="366"/>
                <a:ext cx="22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62" name="Rectangle 1007">
                <a:extLst>
                  <a:ext uri="{FF2B5EF4-FFF2-40B4-BE49-F238E27FC236}">
                    <a16:creationId xmlns:a16="http://schemas.microsoft.com/office/drawing/2014/main" id="{F1CB994E-EBF0-458B-9BD3-69F6917DD7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0" y="397"/>
                <a:ext cx="23" cy="3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63" name="Rectangle 1008">
                <a:extLst>
                  <a:ext uri="{FF2B5EF4-FFF2-40B4-BE49-F238E27FC236}">
                    <a16:creationId xmlns:a16="http://schemas.microsoft.com/office/drawing/2014/main" id="{7FD60774-BAEC-4934-977E-2E91E3615B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5" y="397"/>
                <a:ext cx="23" cy="3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64" name="Rectangle 1009">
                <a:extLst>
                  <a:ext uri="{FF2B5EF4-FFF2-40B4-BE49-F238E27FC236}">
                    <a16:creationId xmlns:a16="http://schemas.microsoft.com/office/drawing/2014/main" id="{FB278743-FE73-467E-BA82-F231A0881F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6" y="397"/>
                <a:ext cx="23" cy="3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65" name="Rectangle 1010">
                <a:extLst>
                  <a:ext uri="{FF2B5EF4-FFF2-40B4-BE49-F238E27FC236}">
                    <a16:creationId xmlns:a16="http://schemas.microsoft.com/office/drawing/2014/main" id="{CAE21EEF-5B89-4408-9A4B-F4F813C536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1" y="397"/>
                <a:ext cx="23" cy="3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grpSp>
          <p:nvGrpSpPr>
            <p:cNvPr id="1132" name="Group 1212">
              <a:extLst>
                <a:ext uri="{FF2B5EF4-FFF2-40B4-BE49-F238E27FC236}">
                  <a16:creationId xmlns:a16="http://schemas.microsoft.com/office/drawing/2014/main" id="{83B82194-B6CA-4D73-BBF3-0A03469BA8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0" y="397"/>
              <a:ext cx="234" cy="797"/>
              <a:chOff x="3880" y="397"/>
              <a:chExt cx="234" cy="797"/>
            </a:xfrm>
          </p:grpSpPr>
          <p:sp>
            <p:nvSpPr>
              <p:cNvPr id="1166" name="Rectangle 1012">
                <a:extLst>
                  <a:ext uri="{FF2B5EF4-FFF2-40B4-BE49-F238E27FC236}">
                    <a16:creationId xmlns:a16="http://schemas.microsoft.com/office/drawing/2014/main" id="{A2FA0102-2425-4568-804D-F2DD10D062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6" y="397"/>
                <a:ext cx="23" cy="3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167" name="Rectangle 1013">
                <a:extLst>
                  <a:ext uri="{FF2B5EF4-FFF2-40B4-BE49-F238E27FC236}">
                    <a16:creationId xmlns:a16="http://schemas.microsoft.com/office/drawing/2014/main" id="{AC3F083A-9207-4AAF-BD31-D1081A4E31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2" y="397"/>
                <a:ext cx="22" cy="3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168" name="Rectangle 1014">
                <a:extLst>
                  <a:ext uri="{FF2B5EF4-FFF2-40B4-BE49-F238E27FC236}">
                    <a16:creationId xmlns:a16="http://schemas.microsoft.com/office/drawing/2014/main" id="{A1C71BF8-0392-4403-AB8E-FE20A20621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0" y="397"/>
                <a:ext cx="23" cy="3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169" name="Rectangle 1015">
                <a:extLst>
                  <a:ext uri="{FF2B5EF4-FFF2-40B4-BE49-F238E27FC236}">
                    <a16:creationId xmlns:a16="http://schemas.microsoft.com/office/drawing/2014/main" id="{A5DB83A4-2FFE-4A9C-8BD4-F0A690A656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5" y="419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170" name="Rectangle 1016">
                <a:extLst>
                  <a:ext uri="{FF2B5EF4-FFF2-40B4-BE49-F238E27FC236}">
                    <a16:creationId xmlns:a16="http://schemas.microsoft.com/office/drawing/2014/main" id="{4E4ACC46-8A57-4437-A25E-EA96519AD2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0" y="419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171" name="Rectangle 1017">
                <a:extLst>
                  <a:ext uri="{FF2B5EF4-FFF2-40B4-BE49-F238E27FC236}">
                    <a16:creationId xmlns:a16="http://schemas.microsoft.com/office/drawing/2014/main" id="{46CCBE05-816F-4C3E-9DF3-DCAA74C492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0" y="419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172" name="Rectangle 1018">
                <a:extLst>
                  <a:ext uri="{FF2B5EF4-FFF2-40B4-BE49-F238E27FC236}">
                    <a16:creationId xmlns:a16="http://schemas.microsoft.com/office/drawing/2014/main" id="{CF4B64A2-465B-43E5-BB13-CE71D3D5E4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6" y="419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173" name="Rectangle 1019">
                <a:extLst>
                  <a:ext uri="{FF2B5EF4-FFF2-40B4-BE49-F238E27FC236}">
                    <a16:creationId xmlns:a16="http://schemas.microsoft.com/office/drawing/2014/main" id="{8068C1F4-1522-4976-866F-89011A4024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1" y="419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174" name="Rectangle 1020">
                <a:extLst>
                  <a:ext uri="{FF2B5EF4-FFF2-40B4-BE49-F238E27FC236}">
                    <a16:creationId xmlns:a16="http://schemas.microsoft.com/office/drawing/2014/main" id="{02F6475D-E2EC-4282-834A-590AE27BF3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6" y="419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175" name="Rectangle 1021">
                <a:extLst>
                  <a:ext uri="{FF2B5EF4-FFF2-40B4-BE49-F238E27FC236}">
                    <a16:creationId xmlns:a16="http://schemas.microsoft.com/office/drawing/2014/main" id="{AE33C003-D1D4-47F3-8C3B-0B5059AA63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2" y="419"/>
                <a:ext cx="22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176" name="Rectangle 1022">
                <a:extLst>
                  <a:ext uri="{FF2B5EF4-FFF2-40B4-BE49-F238E27FC236}">
                    <a16:creationId xmlns:a16="http://schemas.microsoft.com/office/drawing/2014/main" id="{F7364EEE-5F24-4E1A-8257-A0DBF817B6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0" y="450"/>
                <a:ext cx="23" cy="3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177" name="Rectangle 1023">
                <a:extLst>
                  <a:ext uri="{FF2B5EF4-FFF2-40B4-BE49-F238E27FC236}">
                    <a16:creationId xmlns:a16="http://schemas.microsoft.com/office/drawing/2014/main" id="{CEEB411D-8BB4-45F5-AC63-5669DBD80D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5" y="450"/>
                <a:ext cx="23" cy="3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178" name="Rectangle 1024">
                <a:extLst>
                  <a:ext uri="{FF2B5EF4-FFF2-40B4-BE49-F238E27FC236}">
                    <a16:creationId xmlns:a16="http://schemas.microsoft.com/office/drawing/2014/main" id="{D051C497-1656-4BBE-9FC9-18F28059DE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6" y="450"/>
                <a:ext cx="23" cy="3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179" name="Rectangle 1025">
                <a:extLst>
                  <a:ext uri="{FF2B5EF4-FFF2-40B4-BE49-F238E27FC236}">
                    <a16:creationId xmlns:a16="http://schemas.microsoft.com/office/drawing/2014/main" id="{E0039B89-5DE6-40FE-8683-1E80A3BB10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1" y="450"/>
                <a:ext cx="23" cy="3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180" name="Rectangle 1026">
                <a:extLst>
                  <a:ext uri="{FF2B5EF4-FFF2-40B4-BE49-F238E27FC236}">
                    <a16:creationId xmlns:a16="http://schemas.microsoft.com/office/drawing/2014/main" id="{5B0437E2-FA5A-49AB-A800-0BB7288EB5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6" y="450"/>
                <a:ext cx="23" cy="3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181" name="Rectangle 1027">
                <a:extLst>
                  <a:ext uri="{FF2B5EF4-FFF2-40B4-BE49-F238E27FC236}">
                    <a16:creationId xmlns:a16="http://schemas.microsoft.com/office/drawing/2014/main" id="{0BF1853A-B32C-49CB-B004-AB7DCA7EB2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2" y="450"/>
                <a:ext cx="22" cy="3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182" name="Rectangle 1028">
                <a:extLst>
                  <a:ext uri="{FF2B5EF4-FFF2-40B4-BE49-F238E27FC236}">
                    <a16:creationId xmlns:a16="http://schemas.microsoft.com/office/drawing/2014/main" id="{365D7A67-AAE1-4138-B4B8-7038935E65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0" y="450"/>
                <a:ext cx="23" cy="3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183" name="Rectangle 1029">
                <a:extLst>
                  <a:ext uri="{FF2B5EF4-FFF2-40B4-BE49-F238E27FC236}">
                    <a16:creationId xmlns:a16="http://schemas.microsoft.com/office/drawing/2014/main" id="{C1C4AE1E-3488-4203-A5EE-3CD5ED8AB6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5" y="472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184" name="Rectangle 1030">
                <a:extLst>
                  <a:ext uri="{FF2B5EF4-FFF2-40B4-BE49-F238E27FC236}">
                    <a16:creationId xmlns:a16="http://schemas.microsoft.com/office/drawing/2014/main" id="{67DC7F84-10E9-4324-9BB9-10DE77AE12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0" y="472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185" name="Rectangle 1031">
                <a:extLst>
                  <a:ext uri="{FF2B5EF4-FFF2-40B4-BE49-F238E27FC236}">
                    <a16:creationId xmlns:a16="http://schemas.microsoft.com/office/drawing/2014/main" id="{2ACF56AF-1B46-4D26-ADB4-1A37EA8B21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0" y="472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186" name="Rectangle 1032">
                <a:extLst>
                  <a:ext uri="{FF2B5EF4-FFF2-40B4-BE49-F238E27FC236}">
                    <a16:creationId xmlns:a16="http://schemas.microsoft.com/office/drawing/2014/main" id="{E21D0AC3-A12D-46C5-B80F-C4240B2E3D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6" y="472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187" name="Rectangle 1033">
                <a:extLst>
                  <a:ext uri="{FF2B5EF4-FFF2-40B4-BE49-F238E27FC236}">
                    <a16:creationId xmlns:a16="http://schemas.microsoft.com/office/drawing/2014/main" id="{0B53CB9A-D9AF-4249-856D-610A17244E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1" y="472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188" name="Rectangle 1034">
                <a:extLst>
                  <a:ext uri="{FF2B5EF4-FFF2-40B4-BE49-F238E27FC236}">
                    <a16:creationId xmlns:a16="http://schemas.microsoft.com/office/drawing/2014/main" id="{52FCBF6A-6DA9-40DA-BD21-5B23963A8D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6" y="472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189" name="Rectangle 1035">
                <a:extLst>
                  <a:ext uri="{FF2B5EF4-FFF2-40B4-BE49-F238E27FC236}">
                    <a16:creationId xmlns:a16="http://schemas.microsoft.com/office/drawing/2014/main" id="{4931FEE7-5111-4953-B8AA-D41BCCC242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2" y="472"/>
                <a:ext cx="22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190" name="Rectangle 1036">
                <a:extLst>
                  <a:ext uri="{FF2B5EF4-FFF2-40B4-BE49-F238E27FC236}">
                    <a16:creationId xmlns:a16="http://schemas.microsoft.com/office/drawing/2014/main" id="{4353FBC8-DC58-4083-A4A7-7B85EBA535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0" y="502"/>
                <a:ext cx="23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191" name="Rectangle 1037">
                <a:extLst>
                  <a:ext uri="{FF2B5EF4-FFF2-40B4-BE49-F238E27FC236}">
                    <a16:creationId xmlns:a16="http://schemas.microsoft.com/office/drawing/2014/main" id="{AB8F7BC6-E50B-44C5-A6AC-861EB71C7F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5" y="502"/>
                <a:ext cx="23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192" name="Rectangle 1038">
                <a:extLst>
                  <a:ext uri="{FF2B5EF4-FFF2-40B4-BE49-F238E27FC236}">
                    <a16:creationId xmlns:a16="http://schemas.microsoft.com/office/drawing/2014/main" id="{8A5CFD4D-F02C-425D-BC46-F760F10D8A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6" y="502"/>
                <a:ext cx="23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193" name="Rectangle 1039">
                <a:extLst>
                  <a:ext uri="{FF2B5EF4-FFF2-40B4-BE49-F238E27FC236}">
                    <a16:creationId xmlns:a16="http://schemas.microsoft.com/office/drawing/2014/main" id="{E8F925B3-0DDA-4762-BD73-CF71048400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1" y="502"/>
                <a:ext cx="23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194" name="Rectangle 1040">
                <a:extLst>
                  <a:ext uri="{FF2B5EF4-FFF2-40B4-BE49-F238E27FC236}">
                    <a16:creationId xmlns:a16="http://schemas.microsoft.com/office/drawing/2014/main" id="{193C8A69-6B84-4F34-AA6A-D172D074EA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6" y="502"/>
                <a:ext cx="23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195" name="Rectangle 1041">
                <a:extLst>
                  <a:ext uri="{FF2B5EF4-FFF2-40B4-BE49-F238E27FC236}">
                    <a16:creationId xmlns:a16="http://schemas.microsoft.com/office/drawing/2014/main" id="{EACD9C36-16D4-4302-8EA8-6FD4A53A9E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2" y="502"/>
                <a:ext cx="22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196" name="Rectangle 1042">
                <a:extLst>
                  <a:ext uri="{FF2B5EF4-FFF2-40B4-BE49-F238E27FC236}">
                    <a16:creationId xmlns:a16="http://schemas.microsoft.com/office/drawing/2014/main" id="{13C2D35F-2F72-45CC-A045-05E297783D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0" y="502"/>
                <a:ext cx="23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197" name="Rectangle 1043">
                <a:extLst>
                  <a:ext uri="{FF2B5EF4-FFF2-40B4-BE49-F238E27FC236}">
                    <a16:creationId xmlns:a16="http://schemas.microsoft.com/office/drawing/2014/main" id="{E6539BA1-EB0F-4AEB-A338-4E218EA17B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5" y="525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198" name="Rectangle 1044">
                <a:extLst>
                  <a:ext uri="{FF2B5EF4-FFF2-40B4-BE49-F238E27FC236}">
                    <a16:creationId xmlns:a16="http://schemas.microsoft.com/office/drawing/2014/main" id="{D04573DC-C156-4B69-9876-A93C2DD515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0" y="525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199" name="Rectangle 1045">
                <a:extLst>
                  <a:ext uri="{FF2B5EF4-FFF2-40B4-BE49-F238E27FC236}">
                    <a16:creationId xmlns:a16="http://schemas.microsoft.com/office/drawing/2014/main" id="{3F094D72-94DE-484A-A377-D16DF0097D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0" y="525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00" name="Rectangle 1046">
                <a:extLst>
                  <a:ext uri="{FF2B5EF4-FFF2-40B4-BE49-F238E27FC236}">
                    <a16:creationId xmlns:a16="http://schemas.microsoft.com/office/drawing/2014/main" id="{BB92DC50-3C88-4775-843D-2835158E9F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6" y="525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01" name="Rectangle 1047">
                <a:extLst>
                  <a:ext uri="{FF2B5EF4-FFF2-40B4-BE49-F238E27FC236}">
                    <a16:creationId xmlns:a16="http://schemas.microsoft.com/office/drawing/2014/main" id="{8A7A76E8-02B9-4C5F-9E76-6EF829AEC8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1" y="525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02" name="Rectangle 1048">
                <a:extLst>
                  <a:ext uri="{FF2B5EF4-FFF2-40B4-BE49-F238E27FC236}">
                    <a16:creationId xmlns:a16="http://schemas.microsoft.com/office/drawing/2014/main" id="{841B50C7-C467-4C91-B6A2-2C8A25974B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6" y="525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03" name="Rectangle 1049">
                <a:extLst>
                  <a:ext uri="{FF2B5EF4-FFF2-40B4-BE49-F238E27FC236}">
                    <a16:creationId xmlns:a16="http://schemas.microsoft.com/office/drawing/2014/main" id="{D04BB26C-F6A3-4B2C-9F8A-785C418D21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2" y="525"/>
                <a:ext cx="22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04" name="Rectangle 1050">
                <a:extLst>
                  <a:ext uri="{FF2B5EF4-FFF2-40B4-BE49-F238E27FC236}">
                    <a16:creationId xmlns:a16="http://schemas.microsoft.com/office/drawing/2014/main" id="{42F436C2-D099-4AB8-92AF-0B53344BEE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0" y="555"/>
                <a:ext cx="23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05" name="Rectangle 1051">
                <a:extLst>
                  <a:ext uri="{FF2B5EF4-FFF2-40B4-BE49-F238E27FC236}">
                    <a16:creationId xmlns:a16="http://schemas.microsoft.com/office/drawing/2014/main" id="{E4C2F2F4-BEBF-4EC6-A464-31F0CE4E3E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5" y="555"/>
                <a:ext cx="23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06" name="Rectangle 1052">
                <a:extLst>
                  <a:ext uri="{FF2B5EF4-FFF2-40B4-BE49-F238E27FC236}">
                    <a16:creationId xmlns:a16="http://schemas.microsoft.com/office/drawing/2014/main" id="{6E1F41CE-E663-43FB-9EE3-C83D0BDE64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6" y="555"/>
                <a:ext cx="23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07" name="Rectangle 1053">
                <a:extLst>
                  <a:ext uri="{FF2B5EF4-FFF2-40B4-BE49-F238E27FC236}">
                    <a16:creationId xmlns:a16="http://schemas.microsoft.com/office/drawing/2014/main" id="{943100E9-C585-464E-9EEC-BCDAB5374A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1" y="555"/>
                <a:ext cx="23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08" name="Rectangle 1054">
                <a:extLst>
                  <a:ext uri="{FF2B5EF4-FFF2-40B4-BE49-F238E27FC236}">
                    <a16:creationId xmlns:a16="http://schemas.microsoft.com/office/drawing/2014/main" id="{1D418ABC-4413-4C97-8C78-075C0FBC95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6" y="555"/>
                <a:ext cx="23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09" name="Rectangle 1055">
                <a:extLst>
                  <a:ext uri="{FF2B5EF4-FFF2-40B4-BE49-F238E27FC236}">
                    <a16:creationId xmlns:a16="http://schemas.microsoft.com/office/drawing/2014/main" id="{1434C951-A21D-4915-A3B1-B26FC49F93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2" y="555"/>
                <a:ext cx="22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10" name="Rectangle 1056">
                <a:extLst>
                  <a:ext uri="{FF2B5EF4-FFF2-40B4-BE49-F238E27FC236}">
                    <a16:creationId xmlns:a16="http://schemas.microsoft.com/office/drawing/2014/main" id="{2EE7A2B2-F956-4110-9223-447F4FE35B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0" y="555"/>
                <a:ext cx="23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11" name="Rectangle 1057">
                <a:extLst>
                  <a:ext uri="{FF2B5EF4-FFF2-40B4-BE49-F238E27FC236}">
                    <a16:creationId xmlns:a16="http://schemas.microsoft.com/office/drawing/2014/main" id="{D1A87BBF-464F-4019-BB4F-BF99A11E08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5" y="578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12" name="Rectangle 1058">
                <a:extLst>
                  <a:ext uri="{FF2B5EF4-FFF2-40B4-BE49-F238E27FC236}">
                    <a16:creationId xmlns:a16="http://schemas.microsoft.com/office/drawing/2014/main" id="{DAB95F64-79B1-4209-A463-74F477A7A5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0" y="578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13" name="Rectangle 1059">
                <a:extLst>
                  <a:ext uri="{FF2B5EF4-FFF2-40B4-BE49-F238E27FC236}">
                    <a16:creationId xmlns:a16="http://schemas.microsoft.com/office/drawing/2014/main" id="{5AAE69BC-3893-450F-BEDF-5D3AF9F16E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0" y="578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14" name="Rectangle 1060">
                <a:extLst>
                  <a:ext uri="{FF2B5EF4-FFF2-40B4-BE49-F238E27FC236}">
                    <a16:creationId xmlns:a16="http://schemas.microsoft.com/office/drawing/2014/main" id="{94283CB4-8991-4BAD-9286-E93D5940B4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6" y="578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15" name="Rectangle 1061">
                <a:extLst>
                  <a:ext uri="{FF2B5EF4-FFF2-40B4-BE49-F238E27FC236}">
                    <a16:creationId xmlns:a16="http://schemas.microsoft.com/office/drawing/2014/main" id="{B7A02E95-FD52-4885-A822-C267246968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1" y="578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16" name="Rectangle 1062">
                <a:extLst>
                  <a:ext uri="{FF2B5EF4-FFF2-40B4-BE49-F238E27FC236}">
                    <a16:creationId xmlns:a16="http://schemas.microsoft.com/office/drawing/2014/main" id="{BA9C9BC9-3C81-4DFD-8A12-65A345020C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6" y="578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17" name="Rectangle 1063">
                <a:extLst>
                  <a:ext uri="{FF2B5EF4-FFF2-40B4-BE49-F238E27FC236}">
                    <a16:creationId xmlns:a16="http://schemas.microsoft.com/office/drawing/2014/main" id="{0B22C259-25E1-4F8E-BBCE-0663E8BEBD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2" y="578"/>
                <a:ext cx="22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18" name="Rectangle 1064">
                <a:extLst>
                  <a:ext uri="{FF2B5EF4-FFF2-40B4-BE49-F238E27FC236}">
                    <a16:creationId xmlns:a16="http://schemas.microsoft.com/office/drawing/2014/main" id="{2BDCFEFD-F4A0-41EE-AA68-381B75434F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0" y="608"/>
                <a:ext cx="23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19" name="Rectangle 1065">
                <a:extLst>
                  <a:ext uri="{FF2B5EF4-FFF2-40B4-BE49-F238E27FC236}">
                    <a16:creationId xmlns:a16="http://schemas.microsoft.com/office/drawing/2014/main" id="{6FD1A1D2-421C-4B38-A3A5-421D16F1ED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5" y="608"/>
                <a:ext cx="23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20" name="Rectangle 1066">
                <a:extLst>
                  <a:ext uri="{FF2B5EF4-FFF2-40B4-BE49-F238E27FC236}">
                    <a16:creationId xmlns:a16="http://schemas.microsoft.com/office/drawing/2014/main" id="{13913E7B-A863-481B-A710-474FFFA335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6" y="608"/>
                <a:ext cx="23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21" name="Rectangle 1067">
                <a:extLst>
                  <a:ext uri="{FF2B5EF4-FFF2-40B4-BE49-F238E27FC236}">
                    <a16:creationId xmlns:a16="http://schemas.microsoft.com/office/drawing/2014/main" id="{DEB08944-7C04-4846-B9B5-1FE56DEDD0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1" y="608"/>
                <a:ext cx="23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22" name="Rectangle 1068">
                <a:extLst>
                  <a:ext uri="{FF2B5EF4-FFF2-40B4-BE49-F238E27FC236}">
                    <a16:creationId xmlns:a16="http://schemas.microsoft.com/office/drawing/2014/main" id="{0B83F8B2-3019-4C14-9771-C633EDED9A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6" y="608"/>
                <a:ext cx="23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23" name="Rectangle 1069">
                <a:extLst>
                  <a:ext uri="{FF2B5EF4-FFF2-40B4-BE49-F238E27FC236}">
                    <a16:creationId xmlns:a16="http://schemas.microsoft.com/office/drawing/2014/main" id="{A3F7017F-DA5D-423F-A833-7FB2D5B51F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2" y="608"/>
                <a:ext cx="22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24" name="Rectangle 1070">
                <a:extLst>
                  <a:ext uri="{FF2B5EF4-FFF2-40B4-BE49-F238E27FC236}">
                    <a16:creationId xmlns:a16="http://schemas.microsoft.com/office/drawing/2014/main" id="{94405867-24DC-46F6-A5DC-382B94E563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0" y="608"/>
                <a:ext cx="23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25" name="Rectangle 1071">
                <a:extLst>
                  <a:ext uri="{FF2B5EF4-FFF2-40B4-BE49-F238E27FC236}">
                    <a16:creationId xmlns:a16="http://schemas.microsoft.com/office/drawing/2014/main" id="{C6CFBADB-0FF6-4490-BB49-8271315A25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5" y="631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26" name="Rectangle 1072">
                <a:extLst>
                  <a:ext uri="{FF2B5EF4-FFF2-40B4-BE49-F238E27FC236}">
                    <a16:creationId xmlns:a16="http://schemas.microsoft.com/office/drawing/2014/main" id="{759C35BF-3F05-40B3-B146-42CD761721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0" y="631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27" name="Rectangle 1073">
                <a:extLst>
                  <a:ext uri="{FF2B5EF4-FFF2-40B4-BE49-F238E27FC236}">
                    <a16:creationId xmlns:a16="http://schemas.microsoft.com/office/drawing/2014/main" id="{8D4DA5E9-70D3-4ACC-A6CD-9A7AEFB6A1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0" y="631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28" name="Rectangle 1074">
                <a:extLst>
                  <a:ext uri="{FF2B5EF4-FFF2-40B4-BE49-F238E27FC236}">
                    <a16:creationId xmlns:a16="http://schemas.microsoft.com/office/drawing/2014/main" id="{508DEB14-5CF5-42D5-B1EB-9100BF210B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6" y="631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29" name="Rectangle 1075">
                <a:extLst>
                  <a:ext uri="{FF2B5EF4-FFF2-40B4-BE49-F238E27FC236}">
                    <a16:creationId xmlns:a16="http://schemas.microsoft.com/office/drawing/2014/main" id="{A84100B0-41E7-4A83-9D84-2659579DFC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1" y="631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30" name="Rectangle 1076">
                <a:extLst>
                  <a:ext uri="{FF2B5EF4-FFF2-40B4-BE49-F238E27FC236}">
                    <a16:creationId xmlns:a16="http://schemas.microsoft.com/office/drawing/2014/main" id="{848E7E8F-04CD-47BA-9BF5-D265745272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6" y="631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31" name="Rectangle 1077">
                <a:extLst>
                  <a:ext uri="{FF2B5EF4-FFF2-40B4-BE49-F238E27FC236}">
                    <a16:creationId xmlns:a16="http://schemas.microsoft.com/office/drawing/2014/main" id="{2D3A6641-7879-4296-A8EC-6E7122AD3C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2" y="631"/>
                <a:ext cx="22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32" name="Rectangle 1078">
                <a:extLst>
                  <a:ext uri="{FF2B5EF4-FFF2-40B4-BE49-F238E27FC236}">
                    <a16:creationId xmlns:a16="http://schemas.microsoft.com/office/drawing/2014/main" id="{819C9F6D-7295-4AAA-B00D-41FDA364DD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0" y="661"/>
                <a:ext cx="23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33" name="Rectangle 1079">
                <a:extLst>
                  <a:ext uri="{FF2B5EF4-FFF2-40B4-BE49-F238E27FC236}">
                    <a16:creationId xmlns:a16="http://schemas.microsoft.com/office/drawing/2014/main" id="{BF21C648-15CF-45AC-A925-A770F81A21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5" y="661"/>
                <a:ext cx="23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34" name="Rectangle 1080">
                <a:extLst>
                  <a:ext uri="{FF2B5EF4-FFF2-40B4-BE49-F238E27FC236}">
                    <a16:creationId xmlns:a16="http://schemas.microsoft.com/office/drawing/2014/main" id="{E17AF98B-D0C8-4152-AE05-8B3FDD6358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6" y="661"/>
                <a:ext cx="23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35" name="Rectangle 1081">
                <a:extLst>
                  <a:ext uri="{FF2B5EF4-FFF2-40B4-BE49-F238E27FC236}">
                    <a16:creationId xmlns:a16="http://schemas.microsoft.com/office/drawing/2014/main" id="{957156FF-79FB-4B1C-BF15-5FD6390F99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1" y="661"/>
                <a:ext cx="23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36" name="Rectangle 1082">
                <a:extLst>
                  <a:ext uri="{FF2B5EF4-FFF2-40B4-BE49-F238E27FC236}">
                    <a16:creationId xmlns:a16="http://schemas.microsoft.com/office/drawing/2014/main" id="{CDA6184B-E198-40EA-86D0-C846B6CC87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6" y="661"/>
                <a:ext cx="23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37" name="Rectangle 1083">
                <a:extLst>
                  <a:ext uri="{FF2B5EF4-FFF2-40B4-BE49-F238E27FC236}">
                    <a16:creationId xmlns:a16="http://schemas.microsoft.com/office/drawing/2014/main" id="{8255CF5F-66A1-49DC-B744-26ED914436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2" y="661"/>
                <a:ext cx="22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38" name="Rectangle 1084">
                <a:extLst>
                  <a:ext uri="{FF2B5EF4-FFF2-40B4-BE49-F238E27FC236}">
                    <a16:creationId xmlns:a16="http://schemas.microsoft.com/office/drawing/2014/main" id="{5B0112A5-774E-4426-B9B1-1FDBEA0F0B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0" y="661"/>
                <a:ext cx="23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39" name="Rectangle 1085">
                <a:extLst>
                  <a:ext uri="{FF2B5EF4-FFF2-40B4-BE49-F238E27FC236}">
                    <a16:creationId xmlns:a16="http://schemas.microsoft.com/office/drawing/2014/main" id="{4BD1338B-3B5C-4A71-848F-D9DC1A5485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5" y="683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40" name="Rectangle 1086">
                <a:extLst>
                  <a:ext uri="{FF2B5EF4-FFF2-40B4-BE49-F238E27FC236}">
                    <a16:creationId xmlns:a16="http://schemas.microsoft.com/office/drawing/2014/main" id="{182AF160-FAA2-47C8-828A-CF9AC63973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0" y="683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41" name="Rectangle 1087">
                <a:extLst>
                  <a:ext uri="{FF2B5EF4-FFF2-40B4-BE49-F238E27FC236}">
                    <a16:creationId xmlns:a16="http://schemas.microsoft.com/office/drawing/2014/main" id="{2422C9F2-C6A2-435A-8579-D5AD2876FF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0" y="683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42" name="Rectangle 1088">
                <a:extLst>
                  <a:ext uri="{FF2B5EF4-FFF2-40B4-BE49-F238E27FC236}">
                    <a16:creationId xmlns:a16="http://schemas.microsoft.com/office/drawing/2014/main" id="{457CD4C8-4E2B-41EA-9FD8-F727120DE1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6" y="683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43" name="Rectangle 1089">
                <a:extLst>
                  <a:ext uri="{FF2B5EF4-FFF2-40B4-BE49-F238E27FC236}">
                    <a16:creationId xmlns:a16="http://schemas.microsoft.com/office/drawing/2014/main" id="{2CCBE932-B0C4-4F64-AA20-BDE07536F2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1" y="683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44" name="Rectangle 1090">
                <a:extLst>
                  <a:ext uri="{FF2B5EF4-FFF2-40B4-BE49-F238E27FC236}">
                    <a16:creationId xmlns:a16="http://schemas.microsoft.com/office/drawing/2014/main" id="{8931AB36-D736-484A-A28C-C0D8DB4A0F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6" y="683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45" name="Rectangle 1091">
                <a:extLst>
                  <a:ext uri="{FF2B5EF4-FFF2-40B4-BE49-F238E27FC236}">
                    <a16:creationId xmlns:a16="http://schemas.microsoft.com/office/drawing/2014/main" id="{A9E5A801-3192-4CA2-828F-522977397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2" y="683"/>
                <a:ext cx="22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46" name="Rectangle 1092">
                <a:extLst>
                  <a:ext uri="{FF2B5EF4-FFF2-40B4-BE49-F238E27FC236}">
                    <a16:creationId xmlns:a16="http://schemas.microsoft.com/office/drawing/2014/main" id="{EAD14ECE-1B0F-4356-8B00-A8A1AB116E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0" y="714"/>
                <a:ext cx="23" cy="3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47" name="Rectangle 1093">
                <a:extLst>
                  <a:ext uri="{FF2B5EF4-FFF2-40B4-BE49-F238E27FC236}">
                    <a16:creationId xmlns:a16="http://schemas.microsoft.com/office/drawing/2014/main" id="{12413A86-B1E3-420F-9906-F71DB9112B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5" y="714"/>
                <a:ext cx="23" cy="3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48" name="Rectangle 1094">
                <a:extLst>
                  <a:ext uri="{FF2B5EF4-FFF2-40B4-BE49-F238E27FC236}">
                    <a16:creationId xmlns:a16="http://schemas.microsoft.com/office/drawing/2014/main" id="{48A9E8C3-73F4-4385-A8AF-7DEFFBC68F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6" y="714"/>
                <a:ext cx="23" cy="3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49" name="Rectangle 1095">
                <a:extLst>
                  <a:ext uri="{FF2B5EF4-FFF2-40B4-BE49-F238E27FC236}">
                    <a16:creationId xmlns:a16="http://schemas.microsoft.com/office/drawing/2014/main" id="{B217611E-290B-48CA-9ED8-CB254065C6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1" y="714"/>
                <a:ext cx="23" cy="3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50" name="Rectangle 1096">
                <a:extLst>
                  <a:ext uri="{FF2B5EF4-FFF2-40B4-BE49-F238E27FC236}">
                    <a16:creationId xmlns:a16="http://schemas.microsoft.com/office/drawing/2014/main" id="{8370CADA-0FF5-4F93-A256-26C75BCCC5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6" y="714"/>
                <a:ext cx="23" cy="3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51" name="Rectangle 1097">
                <a:extLst>
                  <a:ext uri="{FF2B5EF4-FFF2-40B4-BE49-F238E27FC236}">
                    <a16:creationId xmlns:a16="http://schemas.microsoft.com/office/drawing/2014/main" id="{FB93A94B-81E0-4AE9-91A1-98B0A8A41B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2" y="714"/>
                <a:ext cx="22" cy="3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52" name="Rectangle 1098">
                <a:extLst>
                  <a:ext uri="{FF2B5EF4-FFF2-40B4-BE49-F238E27FC236}">
                    <a16:creationId xmlns:a16="http://schemas.microsoft.com/office/drawing/2014/main" id="{F69D2F25-C37A-4DDB-A7F9-C02C817812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0" y="714"/>
                <a:ext cx="23" cy="3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53" name="Rectangle 1099">
                <a:extLst>
                  <a:ext uri="{FF2B5EF4-FFF2-40B4-BE49-F238E27FC236}">
                    <a16:creationId xmlns:a16="http://schemas.microsoft.com/office/drawing/2014/main" id="{DE3EC2C7-0ABA-48C9-99B9-26F6D6E141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5" y="736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54" name="Rectangle 1100">
                <a:extLst>
                  <a:ext uri="{FF2B5EF4-FFF2-40B4-BE49-F238E27FC236}">
                    <a16:creationId xmlns:a16="http://schemas.microsoft.com/office/drawing/2014/main" id="{454826E1-16B5-4A18-A2DB-AB873D7752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0" y="736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55" name="Rectangle 1101">
                <a:extLst>
                  <a:ext uri="{FF2B5EF4-FFF2-40B4-BE49-F238E27FC236}">
                    <a16:creationId xmlns:a16="http://schemas.microsoft.com/office/drawing/2014/main" id="{39420C90-DF1F-4770-BBD7-91D37B1F45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0" y="736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56" name="Rectangle 1102">
                <a:extLst>
                  <a:ext uri="{FF2B5EF4-FFF2-40B4-BE49-F238E27FC236}">
                    <a16:creationId xmlns:a16="http://schemas.microsoft.com/office/drawing/2014/main" id="{0A1CDA95-6760-4867-8064-DFD260803B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6" y="736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57" name="Rectangle 1103">
                <a:extLst>
                  <a:ext uri="{FF2B5EF4-FFF2-40B4-BE49-F238E27FC236}">
                    <a16:creationId xmlns:a16="http://schemas.microsoft.com/office/drawing/2014/main" id="{147598BE-8BAB-4640-B1E1-B975C8345F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1" y="736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58" name="Rectangle 1104">
                <a:extLst>
                  <a:ext uri="{FF2B5EF4-FFF2-40B4-BE49-F238E27FC236}">
                    <a16:creationId xmlns:a16="http://schemas.microsoft.com/office/drawing/2014/main" id="{E0F86138-3F46-4A52-B890-0C5055226D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6" y="736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59" name="Rectangle 1105">
                <a:extLst>
                  <a:ext uri="{FF2B5EF4-FFF2-40B4-BE49-F238E27FC236}">
                    <a16:creationId xmlns:a16="http://schemas.microsoft.com/office/drawing/2014/main" id="{AE2A8DFE-88D1-496D-BD06-3DE993228E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2" y="736"/>
                <a:ext cx="22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60" name="Rectangle 1106">
                <a:extLst>
                  <a:ext uri="{FF2B5EF4-FFF2-40B4-BE49-F238E27FC236}">
                    <a16:creationId xmlns:a16="http://schemas.microsoft.com/office/drawing/2014/main" id="{DFBAE438-7081-4C16-8FCD-BFAA0E73E8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0" y="767"/>
                <a:ext cx="23" cy="3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61" name="Rectangle 1107">
                <a:extLst>
                  <a:ext uri="{FF2B5EF4-FFF2-40B4-BE49-F238E27FC236}">
                    <a16:creationId xmlns:a16="http://schemas.microsoft.com/office/drawing/2014/main" id="{0F67F241-D8EA-4A16-98D2-F29FDCF9E4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5" y="767"/>
                <a:ext cx="23" cy="3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62" name="Rectangle 1108">
                <a:extLst>
                  <a:ext uri="{FF2B5EF4-FFF2-40B4-BE49-F238E27FC236}">
                    <a16:creationId xmlns:a16="http://schemas.microsoft.com/office/drawing/2014/main" id="{B01C9E84-F864-4665-A2BC-C3CDC876A2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6" y="767"/>
                <a:ext cx="23" cy="3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63" name="Rectangle 1109">
                <a:extLst>
                  <a:ext uri="{FF2B5EF4-FFF2-40B4-BE49-F238E27FC236}">
                    <a16:creationId xmlns:a16="http://schemas.microsoft.com/office/drawing/2014/main" id="{F4C73988-B217-4797-A739-823EBCE36A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1" y="767"/>
                <a:ext cx="23" cy="3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64" name="Rectangle 1110">
                <a:extLst>
                  <a:ext uri="{FF2B5EF4-FFF2-40B4-BE49-F238E27FC236}">
                    <a16:creationId xmlns:a16="http://schemas.microsoft.com/office/drawing/2014/main" id="{D845EAB2-6B18-41C5-AC5F-541035736D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6" y="767"/>
                <a:ext cx="23" cy="3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65" name="Rectangle 1111">
                <a:extLst>
                  <a:ext uri="{FF2B5EF4-FFF2-40B4-BE49-F238E27FC236}">
                    <a16:creationId xmlns:a16="http://schemas.microsoft.com/office/drawing/2014/main" id="{17389ADA-4FE7-4FF4-B2EB-C64B12FCE5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2" y="767"/>
                <a:ext cx="22" cy="3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66" name="Rectangle 1112">
                <a:extLst>
                  <a:ext uri="{FF2B5EF4-FFF2-40B4-BE49-F238E27FC236}">
                    <a16:creationId xmlns:a16="http://schemas.microsoft.com/office/drawing/2014/main" id="{16C09817-F7AB-4F07-8BD2-9167450DF9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0" y="767"/>
                <a:ext cx="23" cy="3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67" name="Rectangle 1113">
                <a:extLst>
                  <a:ext uri="{FF2B5EF4-FFF2-40B4-BE49-F238E27FC236}">
                    <a16:creationId xmlns:a16="http://schemas.microsoft.com/office/drawing/2014/main" id="{A46D34CF-E12D-4C8F-8D24-504412FDA6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5" y="789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68" name="Rectangle 1114">
                <a:extLst>
                  <a:ext uri="{FF2B5EF4-FFF2-40B4-BE49-F238E27FC236}">
                    <a16:creationId xmlns:a16="http://schemas.microsoft.com/office/drawing/2014/main" id="{BBDBBCDF-223E-44BB-9F43-FDCE7AC30A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0" y="789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69" name="Rectangle 1115">
                <a:extLst>
                  <a:ext uri="{FF2B5EF4-FFF2-40B4-BE49-F238E27FC236}">
                    <a16:creationId xmlns:a16="http://schemas.microsoft.com/office/drawing/2014/main" id="{E1F99D06-DC65-4B6D-B9B6-DBF5C43F2A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0" y="789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70" name="Rectangle 1116">
                <a:extLst>
                  <a:ext uri="{FF2B5EF4-FFF2-40B4-BE49-F238E27FC236}">
                    <a16:creationId xmlns:a16="http://schemas.microsoft.com/office/drawing/2014/main" id="{F4C0EF73-E09E-48B3-A1AE-B00E7A30F5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6" y="789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71" name="Rectangle 1117">
                <a:extLst>
                  <a:ext uri="{FF2B5EF4-FFF2-40B4-BE49-F238E27FC236}">
                    <a16:creationId xmlns:a16="http://schemas.microsoft.com/office/drawing/2014/main" id="{AC1F4761-CF9A-4C5D-867D-6FCDFF4449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1" y="789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72" name="Rectangle 1118">
                <a:extLst>
                  <a:ext uri="{FF2B5EF4-FFF2-40B4-BE49-F238E27FC236}">
                    <a16:creationId xmlns:a16="http://schemas.microsoft.com/office/drawing/2014/main" id="{B5C8539B-9FF8-4CF5-8958-7167F62F55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6" y="789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73" name="Rectangle 1119">
                <a:extLst>
                  <a:ext uri="{FF2B5EF4-FFF2-40B4-BE49-F238E27FC236}">
                    <a16:creationId xmlns:a16="http://schemas.microsoft.com/office/drawing/2014/main" id="{BDFDE6F2-5EB4-4615-9AE4-A0226DE4CB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2" y="789"/>
                <a:ext cx="22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74" name="Rectangle 1120">
                <a:extLst>
                  <a:ext uri="{FF2B5EF4-FFF2-40B4-BE49-F238E27FC236}">
                    <a16:creationId xmlns:a16="http://schemas.microsoft.com/office/drawing/2014/main" id="{A859066B-EA2E-40F0-96BB-25336F2F5B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0" y="819"/>
                <a:ext cx="23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75" name="Rectangle 1121">
                <a:extLst>
                  <a:ext uri="{FF2B5EF4-FFF2-40B4-BE49-F238E27FC236}">
                    <a16:creationId xmlns:a16="http://schemas.microsoft.com/office/drawing/2014/main" id="{5C95E3BC-43F7-49C0-996E-300F594AAA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5" y="819"/>
                <a:ext cx="23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76" name="Rectangle 1122">
                <a:extLst>
                  <a:ext uri="{FF2B5EF4-FFF2-40B4-BE49-F238E27FC236}">
                    <a16:creationId xmlns:a16="http://schemas.microsoft.com/office/drawing/2014/main" id="{C8853208-DDBF-4342-AAD3-BA143759BF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6" y="819"/>
                <a:ext cx="23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77" name="Rectangle 1123">
                <a:extLst>
                  <a:ext uri="{FF2B5EF4-FFF2-40B4-BE49-F238E27FC236}">
                    <a16:creationId xmlns:a16="http://schemas.microsoft.com/office/drawing/2014/main" id="{5B14BE16-E619-4F1A-916F-E75E2637A2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1" y="819"/>
                <a:ext cx="23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78" name="Rectangle 1124">
                <a:extLst>
                  <a:ext uri="{FF2B5EF4-FFF2-40B4-BE49-F238E27FC236}">
                    <a16:creationId xmlns:a16="http://schemas.microsoft.com/office/drawing/2014/main" id="{8225057A-E4A5-4387-B52B-11A2E82133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6" y="819"/>
                <a:ext cx="23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79" name="Rectangle 1125">
                <a:extLst>
                  <a:ext uri="{FF2B5EF4-FFF2-40B4-BE49-F238E27FC236}">
                    <a16:creationId xmlns:a16="http://schemas.microsoft.com/office/drawing/2014/main" id="{2B3CD3C0-DC79-4B4A-AED0-046C33057F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2" y="819"/>
                <a:ext cx="22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80" name="Rectangle 1126">
                <a:extLst>
                  <a:ext uri="{FF2B5EF4-FFF2-40B4-BE49-F238E27FC236}">
                    <a16:creationId xmlns:a16="http://schemas.microsoft.com/office/drawing/2014/main" id="{690C240F-199F-4F7B-8871-24E7F6BDAD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0" y="819"/>
                <a:ext cx="23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81" name="Rectangle 1127">
                <a:extLst>
                  <a:ext uri="{FF2B5EF4-FFF2-40B4-BE49-F238E27FC236}">
                    <a16:creationId xmlns:a16="http://schemas.microsoft.com/office/drawing/2014/main" id="{7C8103D2-3F84-413B-9986-EDF7C2DAFB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5" y="842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82" name="Rectangle 1128">
                <a:extLst>
                  <a:ext uri="{FF2B5EF4-FFF2-40B4-BE49-F238E27FC236}">
                    <a16:creationId xmlns:a16="http://schemas.microsoft.com/office/drawing/2014/main" id="{6C45330C-CA58-4541-A334-3B38CEB8B3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0" y="842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83" name="Rectangle 1129">
                <a:extLst>
                  <a:ext uri="{FF2B5EF4-FFF2-40B4-BE49-F238E27FC236}">
                    <a16:creationId xmlns:a16="http://schemas.microsoft.com/office/drawing/2014/main" id="{1F7652A6-D28F-4C2A-8414-26C0AEA505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0" y="842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84" name="Rectangle 1130">
                <a:extLst>
                  <a:ext uri="{FF2B5EF4-FFF2-40B4-BE49-F238E27FC236}">
                    <a16:creationId xmlns:a16="http://schemas.microsoft.com/office/drawing/2014/main" id="{D7E9A845-4771-46C7-8950-512B311036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6" y="842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85" name="Rectangle 1131">
                <a:extLst>
                  <a:ext uri="{FF2B5EF4-FFF2-40B4-BE49-F238E27FC236}">
                    <a16:creationId xmlns:a16="http://schemas.microsoft.com/office/drawing/2014/main" id="{500CE116-0DCC-4A60-AB73-8C880E306A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1" y="842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86" name="Rectangle 1132">
                <a:extLst>
                  <a:ext uri="{FF2B5EF4-FFF2-40B4-BE49-F238E27FC236}">
                    <a16:creationId xmlns:a16="http://schemas.microsoft.com/office/drawing/2014/main" id="{1CA97773-C963-456D-9746-1ED01F1AA8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6" y="842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87" name="Rectangle 1133">
                <a:extLst>
                  <a:ext uri="{FF2B5EF4-FFF2-40B4-BE49-F238E27FC236}">
                    <a16:creationId xmlns:a16="http://schemas.microsoft.com/office/drawing/2014/main" id="{7383E1F8-603F-44EC-AB08-4BB39D9402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2" y="842"/>
                <a:ext cx="22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88" name="Rectangle 1134">
                <a:extLst>
                  <a:ext uri="{FF2B5EF4-FFF2-40B4-BE49-F238E27FC236}">
                    <a16:creationId xmlns:a16="http://schemas.microsoft.com/office/drawing/2014/main" id="{2995D1CF-751F-4355-9319-401AFD0949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0" y="872"/>
                <a:ext cx="23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89" name="Rectangle 1135">
                <a:extLst>
                  <a:ext uri="{FF2B5EF4-FFF2-40B4-BE49-F238E27FC236}">
                    <a16:creationId xmlns:a16="http://schemas.microsoft.com/office/drawing/2014/main" id="{0B2AB190-77F5-4206-B0ED-FE4236188F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5" y="872"/>
                <a:ext cx="23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90" name="Rectangle 1136">
                <a:extLst>
                  <a:ext uri="{FF2B5EF4-FFF2-40B4-BE49-F238E27FC236}">
                    <a16:creationId xmlns:a16="http://schemas.microsoft.com/office/drawing/2014/main" id="{357721CC-8F8F-4E62-A108-AF41E90AFD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6" y="872"/>
                <a:ext cx="23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91" name="Rectangle 1137">
                <a:extLst>
                  <a:ext uri="{FF2B5EF4-FFF2-40B4-BE49-F238E27FC236}">
                    <a16:creationId xmlns:a16="http://schemas.microsoft.com/office/drawing/2014/main" id="{93201282-F257-4913-85BA-6EE9881BA9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1" y="872"/>
                <a:ext cx="23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92" name="Rectangle 1138">
                <a:extLst>
                  <a:ext uri="{FF2B5EF4-FFF2-40B4-BE49-F238E27FC236}">
                    <a16:creationId xmlns:a16="http://schemas.microsoft.com/office/drawing/2014/main" id="{7943E8F1-5859-4C96-8A43-0B3158E0C4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6" y="872"/>
                <a:ext cx="23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93" name="Rectangle 1139">
                <a:extLst>
                  <a:ext uri="{FF2B5EF4-FFF2-40B4-BE49-F238E27FC236}">
                    <a16:creationId xmlns:a16="http://schemas.microsoft.com/office/drawing/2014/main" id="{E9C8D351-B2AB-4DEB-AE77-9E3482832F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2" y="872"/>
                <a:ext cx="22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94" name="Rectangle 1140">
                <a:extLst>
                  <a:ext uri="{FF2B5EF4-FFF2-40B4-BE49-F238E27FC236}">
                    <a16:creationId xmlns:a16="http://schemas.microsoft.com/office/drawing/2014/main" id="{0CAF3BC2-232E-40F6-B9CE-C6FC2F7BDB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0" y="872"/>
                <a:ext cx="23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95" name="Rectangle 1141">
                <a:extLst>
                  <a:ext uri="{FF2B5EF4-FFF2-40B4-BE49-F238E27FC236}">
                    <a16:creationId xmlns:a16="http://schemas.microsoft.com/office/drawing/2014/main" id="{9E98794F-3CFC-4D2A-A565-8B628EDBAB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5" y="896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96" name="Rectangle 1142">
                <a:extLst>
                  <a:ext uri="{FF2B5EF4-FFF2-40B4-BE49-F238E27FC236}">
                    <a16:creationId xmlns:a16="http://schemas.microsoft.com/office/drawing/2014/main" id="{F8FAF825-B3AE-4983-B56F-CE5FA92E48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0" y="896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97" name="Rectangle 1143">
                <a:extLst>
                  <a:ext uri="{FF2B5EF4-FFF2-40B4-BE49-F238E27FC236}">
                    <a16:creationId xmlns:a16="http://schemas.microsoft.com/office/drawing/2014/main" id="{1586FA69-D253-431F-B029-C4BBDEFACE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0" y="896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98" name="Rectangle 1144">
                <a:extLst>
                  <a:ext uri="{FF2B5EF4-FFF2-40B4-BE49-F238E27FC236}">
                    <a16:creationId xmlns:a16="http://schemas.microsoft.com/office/drawing/2014/main" id="{E4BB70EB-7812-4B99-9A63-450E7F123B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6" y="896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99" name="Rectangle 1145">
                <a:extLst>
                  <a:ext uri="{FF2B5EF4-FFF2-40B4-BE49-F238E27FC236}">
                    <a16:creationId xmlns:a16="http://schemas.microsoft.com/office/drawing/2014/main" id="{0381243E-7E02-4F7C-85C3-6D87B1FAE9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1" y="896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00" name="Rectangle 1146">
                <a:extLst>
                  <a:ext uri="{FF2B5EF4-FFF2-40B4-BE49-F238E27FC236}">
                    <a16:creationId xmlns:a16="http://schemas.microsoft.com/office/drawing/2014/main" id="{8DA73DC9-D0DF-4C81-BC35-EE90C75213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6" y="896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01" name="Rectangle 1147">
                <a:extLst>
                  <a:ext uri="{FF2B5EF4-FFF2-40B4-BE49-F238E27FC236}">
                    <a16:creationId xmlns:a16="http://schemas.microsoft.com/office/drawing/2014/main" id="{AD82B769-645A-416B-ADCB-945AB33C04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2" y="896"/>
                <a:ext cx="22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02" name="Rectangle 1148">
                <a:extLst>
                  <a:ext uri="{FF2B5EF4-FFF2-40B4-BE49-F238E27FC236}">
                    <a16:creationId xmlns:a16="http://schemas.microsoft.com/office/drawing/2014/main" id="{A301C114-EFC7-46A0-AEC2-8743506B56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0" y="925"/>
                <a:ext cx="23" cy="5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03" name="Rectangle 1149">
                <a:extLst>
                  <a:ext uri="{FF2B5EF4-FFF2-40B4-BE49-F238E27FC236}">
                    <a16:creationId xmlns:a16="http://schemas.microsoft.com/office/drawing/2014/main" id="{8928E4E3-ED39-4578-97E6-8A7BFFBDD2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5" y="925"/>
                <a:ext cx="23" cy="5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04" name="Rectangle 1150">
                <a:extLst>
                  <a:ext uri="{FF2B5EF4-FFF2-40B4-BE49-F238E27FC236}">
                    <a16:creationId xmlns:a16="http://schemas.microsoft.com/office/drawing/2014/main" id="{1ADE516C-41B7-4E72-B255-55660A6DB7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6" y="925"/>
                <a:ext cx="23" cy="5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05" name="Rectangle 1151">
                <a:extLst>
                  <a:ext uri="{FF2B5EF4-FFF2-40B4-BE49-F238E27FC236}">
                    <a16:creationId xmlns:a16="http://schemas.microsoft.com/office/drawing/2014/main" id="{DC1C99C5-B8DB-404B-BA1C-3F3A7C65E1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1" y="925"/>
                <a:ext cx="23" cy="5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06" name="Rectangle 1152">
                <a:extLst>
                  <a:ext uri="{FF2B5EF4-FFF2-40B4-BE49-F238E27FC236}">
                    <a16:creationId xmlns:a16="http://schemas.microsoft.com/office/drawing/2014/main" id="{5DE59969-6C78-4491-98E5-8831451F00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6" y="925"/>
                <a:ext cx="23" cy="5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07" name="Rectangle 1153">
                <a:extLst>
                  <a:ext uri="{FF2B5EF4-FFF2-40B4-BE49-F238E27FC236}">
                    <a16:creationId xmlns:a16="http://schemas.microsoft.com/office/drawing/2014/main" id="{7847C6A3-01C3-4FC3-BA14-213026010C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2" y="925"/>
                <a:ext cx="22" cy="5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08" name="Rectangle 1154">
                <a:extLst>
                  <a:ext uri="{FF2B5EF4-FFF2-40B4-BE49-F238E27FC236}">
                    <a16:creationId xmlns:a16="http://schemas.microsoft.com/office/drawing/2014/main" id="{9E9816AD-A07A-418F-975C-33D6FA858B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0" y="925"/>
                <a:ext cx="23" cy="5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09" name="Rectangle 1155">
                <a:extLst>
                  <a:ext uri="{FF2B5EF4-FFF2-40B4-BE49-F238E27FC236}">
                    <a16:creationId xmlns:a16="http://schemas.microsoft.com/office/drawing/2014/main" id="{3911FB9C-F503-4C18-AB18-7F7DA513EB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5" y="949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10" name="Rectangle 1156">
                <a:extLst>
                  <a:ext uri="{FF2B5EF4-FFF2-40B4-BE49-F238E27FC236}">
                    <a16:creationId xmlns:a16="http://schemas.microsoft.com/office/drawing/2014/main" id="{EB2508B0-D3F0-4BEF-AC82-A481641470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0" y="949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11" name="Rectangle 1157">
                <a:extLst>
                  <a:ext uri="{FF2B5EF4-FFF2-40B4-BE49-F238E27FC236}">
                    <a16:creationId xmlns:a16="http://schemas.microsoft.com/office/drawing/2014/main" id="{070DB215-715E-4A06-B4FB-4DA7702ADF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0" y="949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12" name="Rectangle 1158">
                <a:extLst>
                  <a:ext uri="{FF2B5EF4-FFF2-40B4-BE49-F238E27FC236}">
                    <a16:creationId xmlns:a16="http://schemas.microsoft.com/office/drawing/2014/main" id="{19899E66-FFD6-42B0-AE92-2627618438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6" y="949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13" name="Rectangle 1159">
                <a:extLst>
                  <a:ext uri="{FF2B5EF4-FFF2-40B4-BE49-F238E27FC236}">
                    <a16:creationId xmlns:a16="http://schemas.microsoft.com/office/drawing/2014/main" id="{4B12E89E-79B6-4BE7-8D25-F6013C9E2D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1" y="949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14" name="Rectangle 1160">
                <a:extLst>
                  <a:ext uri="{FF2B5EF4-FFF2-40B4-BE49-F238E27FC236}">
                    <a16:creationId xmlns:a16="http://schemas.microsoft.com/office/drawing/2014/main" id="{2E422ACB-ABEE-4BB4-BF73-4486486D55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6" y="949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15" name="Rectangle 1161">
                <a:extLst>
                  <a:ext uri="{FF2B5EF4-FFF2-40B4-BE49-F238E27FC236}">
                    <a16:creationId xmlns:a16="http://schemas.microsoft.com/office/drawing/2014/main" id="{69DDB4E6-FCA5-4AD3-8D38-16E87C9EF7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2" y="949"/>
                <a:ext cx="22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16" name="Rectangle 1162">
                <a:extLst>
                  <a:ext uri="{FF2B5EF4-FFF2-40B4-BE49-F238E27FC236}">
                    <a16:creationId xmlns:a16="http://schemas.microsoft.com/office/drawing/2014/main" id="{B22A5DB4-D32E-4BC8-90BA-2252C6DE7F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0" y="978"/>
                <a:ext cx="23" cy="5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17" name="Rectangle 1163">
                <a:extLst>
                  <a:ext uri="{FF2B5EF4-FFF2-40B4-BE49-F238E27FC236}">
                    <a16:creationId xmlns:a16="http://schemas.microsoft.com/office/drawing/2014/main" id="{56894137-26A0-4F76-9113-70AA98B338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5" y="978"/>
                <a:ext cx="23" cy="5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18" name="Rectangle 1164">
                <a:extLst>
                  <a:ext uri="{FF2B5EF4-FFF2-40B4-BE49-F238E27FC236}">
                    <a16:creationId xmlns:a16="http://schemas.microsoft.com/office/drawing/2014/main" id="{7BA345C6-4F3D-4CED-8907-542986DD11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6" y="978"/>
                <a:ext cx="23" cy="5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19" name="Rectangle 1165">
                <a:extLst>
                  <a:ext uri="{FF2B5EF4-FFF2-40B4-BE49-F238E27FC236}">
                    <a16:creationId xmlns:a16="http://schemas.microsoft.com/office/drawing/2014/main" id="{0E16E8D8-828C-430E-9AFC-C11B8F58B2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1" y="978"/>
                <a:ext cx="23" cy="5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20" name="Rectangle 1166">
                <a:extLst>
                  <a:ext uri="{FF2B5EF4-FFF2-40B4-BE49-F238E27FC236}">
                    <a16:creationId xmlns:a16="http://schemas.microsoft.com/office/drawing/2014/main" id="{1CEEFE78-E20B-4511-BE30-45EA90A2C4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6" y="978"/>
                <a:ext cx="23" cy="5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21" name="Rectangle 1167">
                <a:extLst>
                  <a:ext uri="{FF2B5EF4-FFF2-40B4-BE49-F238E27FC236}">
                    <a16:creationId xmlns:a16="http://schemas.microsoft.com/office/drawing/2014/main" id="{8CF8BC0F-1612-47CA-92F2-8424E1228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2" y="978"/>
                <a:ext cx="22" cy="5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22" name="Rectangle 1168">
                <a:extLst>
                  <a:ext uri="{FF2B5EF4-FFF2-40B4-BE49-F238E27FC236}">
                    <a16:creationId xmlns:a16="http://schemas.microsoft.com/office/drawing/2014/main" id="{F82DDE3D-AE8C-4747-B656-551ABEAF4E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0" y="978"/>
                <a:ext cx="23" cy="5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23" name="Rectangle 1169">
                <a:extLst>
                  <a:ext uri="{FF2B5EF4-FFF2-40B4-BE49-F238E27FC236}">
                    <a16:creationId xmlns:a16="http://schemas.microsoft.com/office/drawing/2014/main" id="{C5B0C80A-CEBF-48B7-95DF-F4434E3328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5" y="1001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24" name="Rectangle 1170">
                <a:extLst>
                  <a:ext uri="{FF2B5EF4-FFF2-40B4-BE49-F238E27FC236}">
                    <a16:creationId xmlns:a16="http://schemas.microsoft.com/office/drawing/2014/main" id="{C7D1247E-7423-44CB-BBC5-CACAA39B19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0" y="1001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25" name="Rectangle 1171">
                <a:extLst>
                  <a:ext uri="{FF2B5EF4-FFF2-40B4-BE49-F238E27FC236}">
                    <a16:creationId xmlns:a16="http://schemas.microsoft.com/office/drawing/2014/main" id="{C2669411-7FBC-4ABF-98BE-E5CF9EAD8B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0" y="1001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26" name="Rectangle 1172">
                <a:extLst>
                  <a:ext uri="{FF2B5EF4-FFF2-40B4-BE49-F238E27FC236}">
                    <a16:creationId xmlns:a16="http://schemas.microsoft.com/office/drawing/2014/main" id="{36CEE5E7-B987-4CD5-98FB-22E1DAF43D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6" y="1001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27" name="Rectangle 1173">
                <a:extLst>
                  <a:ext uri="{FF2B5EF4-FFF2-40B4-BE49-F238E27FC236}">
                    <a16:creationId xmlns:a16="http://schemas.microsoft.com/office/drawing/2014/main" id="{0240ADBF-D799-4D96-9149-60A92503BC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1" y="1001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28" name="Rectangle 1174">
                <a:extLst>
                  <a:ext uri="{FF2B5EF4-FFF2-40B4-BE49-F238E27FC236}">
                    <a16:creationId xmlns:a16="http://schemas.microsoft.com/office/drawing/2014/main" id="{E04DAD0D-4AB2-473D-B51A-59CB2153D6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6" y="1001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29" name="Rectangle 1175">
                <a:extLst>
                  <a:ext uri="{FF2B5EF4-FFF2-40B4-BE49-F238E27FC236}">
                    <a16:creationId xmlns:a16="http://schemas.microsoft.com/office/drawing/2014/main" id="{88E586D9-7F99-41B3-8E73-CF18E580ED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2" y="1001"/>
                <a:ext cx="22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30" name="Rectangle 1176">
                <a:extLst>
                  <a:ext uri="{FF2B5EF4-FFF2-40B4-BE49-F238E27FC236}">
                    <a16:creationId xmlns:a16="http://schemas.microsoft.com/office/drawing/2014/main" id="{C0D41450-3C33-4E71-9100-5F8E65151C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0" y="1031"/>
                <a:ext cx="23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31" name="Rectangle 1177">
                <a:extLst>
                  <a:ext uri="{FF2B5EF4-FFF2-40B4-BE49-F238E27FC236}">
                    <a16:creationId xmlns:a16="http://schemas.microsoft.com/office/drawing/2014/main" id="{B357191E-BCF1-4ECD-A2B3-9375239439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5" y="1031"/>
                <a:ext cx="23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32" name="Rectangle 1178">
                <a:extLst>
                  <a:ext uri="{FF2B5EF4-FFF2-40B4-BE49-F238E27FC236}">
                    <a16:creationId xmlns:a16="http://schemas.microsoft.com/office/drawing/2014/main" id="{C884EC98-FD93-4975-BE80-67D7680961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6" y="1031"/>
                <a:ext cx="23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33" name="Rectangle 1179">
                <a:extLst>
                  <a:ext uri="{FF2B5EF4-FFF2-40B4-BE49-F238E27FC236}">
                    <a16:creationId xmlns:a16="http://schemas.microsoft.com/office/drawing/2014/main" id="{C1E6C812-A345-4066-B000-C5A9E7EB7D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1" y="1031"/>
                <a:ext cx="23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34" name="Rectangle 1180">
                <a:extLst>
                  <a:ext uri="{FF2B5EF4-FFF2-40B4-BE49-F238E27FC236}">
                    <a16:creationId xmlns:a16="http://schemas.microsoft.com/office/drawing/2014/main" id="{8ABF18F8-9486-4208-9B68-5308E43D8E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6" y="1031"/>
                <a:ext cx="23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35" name="Rectangle 1181">
                <a:extLst>
                  <a:ext uri="{FF2B5EF4-FFF2-40B4-BE49-F238E27FC236}">
                    <a16:creationId xmlns:a16="http://schemas.microsoft.com/office/drawing/2014/main" id="{6E001DCF-F6C6-455E-AA21-CCE59CFAE0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2" y="1031"/>
                <a:ext cx="22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36" name="Rectangle 1182">
                <a:extLst>
                  <a:ext uri="{FF2B5EF4-FFF2-40B4-BE49-F238E27FC236}">
                    <a16:creationId xmlns:a16="http://schemas.microsoft.com/office/drawing/2014/main" id="{1BDA26F7-19BC-4877-B128-610CF4BE8B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0" y="1031"/>
                <a:ext cx="23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37" name="Rectangle 1183">
                <a:extLst>
                  <a:ext uri="{FF2B5EF4-FFF2-40B4-BE49-F238E27FC236}">
                    <a16:creationId xmlns:a16="http://schemas.microsoft.com/office/drawing/2014/main" id="{53FD5F6B-55F5-4DA5-98B3-0CA479D2D7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5" y="1054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38" name="Rectangle 1184">
                <a:extLst>
                  <a:ext uri="{FF2B5EF4-FFF2-40B4-BE49-F238E27FC236}">
                    <a16:creationId xmlns:a16="http://schemas.microsoft.com/office/drawing/2014/main" id="{24504213-4DBB-41C2-B9B5-A0F0D68ADF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0" y="1054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39" name="Rectangle 1185">
                <a:extLst>
                  <a:ext uri="{FF2B5EF4-FFF2-40B4-BE49-F238E27FC236}">
                    <a16:creationId xmlns:a16="http://schemas.microsoft.com/office/drawing/2014/main" id="{73C177F9-03A7-43D1-93CD-7CEFF11134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0" y="1054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40" name="Rectangle 1186">
                <a:extLst>
                  <a:ext uri="{FF2B5EF4-FFF2-40B4-BE49-F238E27FC236}">
                    <a16:creationId xmlns:a16="http://schemas.microsoft.com/office/drawing/2014/main" id="{6F16FFA2-FB42-4AB8-A47F-FDD75E2DAF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6" y="1054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41" name="Rectangle 1187">
                <a:extLst>
                  <a:ext uri="{FF2B5EF4-FFF2-40B4-BE49-F238E27FC236}">
                    <a16:creationId xmlns:a16="http://schemas.microsoft.com/office/drawing/2014/main" id="{537E3591-C23D-44E1-949C-B97997FD14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1" y="1054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42" name="Rectangle 1188">
                <a:extLst>
                  <a:ext uri="{FF2B5EF4-FFF2-40B4-BE49-F238E27FC236}">
                    <a16:creationId xmlns:a16="http://schemas.microsoft.com/office/drawing/2014/main" id="{02815770-AD4E-4C6E-AAE2-81035641F7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6" y="1054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43" name="Rectangle 1189">
                <a:extLst>
                  <a:ext uri="{FF2B5EF4-FFF2-40B4-BE49-F238E27FC236}">
                    <a16:creationId xmlns:a16="http://schemas.microsoft.com/office/drawing/2014/main" id="{393E9B39-AADF-4334-8841-8199A06C26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2" y="1054"/>
                <a:ext cx="22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44" name="Rectangle 1190">
                <a:extLst>
                  <a:ext uri="{FF2B5EF4-FFF2-40B4-BE49-F238E27FC236}">
                    <a16:creationId xmlns:a16="http://schemas.microsoft.com/office/drawing/2014/main" id="{0839FA77-82DE-47A6-93F7-E2A8723ACD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0" y="1084"/>
                <a:ext cx="23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45" name="Rectangle 1191">
                <a:extLst>
                  <a:ext uri="{FF2B5EF4-FFF2-40B4-BE49-F238E27FC236}">
                    <a16:creationId xmlns:a16="http://schemas.microsoft.com/office/drawing/2014/main" id="{61EA6315-DBEE-44DE-B87A-2F213C63D5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5" y="1084"/>
                <a:ext cx="23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46" name="Rectangle 1192">
                <a:extLst>
                  <a:ext uri="{FF2B5EF4-FFF2-40B4-BE49-F238E27FC236}">
                    <a16:creationId xmlns:a16="http://schemas.microsoft.com/office/drawing/2014/main" id="{66137A3E-0D39-4E7A-BA59-5711C36BEF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6" y="1084"/>
                <a:ext cx="23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47" name="Rectangle 1193">
                <a:extLst>
                  <a:ext uri="{FF2B5EF4-FFF2-40B4-BE49-F238E27FC236}">
                    <a16:creationId xmlns:a16="http://schemas.microsoft.com/office/drawing/2014/main" id="{B260890F-160E-4DAB-BE01-C70AD403BD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1" y="1084"/>
                <a:ext cx="23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48" name="Rectangle 1194">
                <a:extLst>
                  <a:ext uri="{FF2B5EF4-FFF2-40B4-BE49-F238E27FC236}">
                    <a16:creationId xmlns:a16="http://schemas.microsoft.com/office/drawing/2014/main" id="{F5AC33E7-A486-48A3-8241-DB491B1C09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6" y="1084"/>
                <a:ext cx="23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49" name="Rectangle 1195">
                <a:extLst>
                  <a:ext uri="{FF2B5EF4-FFF2-40B4-BE49-F238E27FC236}">
                    <a16:creationId xmlns:a16="http://schemas.microsoft.com/office/drawing/2014/main" id="{80949514-A0CC-4404-9E04-84872EB779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2" y="1084"/>
                <a:ext cx="22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50" name="Rectangle 1196">
                <a:extLst>
                  <a:ext uri="{FF2B5EF4-FFF2-40B4-BE49-F238E27FC236}">
                    <a16:creationId xmlns:a16="http://schemas.microsoft.com/office/drawing/2014/main" id="{6AF572AE-8FC5-465A-B82D-2C908345DC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0" y="1084"/>
                <a:ext cx="23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51" name="Rectangle 1197">
                <a:extLst>
                  <a:ext uri="{FF2B5EF4-FFF2-40B4-BE49-F238E27FC236}">
                    <a16:creationId xmlns:a16="http://schemas.microsoft.com/office/drawing/2014/main" id="{722046BF-79F3-47C7-86F2-78A466CD33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5" y="1107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52" name="Rectangle 1198">
                <a:extLst>
                  <a:ext uri="{FF2B5EF4-FFF2-40B4-BE49-F238E27FC236}">
                    <a16:creationId xmlns:a16="http://schemas.microsoft.com/office/drawing/2014/main" id="{7B46D1A7-8418-468B-A34B-66C9CCE21D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0" y="1107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53" name="Rectangle 1199">
                <a:extLst>
                  <a:ext uri="{FF2B5EF4-FFF2-40B4-BE49-F238E27FC236}">
                    <a16:creationId xmlns:a16="http://schemas.microsoft.com/office/drawing/2014/main" id="{0C79F2A9-E5E8-4E4C-9BFD-306BD80B68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0" y="1107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54" name="Rectangle 1200">
                <a:extLst>
                  <a:ext uri="{FF2B5EF4-FFF2-40B4-BE49-F238E27FC236}">
                    <a16:creationId xmlns:a16="http://schemas.microsoft.com/office/drawing/2014/main" id="{64973F85-AF3C-484F-8C18-CEAE6F5FEB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6" y="1107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55" name="Rectangle 1201">
                <a:extLst>
                  <a:ext uri="{FF2B5EF4-FFF2-40B4-BE49-F238E27FC236}">
                    <a16:creationId xmlns:a16="http://schemas.microsoft.com/office/drawing/2014/main" id="{272A9363-14A8-4682-827B-D426796664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1" y="1107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56" name="Rectangle 1202">
                <a:extLst>
                  <a:ext uri="{FF2B5EF4-FFF2-40B4-BE49-F238E27FC236}">
                    <a16:creationId xmlns:a16="http://schemas.microsoft.com/office/drawing/2014/main" id="{C40353F2-6FB4-4FFC-BA37-EB30585FF1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6" y="1107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57" name="Rectangle 1203">
                <a:extLst>
                  <a:ext uri="{FF2B5EF4-FFF2-40B4-BE49-F238E27FC236}">
                    <a16:creationId xmlns:a16="http://schemas.microsoft.com/office/drawing/2014/main" id="{D5EFAD19-54FD-4988-AF2E-0FAF975282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2" y="1107"/>
                <a:ext cx="22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58" name="Rectangle 1204">
                <a:extLst>
                  <a:ext uri="{FF2B5EF4-FFF2-40B4-BE49-F238E27FC236}">
                    <a16:creationId xmlns:a16="http://schemas.microsoft.com/office/drawing/2014/main" id="{6D749CD1-6D94-4782-BFF5-1574DAB6EA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0" y="1137"/>
                <a:ext cx="23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59" name="Rectangle 1205">
                <a:extLst>
                  <a:ext uri="{FF2B5EF4-FFF2-40B4-BE49-F238E27FC236}">
                    <a16:creationId xmlns:a16="http://schemas.microsoft.com/office/drawing/2014/main" id="{D40BB37E-F31D-45B4-A046-8856DA684D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5" y="1137"/>
                <a:ext cx="23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60" name="Rectangle 1206">
                <a:extLst>
                  <a:ext uri="{FF2B5EF4-FFF2-40B4-BE49-F238E27FC236}">
                    <a16:creationId xmlns:a16="http://schemas.microsoft.com/office/drawing/2014/main" id="{AA287091-806F-4422-86A3-0EA96A8638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6" y="1137"/>
                <a:ext cx="23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61" name="Rectangle 1207">
                <a:extLst>
                  <a:ext uri="{FF2B5EF4-FFF2-40B4-BE49-F238E27FC236}">
                    <a16:creationId xmlns:a16="http://schemas.microsoft.com/office/drawing/2014/main" id="{0DF3370E-9C60-42FB-A0E8-3F78AF5CF0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1" y="1137"/>
                <a:ext cx="23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62" name="Rectangle 1208">
                <a:extLst>
                  <a:ext uri="{FF2B5EF4-FFF2-40B4-BE49-F238E27FC236}">
                    <a16:creationId xmlns:a16="http://schemas.microsoft.com/office/drawing/2014/main" id="{E281DDC6-8743-40DB-8FF2-2171478DD1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6" y="1137"/>
                <a:ext cx="23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63" name="Rectangle 1209">
                <a:extLst>
                  <a:ext uri="{FF2B5EF4-FFF2-40B4-BE49-F238E27FC236}">
                    <a16:creationId xmlns:a16="http://schemas.microsoft.com/office/drawing/2014/main" id="{6AA32A5D-52C7-4B2A-9A2A-398815D02A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2" y="1137"/>
                <a:ext cx="22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64" name="Rectangle 1210">
                <a:extLst>
                  <a:ext uri="{FF2B5EF4-FFF2-40B4-BE49-F238E27FC236}">
                    <a16:creationId xmlns:a16="http://schemas.microsoft.com/office/drawing/2014/main" id="{E9A8AD25-38CD-4215-8671-54BB5841D5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0" y="1137"/>
                <a:ext cx="23" cy="4"/>
              </a:xfrm>
              <a:prstGeom prst="rect">
                <a:avLst/>
              </a:prstGeom>
              <a:solidFill>
                <a:srgbClr val="AFBE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65" name="Rectangle 1211">
                <a:extLst>
                  <a:ext uri="{FF2B5EF4-FFF2-40B4-BE49-F238E27FC236}">
                    <a16:creationId xmlns:a16="http://schemas.microsoft.com/office/drawing/2014/main" id="{303FAD03-EF8E-4C46-89FD-9EDCBA1A68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5" y="1160"/>
                <a:ext cx="23" cy="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l-SI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sp>
          <p:nvSpPr>
            <p:cNvPr id="1133" name="Rectangle 1213">
              <a:extLst>
                <a:ext uri="{FF2B5EF4-FFF2-40B4-BE49-F238E27FC236}">
                  <a16:creationId xmlns:a16="http://schemas.microsoft.com/office/drawing/2014/main" id="{9D27CC38-56D8-4341-8313-126AB0E4D4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0" y="1160"/>
              <a:ext cx="23" cy="3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34" name="Rectangle 1214">
              <a:extLst>
                <a:ext uri="{FF2B5EF4-FFF2-40B4-BE49-F238E27FC236}">
                  <a16:creationId xmlns:a16="http://schemas.microsoft.com/office/drawing/2014/main" id="{B57A928F-83F9-42B9-BD1B-11459A40D6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0" y="1160"/>
              <a:ext cx="23" cy="3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35" name="Rectangle 1215">
              <a:extLst>
                <a:ext uri="{FF2B5EF4-FFF2-40B4-BE49-F238E27FC236}">
                  <a16:creationId xmlns:a16="http://schemas.microsoft.com/office/drawing/2014/main" id="{267A3F45-C7FC-4533-91C2-4199158CD6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6" y="1160"/>
              <a:ext cx="23" cy="3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36" name="Rectangle 1216">
              <a:extLst>
                <a:ext uri="{FF2B5EF4-FFF2-40B4-BE49-F238E27FC236}">
                  <a16:creationId xmlns:a16="http://schemas.microsoft.com/office/drawing/2014/main" id="{8E8023BA-1756-4179-B083-AAB5941104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1" y="1160"/>
              <a:ext cx="23" cy="3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37" name="Rectangle 1217">
              <a:extLst>
                <a:ext uri="{FF2B5EF4-FFF2-40B4-BE49-F238E27FC236}">
                  <a16:creationId xmlns:a16="http://schemas.microsoft.com/office/drawing/2014/main" id="{B64ACA4B-FF61-4E65-B2D8-C52578FE16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6" y="1160"/>
              <a:ext cx="23" cy="3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38" name="Rectangle 1218">
              <a:extLst>
                <a:ext uri="{FF2B5EF4-FFF2-40B4-BE49-F238E27FC236}">
                  <a16:creationId xmlns:a16="http://schemas.microsoft.com/office/drawing/2014/main" id="{CE08AD14-6E1B-42CF-8285-192C4289C0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2" y="1160"/>
              <a:ext cx="22" cy="3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39" name="Rectangle 1219">
              <a:extLst>
                <a:ext uri="{FF2B5EF4-FFF2-40B4-BE49-F238E27FC236}">
                  <a16:creationId xmlns:a16="http://schemas.microsoft.com/office/drawing/2014/main" id="{B8DB1BBC-F05E-49BB-8EC3-55FEA29075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0" y="1190"/>
              <a:ext cx="23" cy="4"/>
            </a:xfrm>
            <a:prstGeom prst="rect">
              <a:avLst/>
            </a:prstGeom>
            <a:solidFill>
              <a:srgbClr val="AFBE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40" name="Rectangle 1220">
              <a:extLst>
                <a:ext uri="{FF2B5EF4-FFF2-40B4-BE49-F238E27FC236}">
                  <a16:creationId xmlns:a16="http://schemas.microsoft.com/office/drawing/2014/main" id="{C21BA078-C9C4-43E2-8E5D-4DC27D1100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5" y="1190"/>
              <a:ext cx="23" cy="4"/>
            </a:xfrm>
            <a:prstGeom prst="rect">
              <a:avLst/>
            </a:prstGeom>
            <a:solidFill>
              <a:srgbClr val="AFBE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41" name="Rectangle 1221">
              <a:extLst>
                <a:ext uri="{FF2B5EF4-FFF2-40B4-BE49-F238E27FC236}">
                  <a16:creationId xmlns:a16="http://schemas.microsoft.com/office/drawing/2014/main" id="{E02688C6-0CFE-4779-B4E8-4B22C80678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6" y="1190"/>
              <a:ext cx="23" cy="4"/>
            </a:xfrm>
            <a:prstGeom prst="rect">
              <a:avLst/>
            </a:prstGeom>
            <a:solidFill>
              <a:srgbClr val="AFBE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42" name="Rectangle 1222">
              <a:extLst>
                <a:ext uri="{FF2B5EF4-FFF2-40B4-BE49-F238E27FC236}">
                  <a16:creationId xmlns:a16="http://schemas.microsoft.com/office/drawing/2014/main" id="{E4F80D6C-C176-4088-B226-46FA5751B4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1" y="1190"/>
              <a:ext cx="23" cy="4"/>
            </a:xfrm>
            <a:prstGeom prst="rect">
              <a:avLst/>
            </a:prstGeom>
            <a:solidFill>
              <a:srgbClr val="AFBE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43" name="Rectangle 1223">
              <a:extLst>
                <a:ext uri="{FF2B5EF4-FFF2-40B4-BE49-F238E27FC236}">
                  <a16:creationId xmlns:a16="http://schemas.microsoft.com/office/drawing/2014/main" id="{61F9EF8B-2709-4C19-8C16-2315E68F27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6" y="1190"/>
              <a:ext cx="23" cy="4"/>
            </a:xfrm>
            <a:prstGeom prst="rect">
              <a:avLst/>
            </a:prstGeom>
            <a:solidFill>
              <a:srgbClr val="AFBE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44" name="Rectangle 1224">
              <a:extLst>
                <a:ext uri="{FF2B5EF4-FFF2-40B4-BE49-F238E27FC236}">
                  <a16:creationId xmlns:a16="http://schemas.microsoft.com/office/drawing/2014/main" id="{B3A6EAAA-23E9-40BB-8CA5-A30E9B2A85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2" y="1190"/>
              <a:ext cx="22" cy="4"/>
            </a:xfrm>
            <a:prstGeom prst="rect">
              <a:avLst/>
            </a:prstGeom>
            <a:solidFill>
              <a:srgbClr val="AFBE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45" name="Rectangle 1225">
              <a:extLst>
                <a:ext uri="{FF2B5EF4-FFF2-40B4-BE49-F238E27FC236}">
                  <a16:creationId xmlns:a16="http://schemas.microsoft.com/office/drawing/2014/main" id="{F0B44BF7-B5EE-4906-920B-737ACB6F24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0" y="1190"/>
              <a:ext cx="23" cy="4"/>
            </a:xfrm>
            <a:prstGeom prst="rect">
              <a:avLst/>
            </a:prstGeom>
            <a:solidFill>
              <a:srgbClr val="AFBE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46" name="Freeform 1226">
              <a:extLst>
                <a:ext uri="{FF2B5EF4-FFF2-40B4-BE49-F238E27FC236}">
                  <a16:creationId xmlns:a16="http://schemas.microsoft.com/office/drawing/2014/main" id="{F52F7EA9-2850-4EA8-9D14-4EB040105B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5" y="1122"/>
              <a:ext cx="2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1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AFBE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47" name="Freeform 1227">
              <a:extLst>
                <a:ext uri="{FF2B5EF4-FFF2-40B4-BE49-F238E27FC236}">
                  <a16:creationId xmlns:a16="http://schemas.microsoft.com/office/drawing/2014/main" id="{A06209AA-16C2-4394-BC13-FDF85735B5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6" y="1108"/>
              <a:ext cx="1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AFBE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48" name="Oval 1228">
              <a:extLst>
                <a:ext uri="{FF2B5EF4-FFF2-40B4-BE49-F238E27FC236}">
                  <a16:creationId xmlns:a16="http://schemas.microsoft.com/office/drawing/2014/main" id="{C9904E7C-A3FA-473C-A921-7788D7FA07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9" y="1419"/>
              <a:ext cx="58" cy="22"/>
            </a:xfrm>
            <a:prstGeom prst="ellipse">
              <a:avLst/>
            </a:prstGeom>
            <a:solidFill>
              <a:srgbClr val="E3E9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49" name="Rectangle 1229">
              <a:extLst>
                <a:ext uri="{FF2B5EF4-FFF2-40B4-BE49-F238E27FC236}">
                  <a16:creationId xmlns:a16="http://schemas.microsoft.com/office/drawing/2014/main" id="{E0C990F6-0A9A-4149-A375-F215FCD89D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0" y="1362"/>
              <a:ext cx="17" cy="73"/>
            </a:xfrm>
            <a:prstGeom prst="rect">
              <a:avLst/>
            </a:prstGeom>
            <a:solidFill>
              <a:srgbClr val="C9D4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50" name="Freeform 1230">
              <a:extLst>
                <a:ext uri="{FF2B5EF4-FFF2-40B4-BE49-F238E27FC236}">
                  <a16:creationId xmlns:a16="http://schemas.microsoft.com/office/drawing/2014/main" id="{6E988076-165E-40EA-9537-96C249947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9" y="1256"/>
              <a:ext cx="50" cy="153"/>
            </a:xfrm>
            <a:custGeom>
              <a:avLst/>
              <a:gdLst>
                <a:gd name="T0" fmla="*/ 0 w 50"/>
                <a:gd name="T1" fmla="*/ 125 h 153"/>
                <a:gd name="T2" fmla="*/ 50 w 50"/>
                <a:gd name="T3" fmla="*/ 0 h 153"/>
                <a:gd name="T4" fmla="*/ 50 w 50"/>
                <a:gd name="T5" fmla="*/ 153 h 153"/>
                <a:gd name="T6" fmla="*/ 0 w 50"/>
                <a:gd name="T7" fmla="*/ 125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3">
                  <a:moveTo>
                    <a:pt x="0" y="125"/>
                  </a:moveTo>
                  <a:lnTo>
                    <a:pt x="50" y="0"/>
                  </a:lnTo>
                  <a:lnTo>
                    <a:pt x="50" y="153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AFBE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51" name="Freeform 1231">
              <a:extLst>
                <a:ext uri="{FF2B5EF4-FFF2-40B4-BE49-F238E27FC236}">
                  <a16:creationId xmlns:a16="http://schemas.microsoft.com/office/drawing/2014/main" id="{692DE55D-DFFF-468E-8C7F-82D77ECDD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9" y="1256"/>
              <a:ext cx="49" cy="153"/>
            </a:xfrm>
            <a:custGeom>
              <a:avLst/>
              <a:gdLst>
                <a:gd name="T0" fmla="*/ 49 w 49"/>
                <a:gd name="T1" fmla="*/ 125 h 153"/>
                <a:gd name="T2" fmla="*/ 0 w 49"/>
                <a:gd name="T3" fmla="*/ 153 h 153"/>
                <a:gd name="T4" fmla="*/ 0 w 49"/>
                <a:gd name="T5" fmla="*/ 0 h 153"/>
                <a:gd name="T6" fmla="*/ 49 w 49"/>
                <a:gd name="T7" fmla="*/ 125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153">
                  <a:moveTo>
                    <a:pt x="49" y="125"/>
                  </a:moveTo>
                  <a:lnTo>
                    <a:pt x="0" y="153"/>
                  </a:lnTo>
                  <a:lnTo>
                    <a:pt x="0" y="0"/>
                  </a:lnTo>
                  <a:lnTo>
                    <a:pt x="49" y="125"/>
                  </a:lnTo>
                  <a:close/>
                </a:path>
              </a:pathLst>
            </a:custGeom>
            <a:solidFill>
              <a:srgbClr val="809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52" name="Oval 1232">
              <a:extLst>
                <a:ext uri="{FF2B5EF4-FFF2-40B4-BE49-F238E27FC236}">
                  <a16:creationId xmlns:a16="http://schemas.microsoft.com/office/drawing/2014/main" id="{5E2AA7A7-0BBE-4B17-8D5C-47BE9A5A9E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9" y="1364"/>
              <a:ext cx="51" cy="20"/>
            </a:xfrm>
            <a:prstGeom prst="ellipse">
              <a:avLst/>
            </a:prstGeom>
            <a:solidFill>
              <a:srgbClr val="E3E9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53" name="Rectangle 1233">
              <a:extLst>
                <a:ext uri="{FF2B5EF4-FFF2-40B4-BE49-F238E27FC236}">
                  <a16:creationId xmlns:a16="http://schemas.microsoft.com/office/drawing/2014/main" id="{B33B936B-79B3-467D-A545-0E2CF2E756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9" y="1292"/>
              <a:ext cx="21" cy="89"/>
            </a:xfrm>
            <a:prstGeom prst="rect">
              <a:avLst/>
            </a:prstGeom>
            <a:solidFill>
              <a:srgbClr val="C9D4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54" name="Rectangle 1234">
              <a:extLst>
                <a:ext uri="{FF2B5EF4-FFF2-40B4-BE49-F238E27FC236}">
                  <a16:creationId xmlns:a16="http://schemas.microsoft.com/office/drawing/2014/main" id="{E0844950-AB5C-4F22-AD95-1E0D105D81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9" y="1216"/>
              <a:ext cx="122" cy="122"/>
            </a:xfrm>
            <a:prstGeom prst="ellipse">
              <a:avLst/>
            </a:prstGeom>
            <a:gradFill>
              <a:gsLst>
                <a:gs pos="100000">
                  <a:srgbClr val="80939B"/>
                </a:gs>
                <a:gs pos="0">
                  <a:srgbClr val="AFBEC5"/>
                </a:gs>
              </a:gsLst>
              <a:lin ang="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55" name="Oval 1235">
              <a:extLst>
                <a:ext uri="{FF2B5EF4-FFF2-40B4-BE49-F238E27FC236}">
                  <a16:creationId xmlns:a16="http://schemas.microsoft.com/office/drawing/2014/main" id="{A7AA823B-CECF-4B67-87FB-8562F7B5CC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6" y="1218"/>
              <a:ext cx="51" cy="19"/>
            </a:xfrm>
            <a:prstGeom prst="ellipse">
              <a:avLst/>
            </a:prstGeom>
            <a:solidFill>
              <a:srgbClr val="E3E9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56" name="Rectangle 1236">
              <a:extLst>
                <a:ext uri="{FF2B5EF4-FFF2-40B4-BE49-F238E27FC236}">
                  <a16:creationId xmlns:a16="http://schemas.microsoft.com/office/drawing/2014/main" id="{83EBF3F5-14F3-417F-AF0A-65A8D479E7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6" y="1147"/>
              <a:ext cx="21" cy="87"/>
            </a:xfrm>
            <a:prstGeom prst="rect">
              <a:avLst/>
            </a:prstGeom>
            <a:solidFill>
              <a:srgbClr val="C9D4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57" name="Rectangle 1237">
              <a:extLst>
                <a:ext uri="{FF2B5EF4-FFF2-40B4-BE49-F238E27FC236}">
                  <a16:creationId xmlns:a16="http://schemas.microsoft.com/office/drawing/2014/main" id="{71A1AF54-E82D-4C5C-BCD7-F5CB503127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6" y="1069"/>
              <a:ext cx="122" cy="123"/>
            </a:xfrm>
            <a:prstGeom prst="ellipse">
              <a:avLst/>
            </a:prstGeom>
            <a:gradFill>
              <a:gsLst>
                <a:gs pos="100000">
                  <a:srgbClr val="80939B"/>
                </a:gs>
                <a:gs pos="0">
                  <a:srgbClr val="AFBEC5"/>
                </a:gs>
              </a:gsLst>
              <a:lin ang="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58" name="Oval 1238">
              <a:extLst>
                <a:ext uri="{FF2B5EF4-FFF2-40B4-BE49-F238E27FC236}">
                  <a16:creationId xmlns:a16="http://schemas.microsoft.com/office/drawing/2014/main" id="{4BD05791-D782-444C-AC13-28642B3149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9" y="1152"/>
              <a:ext cx="58" cy="22"/>
            </a:xfrm>
            <a:prstGeom prst="ellipse">
              <a:avLst/>
            </a:prstGeom>
            <a:solidFill>
              <a:srgbClr val="E3E9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59" name="Rectangle 1239">
              <a:extLst>
                <a:ext uri="{FF2B5EF4-FFF2-40B4-BE49-F238E27FC236}">
                  <a16:creationId xmlns:a16="http://schemas.microsoft.com/office/drawing/2014/main" id="{3FFBD805-5892-49DA-A228-007CEDFDF2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9" y="1095"/>
              <a:ext cx="18" cy="74"/>
            </a:xfrm>
            <a:prstGeom prst="rect">
              <a:avLst/>
            </a:prstGeom>
            <a:solidFill>
              <a:srgbClr val="C9D4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60" name="Freeform 1240">
              <a:extLst>
                <a:ext uri="{FF2B5EF4-FFF2-40B4-BE49-F238E27FC236}">
                  <a16:creationId xmlns:a16="http://schemas.microsoft.com/office/drawing/2014/main" id="{04978356-0D27-4399-B936-6E2F3E24D7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9" y="989"/>
              <a:ext cx="50" cy="153"/>
            </a:xfrm>
            <a:custGeom>
              <a:avLst/>
              <a:gdLst>
                <a:gd name="T0" fmla="*/ 0 w 50"/>
                <a:gd name="T1" fmla="*/ 125 h 153"/>
                <a:gd name="T2" fmla="*/ 50 w 50"/>
                <a:gd name="T3" fmla="*/ 0 h 153"/>
                <a:gd name="T4" fmla="*/ 50 w 50"/>
                <a:gd name="T5" fmla="*/ 153 h 153"/>
                <a:gd name="T6" fmla="*/ 0 w 50"/>
                <a:gd name="T7" fmla="*/ 125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3">
                  <a:moveTo>
                    <a:pt x="0" y="125"/>
                  </a:moveTo>
                  <a:lnTo>
                    <a:pt x="50" y="0"/>
                  </a:lnTo>
                  <a:lnTo>
                    <a:pt x="50" y="153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AFBE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61" name="Freeform 1241">
              <a:extLst>
                <a:ext uri="{FF2B5EF4-FFF2-40B4-BE49-F238E27FC236}">
                  <a16:creationId xmlns:a16="http://schemas.microsoft.com/office/drawing/2014/main" id="{12D6CD08-F431-4D32-8719-2CF98502F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9" y="989"/>
              <a:ext cx="49" cy="153"/>
            </a:xfrm>
            <a:custGeom>
              <a:avLst/>
              <a:gdLst>
                <a:gd name="T0" fmla="*/ 49 w 49"/>
                <a:gd name="T1" fmla="*/ 125 h 153"/>
                <a:gd name="T2" fmla="*/ 0 w 49"/>
                <a:gd name="T3" fmla="*/ 153 h 153"/>
                <a:gd name="T4" fmla="*/ 0 w 49"/>
                <a:gd name="T5" fmla="*/ 0 h 153"/>
                <a:gd name="T6" fmla="*/ 49 w 49"/>
                <a:gd name="T7" fmla="*/ 125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153">
                  <a:moveTo>
                    <a:pt x="49" y="125"/>
                  </a:moveTo>
                  <a:lnTo>
                    <a:pt x="0" y="153"/>
                  </a:lnTo>
                  <a:lnTo>
                    <a:pt x="0" y="0"/>
                  </a:lnTo>
                  <a:lnTo>
                    <a:pt x="49" y="125"/>
                  </a:lnTo>
                  <a:close/>
                </a:path>
              </a:pathLst>
            </a:custGeom>
            <a:solidFill>
              <a:srgbClr val="809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62" name="Oval 1242">
              <a:extLst>
                <a:ext uri="{FF2B5EF4-FFF2-40B4-BE49-F238E27FC236}">
                  <a16:creationId xmlns:a16="http://schemas.microsoft.com/office/drawing/2014/main" id="{66263AFD-8B9E-4EA4-B8F6-A228FCAEB0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6" y="1300"/>
              <a:ext cx="75" cy="28"/>
            </a:xfrm>
            <a:prstGeom prst="ellipse">
              <a:avLst/>
            </a:prstGeom>
            <a:solidFill>
              <a:srgbClr val="E3E9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63" name="Rectangle 1243">
              <a:extLst>
                <a:ext uri="{FF2B5EF4-FFF2-40B4-BE49-F238E27FC236}">
                  <a16:creationId xmlns:a16="http://schemas.microsoft.com/office/drawing/2014/main" id="{4839A89A-79CF-4CE5-AED0-C5F69C632A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6" y="1223"/>
              <a:ext cx="23" cy="98"/>
            </a:xfrm>
            <a:prstGeom prst="rect">
              <a:avLst/>
            </a:prstGeom>
            <a:solidFill>
              <a:srgbClr val="C9D4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64" name="Freeform 1244">
              <a:extLst>
                <a:ext uri="{FF2B5EF4-FFF2-40B4-BE49-F238E27FC236}">
                  <a16:creationId xmlns:a16="http://schemas.microsoft.com/office/drawing/2014/main" id="{26224860-A15C-4193-9105-9A616DFCAE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2" y="1084"/>
              <a:ext cx="65" cy="201"/>
            </a:xfrm>
            <a:custGeom>
              <a:avLst/>
              <a:gdLst>
                <a:gd name="T0" fmla="*/ 0 w 65"/>
                <a:gd name="T1" fmla="*/ 164 h 201"/>
                <a:gd name="T2" fmla="*/ 65 w 65"/>
                <a:gd name="T3" fmla="*/ 0 h 201"/>
                <a:gd name="T4" fmla="*/ 65 w 65"/>
                <a:gd name="T5" fmla="*/ 201 h 201"/>
                <a:gd name="T6" fmla="*/ 0 w 65"/>
                <a:gd name="T7" fmla="*/ 164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201">
                  <a:moveTo>
                    <a:pt x="0" y="164"/>
                  </a:moveTo>
                  <a:lnTo>
                    <a:pt x="65" y="0"/>
                  </a:lnTo>
                  <a:lnTo>
                    <a:pt x="65" y="201"/>
                  </a:lnTo>
                  <a:lnTo>
                    <a:pt x="0" y="164"/>
                  </a:lnTo>
                  <a:close/>
                </a:path>
              </a:pathLst>
            </a:custGeom>
            <a:solidFill>
              <a:srgbClr val="AFBE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65" name="Freeform 1245">
              <a:extLst>
                <a:ext uri="{FF2B5EF4-FFF2-40B4-BE49-F238E27FC236}">
                  <a16:creationId xmlns:a16="http://schemas.microsoft.com/office/drawing/2014/main" id="{E6357413-50EF-4A31-BF85-859CCE60E1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7" y="1084"/>
              <a:ext cx="66" cy="201"/>
            </a:xfrm>
            <a:custGeom>
              <a:avLst/>
              <a:gdLst>
                <a:gd name="T0" fmla="*/ 66 w 66"/>
                <a:gd name="T1" fmla="*/ 164 h 201"/>
                <a:gd name="T2" fmla="*/ 0 w 66"/>
                <a:gd name="T3" fmla="*/ 201 h 201"/>
                <a:gd name="T4" fmla="*/ 0 w 66"/>
                <a:gd name="T5" fmla="*/ 0 h 201"/>
                <a:gd name="T6" fmla="*/ 66 w 66"/>
                <a:gd name="T7" fmla="*/ 164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01">
                  <a:moveTo>
                    <a:pt x="66" y="164"/>
                  </a:moveTo>
                  <a:lnTo>
                    <a:pt x="0" y="201"/>
                  </a:lnTo>
                  <a:lnTo>
                    <a:pt x="0" y="0"/>
                  </a:lnTo>
                  <a:lnTo>
                    <a:pt x="66" y="164"/>
                  </a:lnTo>
                  <a:close/>
                </a:path>
              </a:pathLst>
            </a:custGeom>
            <a:solidFill>
              <a:srgbClr val="809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744" name="Freeform 5">
            <a:extLst>
              <a:ext uri="{FF2B5EF4-FFF2-40B4-BE49-F238E27FC236}">
                <a16:creationId xmlns:a16="http://schemas.microsoft.com/office/drawing/2014/main" id="{4FCA0EFC-11FC-4324-A571-58F1CCB8C6F8}"/>
              </a:ext>
            </a:extLst>
          </p:cNvPr>
          <p:cNvSpPr>
            <a:spLocks/>
          </p:cNvSpPr>
          <p:nvPr/>
        </p:nvSpPr>
        <p:spPr bwMode="auto">
          <a:xfrm rot="10800000">
            <a:off x="1860399" y="899388"/>
            <a:ext cx="156398" cy="242767"/>
          </a:xfrm>
          <a:custGeom>
            <a:avLst/>
            <a:gdLst>
              <a:gd name="T0" fmla="*/ 29 w 134"/>
              <a:gd name="T1" fmla="*/ 0 h 208"/>
              <a:gd name="T2" fmla="*/ 0 w 134"/>
              <a:gd name="T3" fmla="*/ 27 h 208"/>
              <a:gd name="T4" fmla="*/ 78 w 134"/>
              <a:gd name="T5" fmla="*/ 103 h 208"/>
              <a:gd name="T6" fmla="*/ 0 w 134"/>
              <a:gd name="T7" fmla="*/ 180 h 208"/>
              <a:gd name="T8" fmla="*/ 29 w 134"/>
              <a:gd name="T9" fmla="*/ 208 h 208"/>
              <a:gd name="T10" fmla="*/ 134 w 134"/>
              <a:gd name="T11" fmla="*/ 103 h 208"/>
              <a:gd name="T12" fmla="*/ 29 w 134"/>
              <a:gd name="T13" fmla="*/ 0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4" h="208">
                <a:moveTo>
                  <a:pt x="29" y="0"/>
                </a:moveTo>
                <a:lnTo>
                  <a:pt x="0" y="27"/>
                </a:lnTo>
                <a:lnTo>
                  <a:pt x="78" y="103"/>
                </a:lnTo>
                <a:lnTo>
                  <a:pt x="0" y="180"/>
                </a:lnTo>
                <a:lnTo>
                  <a:pt x="29" y="208"/>
                </a:lnTo>
                <a:lnTo>
                  <a:pt x="134" y="103"/>
                </a:lnTo>
                <a:lnTo>
                  <a:pt x="29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45" name="Freeform 5">
            <a:extLst>
              <a:ext uri="{FF2B5EF4-FFF2-40B4-BE49-F238E27FC236}">
                <a16:creationId xmlns:a16="http://schemas.microsoft.com/office/drawing/2014/main" id="{0A230081-F5A5-4090-93A9-7411F9C496C6}"/>
              </a:ext>
            </a:extLst>
          </p:cNvPr>
          <p:cNvSpPr>
            <a:spLocks/>
          </p:cNvSpPr>
          <p:nvPr/>
        </p:nvSpPr>
        <p:spPr bwMode="auto">
          <a:xfrm rot="10800000">
            <a:off x="3628400" y="934119"/>
            <a:ext cx="156398" cy="242767"/>
          </a:xfrm>
          <a:custGeom>
            <a:avLst/>
            <a:gdLst>
              <a:gd name="T0" fmla="*/ 29 w 134"/>
              <a:gd name="T1" fmla="*/ 0 h 208"/>
              <a:gd name="T2" fmla="*/ 0 w 134"/>
              <a:gd name="T3" fmla="*/ 27 h 208"/>
              <a:gd name="T4" fmla="*/ 78 w 134"/>
              <a:gd name="T5" fmla="*/ 103 h 208"/>
              <a:gd name="T6" fmla="*/ 0 w 134"/>
              <a:gd name="T7" fmla="*/ 180 h 208"/>
              <a:gd name="T8" fmla="*/ 29 w 134"/>
              <a:gd name="T9" fmla="*/ 208 h 208"/>
              <a:gd name="T10" fmla="*/ 134 w 134"/>
              <a:gd name="T11" fmla="*/ 103 h 208"/>
              <a:gd name="T12" fmla="*/ 29 w 134"/>
              <a:gd name="T13" fmla="*/ 0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4" h="208">
                <a:moveTo>
                  <a:pt x="29" y="0"/>
                </a:moveTo>
                <a:lnTo>
                  <a:pt x="0" y="27"/>
                </a:lnTo>
                <a:lnTo>
                  <a:pt x="78" y="103"/>
                </a:lnTo>
                <a:lnTo>
                  <a:pt x="0" y="180"/>
                </a:lnTo>
                <a:lnTo>
                  <a:pt x="29" y="208"/>
                </a:lnTo>
                <a:lnTo>
                  <a:pt x="134" y="103"/>
                </a:lnTo>
                <a:lnTo>
                  <a:pt x="29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46" name="Freeform 5">
            <a:extLst>
              <a:ext uri="{FF2B5EF4-FFF2-40B4-BE49-F238E27FC236}">
                <a16:creationId xmlns:a16="http://schemas.microsoft.com/office/drawing/2014/main" id="{ADB7684B-0CD9-4A2E-8423-621F6B2455EA}"/>
              </a:ext>
            </a:extLst>
          </p:cNvPr>
          <p:cNvSpPr>
            <a:spLocks/>
          </p:cNvSpPr>
          <p:nvPr/>
        </p:nvSpPr>
        <p:spPr bwMode="auto">
          <a:xfrm rot="10800000">
            <a:off x="5322594" y="934119"/>
            <a:ext cx="156398" cy="242767"/>
          </a:xfrm>
          <a:custGeom>
            <a:avLst/>
            <a:gdLst>
              <a:gd name="T0" fmla="*/ 29 w 134"/>
              <a:gd name="T1" fmla="*/ 0 h 208"/>
              <a:gd name="T2" fmla="*/ 0 w 134"/>
              <a:gd name="T3" fmla="*/ 27 h 208"/>
              <a:gd name="T4" fmla="*/ 78 w 134"/>
              <a:gd name="T5" fmla="*/ 103 h 208"/>
              <a:gd name="T6" fmla="*/ 0 w 134"/>
              <a:gd name="T7" fmla="*/ 180 h 208"/>
              <a:gd name="T8" fmla="*/ 29 w 134"/>
              <a:gd name="T9" fmla="*/ 208 h 208"/>
              <a:gd name="T10" fmla="*/ 134 w 134"/>
              <a:gd name="T11" fmla="*/ 103 h 208"/>
              <a:gd name="T12" fmla="*/ 29 w 134"/>
              <a:gd name="T13" fmla="*/ 0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4" h="208">
                <a:moveTo>
                  <a:pt x="29" y="0"/>
                </a:moveTo>
                <a:lnTo>
                  <a:pt x="0" y="27"/>
                </a:lnTo>
                <a:lnTo>
                  <a:pt x="78" y="103"/>
                </a:lnTo>
                <a:lnTo>
                  <a:pt x="0" y="180"/>
                </a:lnTo>
                <a:lnTo>
                  <a:pt x="29" y="208"/>
                </a:lnTo>
                <a:lnTo>
                  <a:pt x="134" y="103"/>
                </a:lnTo>
                <a:lnTo>
                  <a:pt x="29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47" name="Freeform 5">
            <a:extLst>
              <a:ext uri="{FF2B5EF4-FFF2-40B4-BE49-F238E27FC236}">
                <a16:creationId xmlns:a16="http://schemas.microsoft.com/office/drawing/2014/main" id="{C4EC3C77-0FC5-4E65-8800-291CDB673982}"/>
              </a:ext>
            </a:extLst>
          </p:cNvPr>
          <p:cNvSpPr>
            <a:spLocks/>
          </p:cNvSpPr>
          <p:nvPr/>
        </p:nvSpPr>
        <p:spPr bwMode="auto">
          <a:xfrm rot="10800000">
            <a:off x="7023858" y="934119"/>
            <a:ext cx="156398" cy="242767"/>
          </a:xfrm>
          <a:custGeom>
            <a:avLst/>
            <a:gdLst>
              <a:gd name="T0" fmla="*/ 29 w 134"/>
              <a:gd name="T1" fmla="*/ 0 h 208"/>
              <a:gd name="T2" fmla="*/ 0 w 134"/>
              <a:gd name="T3" fmla="*/ 27 h 208"/>
              <a:gd name="T4" fmla="*/ 78 w 134"/>
              <a:gd name="T5" fmla="*/ 103 h 208"/>
              <a:gd name="T6" fmla="*/ 0 w 134"/>
              <a:gd name="T7" fmla="*/ 180 h 208"/>
              <a:gd name="T8" fmla="*/ 29 w 134"/>
              <a:gd name="T9" fmla="*/ 208 h 208"/>
              <a:gd name="T10" fmla="*/ 134 w 134"/>
              <a:gd name="T11" fmla="*/ 103 h 208"/>
              <a:gd name="T12" fmla="*/ 29 w 134"/>
              <a:gd name="T13" fmla="*/ 0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4" h="208">
                <a:moveTo>
                  <a:pt x="29" y="0"/>
                </a:moveTo>
                <a:lnTo>
                  <a:pt x="0" y="27"/>
                </a:lnTo>
                <a:lnTo>
                  <a:pt x="78" y="103"/>
                </a:lnTo>
                <a:lnTo>
                  <a:pt x="0" y="180"/>
                </a:lnTo>
                <a:lnTo>
                  <a:pt x="29" y="208"/>
                </a:lnTo>
                <a:lnTo>
                  <a:pt x="134" y="103"/>
                </a:lnTo>
                <a:lnTo>
                  <a:pt x="29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41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Picture 3" hidden="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-18632" y="-1"/>
            <a:ext cx="12210631" cy="6871255"/>
          </a:xfrm>
          <a:prstGeom prst="rect">
            <a:avLst/>
          </a:prstGeom>
        </p:spPr>
      </p:pic>
      <p:pic>
        <p:nvPicPr>
          <p:cNvPr id="486" name="Slika 485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50" y="538385"/>
            <a:ext cx="3962092" cy="56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92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43644" y="164694"/>
            <a:ext cx="6697927" cy="13566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1" i="0" u="none" strike="noStrike" kern="1200" cap="none" spc="0" normalizeH="0" baseline="0" noProof="0" dirty="0">
                <a:ln>
                  <a:noFill/>
                </a:ln>
                <a:solidFill>
                  <a:srgbClr val="E60A11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Virtus</a:t>
            </a:r>
            <a:r>
              <a:rPr kumimoji="0" lang="sl-SI" sz="2400" b="0" i="0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 – Danfoss regulatori pritiska i protoka – pouzdano rešenje sa kompletnim proizvodnim opsegom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60A11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9" r="8779" b="34717"/>
          <a:stretch/>
        </p:blipFill>
        <p:spPr>
          <a:xfrm>
            <a:off x="2581359" y="802537"/>
            <a:ext cx="6230868" cy="3454157"/>
          </a:xfrm>
          <a:prstGeom prst="rect">
            <a:avLst/>
          </a:prstGeom>
        </p:spPr>
      </p:pic>
      <p:sp>
        <p:nvSpPr>
          <p:cNvPr id="7" name="Rectangle 3"/>
          <p:cNvSpPr/>
          <p:nvPr/>
        </p:nvSpPr>
        <p:spPr>
          <a:xfrm>
            <a:off x="466914" y="4189625"/>
            <a:ext cx="6813041" cy="4334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200" b="0" i="0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Nominalni pritisak PN 16, 25 &amp; 40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200" b="0" i="0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Nominalni prečnici DN 65-250</a:t>
            </a:r>
          </a:p>
        </p:txBody>
      </p:sp>
    </p:spTree>
    <p:extLst>
      <p:ext uri="{BB962C8B-B14F-4D97-AF65-F5344CB8AC3E}">
        <p14:creationId xmlns:p14="http://schemas.microsoft.com/office/powerpoint/2010/main" val="40748428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11111E-6 L 5.55556E-7 -0.08272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3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1.11111E-6 -1.48148E-6 L -1.11111E-6 -0.08271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3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  <p:bldP spid="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Skupina 115"/>
          <p:cNvGrpSpPr/>
          <p:nvPr/>
        </p:nvGrpSpPr>
        <p:grpSpPr>
          <a:xfrm>
            <a:off x="3060040" y="630227"/>
            <a:ext cx="4500001" cy="536033"/>
            <a:chOff x="3344978" y="1736681"/>
            <a:chExt cx="4500001" cy="536033"/>
          </a:xfrm>
        </p:grpSpPr>
        <p:sp>
          <p:nvSpPr>
            <p:cNvPr id="118" name="Tekstfelt 5"/>
            <p:cNvSpPr txBox="1"/>
            <p:nvPr/>
          </p:nvSpPr>
          <p:spPr>
            <a:xfrm>
              <a:off x="3344978" y="1736681"/>
              <a:ext cx="4170225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BA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E60A1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Multifunkcionalni inteligentni kontroler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E60A1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60A1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17" name="Lige forbindelse 4"/>
            <p:cNvCxnSpPr/>
            <p:nvPr/>
          </p:nvCxnSpPr>
          <p:spPr>
            <a:xfrm flipH="1">
              <a:off x="3344979" y="2272714"/>
              <a:ext cx="4500000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8" name="Pravokotnik 147"/>
          <p:cNvSpPr/>
          <p:nvPr/>
        </p:nvSpPr>
        <p:spPr>
          <a:xfrm>
            <a:off x="2725810" y="-513"/>
            <a:ext cx="18000" cy="4802659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2">
                  <a:alpha val="0"/>
                </a:schemeClr>
              </a:gs>
            </a:gsLst>
            <a:lin ang="540000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8" name="Skupina 17"/>
          <p:cNvGrpSpPr/>
          <p:nvPr/>
        </p:nvGrpSpPr>
        <p:grpSpPr>
          <a:xfrm>
            <a:off x="-36698" y="-22198"/>
            <a:ext cx="3007293" cy="4851241"/>
            <a:chOff x="-338752" y="-55631"/>
            <a:chExt cx="3007293" cy="4851241"/>
          </a:xfrm>
        </p:grpSpPr>
        <p:sp>
          <p:nvSpPr>
            <p:cNvPr id="13" name="Pravokotnik 12"/>
            <p:cNvSpPr/>
            <p:nvPr/>
          </p:nvSpPr>
          <p:spPr>
            <a:xfrm>
              <a:off x="-287259" y="-38258"/>
              <a:ext cx="2682484" cy="4833868"/>
            </a:xfrm>
            <a:prstGeom prst="rect">
              <a:avLst/>
            </a:prstGeom>
            <a:gradFill>
              <a:gsLst>
                <a:gs pos="0">
                  <a:schemeClr val="bg2">
                    <a:alpha val="16000"/>
                  </a:schemeClr>
                </a:gs>
                <a:gs pos="44000">
                  <a:schemeClr val="bg2">
                    <a:alpha val="0"/>
                  </a:schemeClr>
                </a:gs>
              </a:gsLst>
              <a:lin ang="2700000" scaled="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54" name="Pravokotnik 153"/>
            <p:cNvSpPr/>
            <p:nvPr/>
          </p:nvSpPr>
          <p:spPr>
            <a:xfrm rot="10800000">
              <a:off x="-338751" y="-55631"/>
              <a:ext cx="2762506" cy="4824343"/>
            </a:xfrm>
            <a:prstGeom prst="rect">
              <a:avLst/>
            </a:prstGeom>
            <a:gradFill>
              <a:gsLst>
                <a:gs pos="0">
                  <a:schemeClr val="bg2">
                    <a:alpha val="16000"/>
                  </a:schemeClr>
                </a:gs>
                <a:gs pos="44000">
                  <a:schemeClr val="bg2">
                    <a:alpha val="0"/>
                  </a:schemeClr>
                </a:gs>
              </a:gsLst>
              <a:lin ang="2700000" scaled="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pic>
          <p:nvPicPr>
            <p:cNvPr id="4" name="Slika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8752" y="268729"/>
              <a:ext cx="3007293" cy="4252311"/>
            </a:xfrm>
            <a:prstGeom prst="rect">
              <a:avLst/>
            </a:prstGeom>
          </p:spPr>
        </p:pic>
      </p:grpSp>
      <p:sp>
        <p:nvSpPr>
          <p:cNvPr id="51" name="Označba mesta besedila 2"/>
          <p:cNvSpPr txBox="1">
            <a:spLocks/>
          </p:cNvSpPr>
          <p:nvPr/>
        </p:nvSpPr>
        <p:spPr>
          <a:xfrm>
            <a:off x="3060040" y="1387458"/>
            <a:ext cx="4416124" cy="3300412"/>
          </a:xfrm>
          <a:prstGeom prst="rect">
            <a:avLst/>
          </a:prstGeom>
        </p:spPr>
        <p:txBody>
          <a:bodyPr l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40000"/>
              <a:buFont typeface="Arial" panose="020B0604020202020204" pitchFamily="34" charset="0"/>
              <a:buNone/>
              <a:defRPr sz="1200" b="1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4663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40000"/>
              <a:buFont typeface="Arial" panose="020B0604020202020204" pitchFamily="34" charset="0"/>
              <a:buChar char="•"/>
              <a:defRPr sz="12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61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40000"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8675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40000"/>
              <a:buFont typeface="Arial" panose="020B0604020202020204" pitchFamily="34" charset="0"/>
              <a:buChar char="•"/>
              <a:defRPr sz="12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04888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40000"/>
              <a:buFont typeface="Arial" panose="020B0604020202020204" pitchFamily="34" charset="0"/>
              <a:buChar char="•"/>
              <a:defRPr sz="12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ts val="600"/>
              </a:spcAft>
              <a:buClr>
                <a:srgbClr val="B4BCC3"/>
              </a:buClr>
              <a:buSzPct val="140000"/>
              <a:buFont typeface="Arial" panose="020B0604020202020204" pitchFamily="34" charset="0"/>
              <a:buNone/>
              <a:tabLst/>
              <a:defRPr/>
            </a:pPr>
            <a:r>
              <a:rPr kumimoji="0" lang="sl-SI" sz="1200" b="1" i="0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 inovativne fukcije implementirane u jedan proizvod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B4BCC3">
                  <a:lumMod val="50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176213" marR="0" lvl="0" indent="-176213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ts val="600"/>
              </a:spcAft>
              <a:buClr>
                <a:srgbClr val="B4BCC3"/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iS</a:t>
            </a:r>
            <a:r>
              <a:rPr kumimoji="0" lang="sl-SI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et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substation</a:t>
            </a:r>
            <a:r>
              <a:rPr kumimoji="0" lang="sl-SI" sz="1200" b="0" i="0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optimization function</a:t>
            </a:r>
          </a:p>
          <a:p>
            <a:pPr marL="176213" marR="0" lvl="0" indent="-176213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ts val="600"/>
              </a:spcAft>
              <a:buClr>
                <a:srgbClr val="B4BCC3"/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iN</a:t>
            </a:r>
            <a:r>
              <a:rPr kumimoji="0" lang="sl-SI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et</a:t>
            </a:r>
            <a:r>
              <a:rPr kumimoji="0" lang="sl-SI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network optimization function</a:t>
            </a:r>
            <a:endParaRPr kumimoji="0" lang="sl-SI" sz="1200" b="0" i="0" u="none" strike="noStrike" kern="1200" cap="none" spc="0" normalizeH="0" baseline="0" noProof="0" dirty="0">
              <a:ln>
                <a:noFill/>
              </a:ln>
              <a:solidFill>
                <a:srgbClr val="B4BCC3">
                  <a:lumMod val="5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176213" marR="0" lvl="0" indent="-176213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ts val="600"/>
              </a:spcAft>
              <a:buClr>
                <a:srgbClr val="B4BCC3"/>
              </a:buClr>
              <a:buSzPct val="140000"/>
              <a:buFont typeface="Arial" panose="020B0604020202020204" pitchFamily="34" charset="0"/>
              <a:buChar char="•"/>
              <a:tabLst/>
              <a:defRPr/>
            </a:pPr>
            <a:r>
              <a:rPr kumimoji="0" lang="sr-Latn-BA" sz="1200" b="0" i="0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Omogućena komunikacija i povezivanje sa različitom opremom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B4BCC3">
                  <a:lumMod val="5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grpSp>
        <p:nvGrpSpPr>
          <p:cNvPr id="52" name="Group 55">
            <a:extLst>
              <a:ext uri="{FF2B5EF4-FFF2-40B4-BE49-F238E27FC236}">
                <a16:creationId xmlns:a16="http://schemas.microsoft.com/office/drawing/2014/main" id="{3938541F-B280-48F1-9DAE-E7DADA8883D1}"/>
              </a:ext>
            </a:extLst>
          </p:cNvPr>
          <p:cNvGrpSpPr/>
          <p:nvPr/>
        </p:nvGrpSpPr>
        <p:grpSpPr>
          <a:xfrm rot="10800000">
            <a:off x="7294986" y="833513"/>
            <a:ext cx="664210" cy="664210"/>
            <a:chOff x="3933577" y="2336801"/>
            <a:chExt cx="1295400" cy="1295400"/>
          </a:xfrm>
        </p:grpSpPr>
        <p:sp>
          <p:nvSpPr>
            <p:cNvPr id="53" name="Oval 56">
              <a:extLst>
                <a:ext uri="{FF2B5EF4-FFF2-40B4-BE49-F238E27FC236}">
                  <a16:creationId xmlns:a16="http://schemas.microsoft.com/office/drawing/2014/main" id="{58C996B2-4110-407C-9F92-6A7015DE1540}"/>
                </a:ext>
              </a:extLst>
            </p:cNvPr>
            <p:cNvSpPr/>
            <p:nvPr/>
          </p:nvSpPr>
          <p:spPr>
            <a:xfrm>
              <a:off x="3933577" y="2336801"/>
              <a:ext cx="1295400" cy="1295400"/>
            </a:xfrm>
            <a:prstGeom prst="ellipse">
              <a:avLst/>
            </a:prstGeom>
            <a:gradFill flip="none" rotWithShape="1">
              <a:gsLst>
                <a:gs pos="48000">
                  <a:schemeClr val="tx1">
                    <a:alpha val="0"/>
                  </a:schemeClr>
                </a:gs>
                <a:gs pos="100000">
                  <a:schemeClr val="tx1">
                    <a:alpha val="35000"/>
                  </a:schemeClr>
                </a:gs>
              </a:gsLst>
              <a:lin ang="5400000" scaled="1"/>
              <a:tileRect/>
            </a:gradFill>
            <a:ln w="9525"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4" name="Oval 57">
              <a:extLst>
                <a:ext uri="{FF2B5EF4-FFF2-40B4-BE49-F238E27FC236}">
                  <a16:creationId xmlns:a16="http://schemas.microsoft.com/office/drawing/2014/main" id="{A93C87FA-B5D8-4BA1-89FC-762964449E89}"/>
                </a:ext>
              </a:extLst>
            </p:cNvPr>
            <p:cNvSpPr/>
            <p:nvPr/>
          </p:nvSpPr>
          <p:spPr>
            <a:xfrm>
              <a:off x="3933577" y="2336801"/>
              <a:ext cx="1295400" cy="1295400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55" name="Oval 59">
            <a:extLst>
              <a:ext uri="{FF2B5EF4-FFF2-40B4-BE49-F238E27FC236}">
                <a16:creationId xmlns:a16="http://schemas.microsoft.com/office/drawing/2014/main" id="{4B41819B-2DD2-4424-8FE4-A73317EEFE04}"/>
              </a:ext>
            </a:extLst>
          </p:cNvPr>
          <p:cNvSpPr/>
          <p:nvPr/>
        </p:nvSpPr>
        <p:spPr>
          <a:xfrm>
            <a:off x="7327377" y="858819"/>
            <a:ext cx="602372" cy="602372"/>
          </a:xfrm>
          <a:prstGeom prst="ellipse">
            <a:avLst/>
          </a:prstGeom>
          <a:solidFill>
            <a:schemeClr val="accent2"/>
          </a:solidFill>
          <a:ln w="9525">
            <a:noFill/>
          </a:ln>
          <a:effectLst>
            <a:innerShdw blurRad="165100" dist="50800" dir="5400000">
              <a:prstClr val="black">
                <a:alpha val="3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56" name="Group 12"/>
          <p:cNvGrpSpPr>
            <a:grpSpLocks noChangeAspect="1"/>
          </p:cNvGrpSpPr>
          <p:nvPr/>
        </p:nvGrpSpPr>
        <p:grpSpPr bwMode="auto">
          <a:xfrm>
            <a:off x="7469570" y="957917"/>
            <a:ext cx="324519" cy="424877"/>
            <a:chOff x="2790" y="3822"/>
            <a:chExt cx="443" cy="580"/>
          </a:xfrm>
          <a:solidFill>
            <a:schemeClr val="bg1"/>
          </a:solidFill>
        </p:grpSpPr>
        <p:sp>
          <p:nvSpPr>
            <p:cNvPr id="57" name="Freeform 13"/>
            <p:cNvSpPr>
              <a:spLocks noEditPoints="1"/>
            </p:cNvSpPr>
            <p:nvPr/>
          </p:nvSpPr>
          <p:spPr bwMode="auto">
            <a:xfrm>
              <a:off x="2833" y="4290"/>
              <a:ext cx="21" cy="112"/>
            </a:xfrm>
            <a:custGeom>
              <a:avLst/>
              <a:gdLst>
                <a:gd name="T0" fmla="*/ 23 w 46"/>
                <a:gd name="T1" fmla="*/ 45 h 253"/>
                <a:gd name="T2" fmla="*/ 6 w 46"/>
                <a:gd name="T3" fmla="*/ 39 h 253"/>
                <a:gd name="T4" fmla="*/ 0 w 46"/>
                <a:gd name="T5" fmla="*/ 22 h 253"/>
                <a:gd name="T6" fmla="*/ 7 w 46"/>
                <a:gd name="T7" fmla="*/ 6 h 253"/>
                <a:gd name="T8" fmla="*/ 23 w 46"/>
                <a:gd name="T9" fmla="*/ 0 h 253"/>
                <a:gd name="T10" fmla="*/ 39 w 46"/>
                <a:gd name="T11" fmla="*/ 5 h 253"/>
                <a:gd name="T12" fmla="*/ 46 w 46"/>
                <a:gd name="T13" fmla="*/ 22 h 253"/>
                <a:gd name="T14" fmla="*/ 39 w 46"/>
                <a:gd name="T15" fmla="*/ 39 h 253"/>
                <a:gd name="T16" fmla="*/ 23 w 46"/>
                <a:gd name="T17" fmla="*/ 45 h 253"/>
                <a:gd name="T18" fmla="*/ 46 w 46"/>
                <a:gd name="T19" fmla="*/ 92 h 253"/>
                <a:gd name="T20" fmla="*/ 46 w 46"/>
                <a:gd name="T21" fmla="*/ 225 h 253"/>
                <a:gd name="T22" fmla="*/ 39 w 46"/>
                <a:gd name="T23" fmla="*/ 246 h 253"/>
                <a:gd name="T24" fmla="*/ 22 w 46"/>
                <a:gd name="T25" fmla="*/ 253 h 253"/>
                <a:gd name="T26" fmla="*/ 6 w 46"/>
                <a:gd name="T27" fmla="*/ 246 h 253"/>
                <a:gd name="T28" fmla="*/ 0 w 46"/>
                <a:gd name="T29" fmla="*/ 225 h 253"/>
                <a:gd name="T30" fmla="*/ 0 w 46"/>
                <a:gd name="T31" fmla="*/ 94 h 253"/>
                <a:gd name="T32" fmla="*/ 6 w 46"/>
                <a:gd name="T33" fmla="*/ 73 h 253"/>
                <a:gd name="T34" fmla="*/ 22 w 46"/>
                <a:gd name="T35" fmla="*/ 66 h 253"/>
                <a:gd name="T36" fmla="*/ 39 w 46"/>
                <a:gd name="T37" fmla="*/ 73 h 253"/>
                <a:gd name="T38" fmla="*/ 46 w 46"/>
                <a:gd name="T39" fmla="*/ 92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" h="253">
                  <a:moveTo>
                    <a:pt x="23" y="45"/>
                  </a:moveTo>
                  <a:cubicBezTo>
                    <a:pt x="16" y="45"/>
                    <a:pt x="11" y="43"/>
                    <a:pt x="6" y="39"/>
                  </a:cubicBezTo>
                  <a:cubicBezTo>
                    <a:pt x="2" y="35"/>
                    <a:pt x="0" y="29"/>
                    <a:pt x="0" y="22"/>
                  </a:cubicBezTo>
                  <a:cubicBezTo>
                    <a:pt x="0" y="16"/>
                    <a:pt x="2" y="10"/>
                    <a:pt x="7" y="6"/>
                  </a:cubicBezTo>
                  <a:cubicBezTo>
                    <a:pt x="11" y="2"/>
                    <a:pt x="17" y="0"/>
                    <a:pt x="23" y="0"/>
                  </a:cubicBezTo>
                  <a:cubicBezTo>
                    <a:pt x="29" y="0"/>
                    <a:pt x="34" y="2"/>
                    <a:pt x="39" y="5"/>
                  </a:cubicBezTo>
                  <a:cubicBezTo>
                    <a:pt x="43" y="9"/>
                    <a:pt x="46" y="15"/>
                    <a:pt x="46" y="22"/>
                  </a:cubicBezTo>
                  <a:cubicBezTo>
                    <a:pt x="46" y="29"/>
                    <a:pt x="43" y="35"/>
                    <a:pt x="39" y="39"/>
                  </a:cubicBezTo>
                  <a:cubicBezTo>
                    <a:pt x="34" y="43"/>
                    <a:pt x="29" y="45"/>
                    <a:pt x="23" y="45"/>
                  </a:cubicBezTo>
                  <a:close/>
                  <a:moveTo>
                    <a:pt x="46" y="92"/>
                  </a:moveTo>
                  <a:cubicBezTo>
                    <a:pt x="46" y="225"/>
                    <a:pt x="46" y="225"/>
                    <a:pt x="46" y="225"/>
                  </a:cubicBezTo>
                  <a:cubicBezTo>
                    <a:pt x="46" y="235"/>
                    <a:pt x="43" y="242"/>
                    <a:pt x="39" y="246"/>
                  </a:cubicBezTo>
                  <a:cubicBezTo>
                    <a:pt x="35" y="251"/>
                    <a:pt x="29" y="253"/>
                    <a:pt x="22" y="253"/>
                  </a:cubicBezTo>
                  <a:cubicBezTo>
                    <a:pt x="16" y="253"/>
                    <a:pt x="10" y="251"/>
                    <a:pt x="6" y="246"/>
                  </a:cubicBezTo>
                  <a:cubicBezTo>
                    <a:pt x="2" y="241"/>
                    <a:pt x="0" y="234"/>
                    <a:pt x="0" y="225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85"/>
                    <a:pt x="2" y="78"/>
                    <a:pt x="6" y="73"/>
                  </a:cubicBezTo>
                  <a:cubicBezTo>
                    <a:pt x="10" y="68"/>
                    <a:pt x="16" y="66"/>
                    <a:pt x="22" y="66"/>
                  </a:cubicBezTo>
                  <a:cubicBezTo>
                    <a:pt x="29" y="66"/>
                    <a:pt x="35" y="68"/>
                    <a:pt x="39" y="73"/>
                  </a:cubicBezTo>
                  <a:cubicBezTo>
                    <a:pt x="43" y="78"/>
                    <a:pt x="46" y="84"/>
                    <a:pt x="46" y="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8" name="Freeform 14"/>
            <p:cNvSpPr>
              <a:spLocks/>
            </p:cNvSpPr>
            <p:nvPr/>
          </p:nvSpPr>
          <p:spPr bwMode="auto">
            <a:xfrm>
              <a:off x="2888" y="4289"/>
              <a:ext cx="92" cy="113"/>
            </a:xfrm>
            <a:custGeom>
              <a:avLst/>
              <a:gdLst>
                <a:gd name="T0" fmla="*/ 65 w 207"/>
                <a:gd name="T1" fmla="*/ 30 h 255"/>
                <a:gd name="T2" fmla="*/ 161 w 207"/>
                <a:gd name="T3" fmla="*/ 175 h 255"/>
                <a:gd name="T4" fmla="*/ 161 w 207"/>
                <a:gd name="T5" fmla="*/ 28 h 255"/>
                <a:gd name="T6" fmla="*/ 167 w 207"/>
                <a:gd name="T7" fmla="*/ 7 h 255"/>
                <a:gd name="T8" fmla="*/ 184 w 207"/>
                <a:gd name="T9" fmla="*/ 0 h 255"/>
                <a:gd name="T10" fmla="*/ 201 w 207"/>
                <a:gd name="T11" fmla="*/ 7 h 255"/>
                <a:gd name="T12" fmla="*/ 207 w 207"/>
                <a:gd name="T13" fmla="*/ 28 h 255"/>
                <a:gd name="T14" fmla="*/ 207 w 207"/>
                <a:gd name="T15" fmla="*/ 223 h 255"/>
                <a:gd name="T16" fmla="*/ 180 w 207"/>
                <a:gd name="T17" fmla="*/ 255 h 255"/>
                <a:gd name="T18" fmla="*/ 168 w 207"/>
                <a:gd name="T19" fmla="*/ 253 h 255"/>
                <a:gd name="T20" fmla="*/ 158 w 207"/>
                <a:gd name="T21" fmla="*/ 247 h 255"/>
                <a:gd name="T22" fmla="*/ 149 w 207"/>
                <a:gd name="T23" fmla="*/ 237 h 255"/>
                <a:gd name="T24" fmla="*/ 141 w 207"/>
                <a:gd name="T25" fmla="*/ 226 h 255"/>
                <a:gd name="T26" fmla="*/ 47 w 207"/>
                <a:gd name="T27" fmla="*/ 82 h 255"/>
                <a:gd name="T28" fmla="*/ 47 w 207"/>
                <a:gd name="T29" fmla="*/ 227 h 255"/>
                <a:gd name="T30" fmla="*/ 40 w 207"/>
                <a:gd name="T31" fmla="*/ 248 h 255"/>
                <a:gd name="T32" fmla="*/ 23 w 207"/>
                <a:gd name="T33" fmla="*/ 255 h 255"/>
                <a:gd name="T34" fmla="*/ 6 w 207"/>
                <a:gd name="T35" fmla="*/ 248 h 255"/>
                <a:gd name="T36" fmla="*/ 0 w 207"/>
                <a:gd name="T37" fmla="*/ 227 h 255"/>
                <a:gd name="T38" fmla="*/ 0 w 207"/>
                <a:gd name="T39" fmla="*/ 36 h 255"/>
                <a:gd name="T40" fmla="*/ 3 w 207"/>
                <a:gd name="T41" fmla="*/ 17 h 255"/>
                <a:gd name="T42" fmla="*/ 13 w 207"/>
                <a:gd name="T43" fmla="*/ 5 h 255"/>
                <a:gd name="T44" fmla="*/ 29 w 207"/>
                <a:gd name="T45" fmla="*/ 0 h 255"/>
                <a:gd name="T46" fmla="*/ 41 w 207"/>
                <a:gd name="T47" fmla="*/ 2 h 255"/>
                <a:gd name="T48" fmla="*/ 49 w 207"/>
                <a:gd name="T49" fmla="*/ 8 h 255"/>
                <a:gd name="T50" fmla="*/ 57 w 207"/>
                <a:gd name="T51" fmla="*/ 17 h 255"/>
                <a:gd name="T52" fmla="*/ 65 w 207"/>
                <a:gd name="T53" fmla="*/ 3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07" h="255">
                  <a:moveTo>
                    <a:pt x="65" y="30"/>
                  </a:moveTo>
                  <a:cubicBezTo>
                    <a:pt x="161" y="175"/>
                    <a:pt x="161" y="175"/>
                    <a:pt x="161" y="175"/>
                  </a:cubicBezTo>
                  <a:cubicBezTo>
                    <a:pt x="161" y="28"/>
                    <a:pt x="161" y="28"/>
                    <a:pt x="161" y="28"/>
                  </a:cubicBezTo>
                  <a:cubicBezTo>
                    <a:pt x="161" y="19"/>
                    <a:pt x="163" y="12"/>
                    <a:pt x="167" y="7"/>
                  </a:cubicBezTo>
                  <a:cubicBezTo>
                    <a:pt x="171" y="2"/>
                    <a:pt x="177" y="0"/>
                    <a:pt x="184" y="0"/>
                  </a:cubicBezTo>
                  <a:cubicBezTo>
                    <a:pt x="191" y="0"/>
                    <a:pt x="197" y="2"/>
                    <a:pt x="201" y="7"/>
                  </a:cubicBezTo>
                  <a:cubicBezTo>
                    <a:pt x="205" y="12"/>
                    <a:pt x="207" y="19"/>
                    <a:pt x="207" y="28"/>
                  </a:cubicBezTo>
                  <a:cubicBezTo>
                    <a:pt x="207" y="223"/>
                    <a:pt x="207" y="223"/>
                    <a:pt x="207" y="223"/>
                  </a:cubicBezTo>
                  <a:cubicBezTo>
                    <a:pt x="207" y="245"/>
                    <a:pt x="198" y="255"/>
                    <a:pt x="180" y="255"/>
                  </a:cubicBezTo>
                  <a:cubicBezTo>
                    <a:pt x="175" y="255"/>
                    <a:pt x="171" y="255"/>
                    <a:pt x="168" y="253"/>
                  </a:cubicBezTo>
                  <a:cubicBezTo>
                    <a:pt x="164" y="252"/>
                    <a:pt x="161" y="250"/>
                    <a:pt x="158" y="247"/>
                  </a:cubicBezTo>
                  <a:cubicBezTo>
                    <a:pt x="155" y="244"/>
                    <a:pt x="152" y="241"/>
                    <a:pt x="149" y="237"/>
                  </a:cubicBezTo>
                  <a:cubicBezTo>
                    <a:pt x="146" y="234"/>
                    <a:pt x="144" y="230"/>
                    <a:pt x="141" y="226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47" y="227"/>
                    <a:pt x="47" y="227"/>
                    <a:pt x="47" y="227"/>
                  </a:cubicBezTo>
                  <a:cubicBezTo>
                    <a:pt x="47" y="236"/>
                    <a:pt x="45" y="243"/>
                    <a:pt x="40" y="248"/>
                  </a:cubicBezTo>
                  <a:cubicBezTo>
                    <a:pt x="36" y="253"/>
                    <a:pt x="30" y="255"/>
                    <a:pt x="23" y="255"/>
                  </a:cubicBezTo>
                  <a:cubicBezTo>
                    <a:pt x="16" y="255"/>
                    <a:pt x="11" y="253"/>
                    <a:pt x="6" y="248"/>
                  </a:cubicBezTo>
                  <a:cubicBezTo>
                    <a:pt x="2" y="243"/>
                    <a:pt x="0" y="236"/>
                    <a:pt x="0" y="227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28"/>
                    <a:pt x="1" y="22"/>
                    <a:pt x="3" y="17"/>
                  </a:cubicBezTo>
                  <a:cubicBezTo>
                    <a:pt x="5" y="12"/>
                    <a:pt x="8" y="8"/>
                    <a:pt x="13" y="5"/>
                  </a:cubicBezTo>
                  <a:cubicBezTo>
                    <a:pt x="18" y="1"/>
                    <a:pt x="24" y="0"/>
                    <a:pt x="29" y="0"/>
                  </a:cubicBezTo>
                  <a:cubicBezTo>
                    <a:pt x="34" y="0"/>
                    <a:pt x="38" y="0"/>
                    <a:pt x="41" y="2"/>
                  </a:cubicBezTo>
                  <a:cubicBezTo>
                    <a:pt x="44" y="3"/>
                    <a:pt x="47" y="5"/>
                    <a:pt x="49" y="8"/>
                  </a:cubicBezTo>
                  <a:cubicBezTo>
                    <a:pt x="52" y="10"/>
                    <a:pt x="54" y="13"/>
                    <a:pt x="57" y="17"/>
                  </a:cubicBezTo>
                  <a:cubicBezTo>
                    <a:pt x="59" y="21"/>
                    <a:pt x="62" y="25"/>
                    <a:pt x="65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9" name="Freeform 15"/>
            <p:cNvSpPr>
              <a:spLocks/>
            </p:cNvSpPr>
            <p:nvPr/>
          </p:nvSpPr>
          <p:spPr bwMode="auto">
            <a:xfrm>
              <a:off x="3005" y="4291"/>
              <a:ext cx="84" cy="109"/>
            </a:xfrm>
            <a:custGeom>
              <a:avLst/>
              <a:gdLst>
                <a:gd name="T0" fmla="*/ 163 w 190"/>
                <a:gd name="T1" fmla="*/ 39 h 247"/>
                <a:gd name="T2" fmla="*/ 50 w 190"/>
                <a:gd name="T3" fmla="*/ 39 h 247"/>
                <a:gd name="T4" fmla="*/ 50 w 190"/>
                <a:gd name="T5" fmla="*/ 99 h 247"/>
                <a:gd name="T6" fmla="*/ 154 w 190"/>
                <a:gd name="T7" fmla="*/ 99 h 247"/>
                <a:gd name="T8" fmla="*/ 171 w 190"/>
                <a:gd name="T9" fmla="*/ 104 h 247"/>
                <a:gd name="T10" fmla="*/ 177 w 190"/>
                <a:gd name="T11" fmla="*/ 118 h 247"/>
                <a:gd name="T12" fmla="*/ 171 w 190"/>
                <a:gd name="T13" fmla="*/ 132 h 247"/>
                <a:gd name="T14" fmla="*/ 154 w 190"/>
                <a:gd name="T15" fmla="*/ 137 h 247"/>
                <a:gd name="T16" fmla="*/ 50 w 190"/>
                <a:gd name="T17" fmla="*/ 137 h 247"/>
                <a:gd name="T18" fmla="*/ 50 w 190"/>
                <a:gd name="T19" fmla="*/ 207 h 247"/>
                <a:gd name="T20" fmla="*/ 167 w 190"/>
                <a:gd name="T21" fmla="*/ 207 h 247"/>
                <a:gd name="T22" fmla="*/ 184 w 190"/>
                <a:gd name="T23" fmla="*/ 213 h 247"/>
                <a:gd name="T24" fmla="*/ 190 w 190"/>
                <a:gd name="T25" fmla="*/ 227 h 247"/>
                <a:gd name="T26" fmla="*/ 184 w 190"/>
                <a:gd name="T27" fmla="*/ 242 h 247"/>
                <a:gd name="T28" fmla="*/ 167 w 190"/>
                <a:gd name="T29" fmla="*/ 247 h 247"/>
                <a:gd name="T30" fmla="*/ 30 w 190"/>
                <a:gd name="T31" fmla="*/ 247 h 247"/>
                <a:gd name="T32" fmla="*/ 7 w 190"/>
                <a:gd name="T33" fmla="*/ 240 h 247"/>
                <a:gd name="T34" fmla="*/ 0 w 190"/>
                <a:gd name="T35" fmla="*/ 216 h 247"/>
                <a:gd name="T36" fmla="*/ 0 w 190"/>
                <a:gd name="T37" fmla="*/ 31 h 247"/>
                <a:gd name="T38" fmla="*/ 3 w 190"/>
                <a:gd name="T39" fmla="*/ 13 h 247"/>
                <a:gd name="T40" fmla="*/ 13 w 190"/>
                <a:gd name="T41" fmla="*/ 3 h 247"/>
                <a:gd name="T42" fmla="*/ 30 w 190"/>
                <a:gd name="T43" fmla="*/ 0 h 247"/>
                <a:gd name="T44" fmla="*/ 163 w 190"/>
                <a:gd name="T45" fmla="*/ 0 h 247"/>
                <a:gd name="T46" fmla="*/ 180 w 190"/>
                <a:gd name="T47" fmla="*/ 5 h 247"/>
                <a:gd name="T48" fmla="*/ 186 w 190"/>
                <a:gd name="T49" fmla="*/ 19 h 247"/>
                <a:gd name="T50" fmla="*/ 180 w 190"/>
                <a:gd name="T51" fmla="*/ 33 h 247"/>
                <a:gd name="T52" fmla="*/ 163 w 190"/>
                <a:gd name="T53" fmla="*/ 39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0" h="247">
                  <a:moveTo>
                    <a:pt x="163" y="39"/>
                  </a:moveTo>
                  <a:cubicBezTo>
                    <a:pt x="50" y="39"/>
                    <a:pt x="50" y="39"/>
                    <a:pt x="50" y="39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154" y="99"/>
                    <a:pt x="154" y="99"/>
                    <a:pt x="154" y="99"/>
                  </a:cubicBezTo>
                  <a:cubicBezTo>
                    <a:pt x="161" y="99"/>
                    <a:pt x="167" y="101"/>
                    <a:pt x="171" y="104"/>
                  </a:cubicBezTo>
                  <a:cubicBezTo>
                    <a:pt x="175" y="108"/>
                    <a:pt x="177" y="112"/>
                    <a:pt x="177" y="118"/>
                  </a:cubicBezTo>
                  <a:cubicBezTo>
                    <a:pt x="177" y="124"/>
                    <a:pt x="175" y="128"/>
                    <a:pt x="171" y="132"/>
                  </a:cubicBezTo>
                  <a:cubicBezTo>
                    <a:pt x="167" y="135"/>
                    <a:pt x="161" y="137"/>
                    <a:pt x="154" y="137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207"/>
                    <a:pt x="50" y="207"/>
                    <a:pt x="50" y="207"/>
                  </a:cubicBezTo>
                  <a:cubicBezTo>
                    <a:pt x="167" y="207"/>
                    <a:pt x="167" y="207"/>
                    <a:pt x="167" y="207"/>
                  </a:cubicBezTo>
                  <a:cubicBezTo>
                    <a:pt x="174" y="207"/>
                    <a:pt x="180" y="209"/>
                    <a:pt x="184" y="213"/>
                  </a:cubicBezTo>
                  <a:cubicBezTo>
                    <a:pt x="188" y="216"/>
                    <a:pt x="190" y="221"/>
                    <a:pt x="190" y="227"/>
                  </a:cubicBezTo>
                  <a:cubicBezTo>
                    <a:pt x="190" y="233"/>
                    <a:pt x="188" y="238"/>
                    <a:pt x="184" y="242"/>
                  </a:cubicBezTo>
                  <a:cubicBezTo>
                    <a:pt x="180" y="245"/>
                    <a:pt x="174" y="247"/>
                    <a:pt x="167" y="247"/>
                  </a:cubicBezTo>
                  <a:cubicBezTo>
                    <a:pt x="30" y="247"/>
                    <a:pt x="30" y="247"/>
                    <a:pt x="30" y="247"/>
                  </a:cubicBezTo>
                  <a:cubicBezTo>
                    <a:pt x="20" y="247"/>
                    <a:pt x="12" y="245"/>
                    <a:pt x="7" y="240"/>
                  </a:cubicBezTo>
                  <a:cubicBezTo>
                    <a:pt x="2" y="235"/>
                    <a:pt x="0" y="227"/>
                    <a:pt x="0" y="216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23"/>
                    <a:pt x="1" y="18"/>
                    <a:pt x="3" y="13"/>
                  </a:cubicBezTo>
                  <a:cubicBezTo>
                    <a:pt x="5" y="8"/>
                    <a:pt x="8" y="5"/>
                    <a:pt x="13" y="3"/>
                  </a:cubicBezTo>
                  <a:cubicBezTo>
                    <a:pt x="18" y="1"/>
                    <a:pt x="23" y="0"/>
                    <a:pt x="30" y="0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171" y="0"/>
                    <a:pt x="177" y="2"/>
                    <a:pt x="180" y="5"/>
                  </a:cubicBezTo>
                  <a:cubicBezTo>
                    <a:pt x="184" y="9"/>
                    <a:pt x="186" y="13"/>
                    <a:pt x="186" y="19"/>
                  </a:cubicBezTo>
                  <a:cubicBezTo>
                    <a:pt x="186" y="25"/>
                    <a:pt x="184" y="30"/>
                    <a:pt x="180" y="33"/>
                  </a:cubicBezTo>
                  <a:cubicBezTo>
                    <a:pt x="177" y="37"/>
                    <a:pt x="171" y="39"/>
                    <a:pt x="163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0" name="Freeform 16"/>
            <p:cNvSpPr>
              <a:spLocks/>
            </p:cNvSpPr>
            <p:nvPr/>
          </p:nvSpPr>
          <p:spPr bwMode="auto">
            <a:xfrm>
              <a:off x="3096" y="4291"/>
              <a:ext cx="93" cy="111"/>
            </a:xfrm>
            <a:custGeom>
              <a:avLst/>
              <a:gdLst>
                <a:gd name="T0" fmla="*/ 185 w 210"/>
                <a:gd name="T1" fmla="*/ 41 h 251"/>
                <a:gd name="T2" fmla="*/ 130 w 210"/>
                <a:gd name="T3" fmla="*/ 41 h 251"/>
                <a:gd name="T4" fmla="*/ 130 w 210"/>
                <a:gd name="T5" fmla="*/ 221 h 251"/>
                <a:gd name="T6" fmla="*/ 123 w 210"/>
                <a:gd name="T7" fmla="*/ 244 h 251"/>
                <a:gd name="T8" fmla="*/ 105 w 210"/>
                <a:gd name="T9" fmla="*/ 251 h 251"/>
                <a:gd name="T10" fmla="*/ 87 w 210"/>
                <a:gd name="T11" fmla="*/ 244 h 251"/>
                <a:gd name="T12" fmla="*/ 80 w 210"/>
                <a:gd name="T13" fmla="*/ 221 h 251"/>
                <a:gd name="T14" fmla="*/ 80 w 210"/>
                <a:gd name="T15" fmla="*/ 41 h 251"/>
                <a:gd name="T16" fmla="*/ 25 w 210"/>
                <a:gd name="T17" fmla="*/ 41 h 251"/>
                <a:gd name="T18" fmla="*/ 6 w 210"/>
                <a:gd name="T19" fmla="*/ 36 h 251"/>
                <a:gd name="T20" fmla="*/ 0 w 210"/>
                <a:gd name="T21" fmla="*/ 21 h 251"/>
                <a:gd name="T22" fmla="*/ 7 w 210"/>
                <a:gd name="T23" fmla="*/ 5 h 251"/>
                <a:gd name="T24" fmla="*/ 25 w 210"/>
                <a:gd name="T25" fmla="*/ 0 h 251"/>
                <a:gd name="T26" fmla="*/ 185 w 210"/>
                <a:gd name="T27" fmla="*/ 0 h 251"/>
                <a:gd name="T28" fmla="*/ 204 w 210"/>
                <a:gd name="T29" fmla="*/ 6 h 251"/>
                <a:gd name="T30" fmla="*/ 210 w 210"/>
                <a:gd name="T31" fmla="*/ 21 h 251"/>
                <a:gd name="T32" fmla="*/ 204 w 210"/>
                <a:gd name="T33" fmla="*/ 36 h 251"/>
                <a:gd name="T34" fmla="*/ 185 w 210"/>
                <a:gd name="T35" fmla="*/ 4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0" h="251">
                  <a:moveTo>
                    <a:pt x="185" y="41"/>
                  </a:moveTo>
                  <a:cubicBezTo>
                    <a:pt x="130" y="41"/>
                    <a:pt x="130" y="41"/>
                    <a:pt x="130" y="41"/>
                  </a:cubicBezTo>
                  <a:cubicBezTo>
                    <a:pt x="130" y="221"/>
                    <a:pt x="130" y="221"/>
                    <a:pt x="130" y="221"/>
                  </a:cubicBezTo>
                  <a:cubicBezTo>
                    <a:pt x="130" y="231"/>
                    <a:pt x="128" y="239"/>
                    <a:pt x="123" y="244"/>
                  </a:cubicBezTo>
                  <a:cubicBezTo>
                    <a:pt x="119" y="249"/>
                    <a:pt x="113" y="251"/>
                    <a:pt x="105" y="251"/>
                  </a:cubicBezTo>
                  <a:cubicBezTo>
                    <a:pt x="98" y="251"/>
                    <a:pt x="92" y="249"/>
                    <a:pt x="87" y="244"/>
                  </a:cubicBezTo>
                  <a:cubicBezTo>
                    <a:pt x="82" y="239"/>
                    <a:pt x="80" y="231"/>
                    <a:pt x="80" y="221"/>
                  </a:cubicBezTo>
                  <a:cubicBezTo>
                    <a:pt x="80" y="41"/>
                    <a:pt x="80" y="41"/>
                    <a:pt x="80" y="41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17" y="41"/>
                    <a:pt x="11" y="39"/>
                    <a:pt x="6" y="36"/>
                  </a:cubicBezTo>
                  <a:cubicBezTo>
                    <a:pt x="2" y="32"/>
                    <a:pt x="0" y="27"/>
                    <a:pt x="0" y="21"/>
                  </a:cubicBezTo>
                  <a:cubicBezTo>
                    <a:pt x="0" y="14"/>
                    <a:pt x="2" y="9"/>
                    <a:pt x="7" y="5"/>
                  </a:cubicBezTo>
                  <a:cubicBezTo>
                    <a:pt x="11" y="2"/>
                    <a:pt x="17" y="0"/>
                    <a:pt x="25" y="0"/>
                  </a:cubicBezTo>
                  <a:cubicBezTo>
                    <a:pt x="185" y="0"/>
                    <a:pt x="185" y="0"/>
                    <a:pt x="185" y="0"/>
                  </a:cubicBezTo>
                  <a:cubicBezTo>
                    <a:pt x="193" y="0"/>
                    <a:pt x="200" y="2"/>
                    <a:pt x="204" y="6"/>
                  </a:cubicBezTo>
                  <a:cubicBezTo>
                    <a:pt x="208" y="9"/>
                    <a:pt x="210" y="14"/>
                    <a:pt x="210" y="21"/>
                  </a:cubicBezTo>
                  <a:cubicBezTo>
                    <a:pt x="210" y="27"/>
                    <a:pt x="208" y="32"/>
                    <a:pt x="204" y="36"/>
                  </a:cubicBezTo>
                  <a:cubicBezTo>
                    <a:pt x="200" y="39"/>
                    <a:pt x="193" y="41"/>
                    <a:pt x="185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1" name="Oval 17"/>
            <p:cNvSpPr>
              <a:spLocks noChangeArrowheads="1"/>
            </p:cNvSpPr>
            <p:nvPr/>
          </p:nvSpPr>
          <p:spPr bwMode="auto">
            <a:xfrm>
              <a:off x="2956" y="3974"/>
              <a:ext cx="135" cy="13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2" name="Freeform 18"/>
            <p:cNvSpPr>
              <a:spLocks noEditPoints="1"/>
            </p:cNvSpPr>
            <p:nvPr/>
          </p:nvSpPr>
          <p:spPr bwMode="auto">
            <a:xfrm>
              <a:off x="2790" y="3822"/>
              <a:ext cx="443" cy="442"/>
            </a:xfrm>
            <a:custGeom>
              <a:avLst/>
              <a:gdLst>
                <a:gd name="T0" fmla="*/ 500 w 1000"/>
                <a:gd name="T1" fmla="*/ 0 h 1000"/>
                <a:gd name="T2" fmla="*/ 0 w 1000"/>
                <a:gd name="T3" fmla="*/ 500 h 1000"/>
                <a:gd name="T4" fmla="*/ 500 w 1000"/>
                <a:gd name="T5" fmla="*/ 1000 h 1000"/>
                <a:gd name="T6" fmla="*/ 1000 w 1000"/>
                <a:gd name="T7" fmla="*/ 500 h 1000"/>
                <a:gd name="T8" fmla="*/ 500 w 1000"/>
                <a:gd name="T9" fmla="*/ 0 h 1000"/>
                <a:gd name="T10" fmla="*/ 735 w 1000"/>
                <a:gd name="T11" fmla="*/ 796 h 1000"/>
                <a:gd name="T12" fmla="*/ 661 w 1000"/>
                <a:gd name="T13" fmla="*/ 722 h 1000"/>
                <a:gd name="T14" fmla="*/ 677 w 1000"/>
                <a:gd name="T15" fmla="*/ 677 h 1000"/>
                <a:gd name="T16" fmla="*/ 639 w 1000"/>
                <a:gd name="T17" fmla="*/ 635 h 1000"/>
                <a:gd name="T18" fmla="*/ 528 w 1000"/>
                <a:gd name="T19" fmla="*/ 674 h 1000"/>
                <a:gd name="T20" fmla="*/ 490 w 1000"/>
                <a:gd name="T21" fmla="*/ 670 h 1000"/>
                <a:gd name="T22" fmla="*/ 472 w 1000"/>
                <a:gd name="T23" fmla="*/ 737 h 1000"/>
                <a:gd name="T24" fmla="*/ 518 w 1000"/>
                <a:gd name="T25" fmla="*/ 812 h 1000"/>
                <a:gd name="T26" fmla="*/ 433 w 1000"/>
                <a:gd name="T27" fmla="*/ 897 h 1000"/>
                <a:gd name="T28" fmla="*/ 348 w 1000"/>
                <a:gd name="T29" fmla="*/ 812 h 1000"/>
                <a:gd name="T30" fmla="*/ 433 w 1000"/>
                <a:gd name="T31" fmla="*/ 727 h 1000"/>
                <a:gd name="T32" fmla="*/ 447 w 1000"/>
                <a:gd name="T33" fmla="*/ 728 h 1000"/>
                <a:gd name="T34" fmla="*/ 465 w 1000"/>
                <a:gd name="T35" fmla="*/ 663 h 1000"/>
                <a:gd name="T36" fmla="*/ 351 w 1000"/>
                <a:gd name="T37" fmla="*/ 509 h 1000"/>
                <a:gd name="T38" fmla="*/ 299 w 1000"/>
                <a:gd name="T39" fmla="*/ 509 h 1000"/>
                <a:gd name="T40" fmla="*/ 242 w 1000"/>
                <a:gd name="T41" fmla="*/ 555 h 1000"/>
                <a:gd name="T42" fmla="*/ 183 w 1000"/>
                <a:gd name="T43" fmla="*/ 496 h 1000"/>
                <a:gd name="T44" fmla="*/ 242 w 1000"/>
                <a:gd name="T45" fmla="*/ 438 h 1000"/>
                <a:gd name="T46" fmla="*/ 299 w 1000"/>
                <a:gd name="T47" fmla="*/ 483 h 1000"/>
                <a:gd name="T48" fmla="*/ 351 w 1000"/>
                <a:gd name="T49" fmla="*/ 483 h 1000"/>
                <a:gd name="T50" fmla="*/ 390 w 1000"/>
                <a:gd name="T51" fmla="*/ 385 h 1000"/>
                <a:gd name="T52" fmla="*/ 332 w 1000"/>
                <a:gd name="T53" fmla="*/ 332 h 1000"/>
                <a:gd name="T54" fmla="*/ 284 w 1000"/>
                <a:gd name="T55" fmla="*/ 349 h 1000"/>
                <a:gd name="T56" fmla="*/ 205 w 1000"/>
                <a:gd name="T57" fmla="*/ 269 h 1000"/>
                <a:gd name="T58" fmla="*/ 284 w 1000"/>
                <a:gd name="T59" fmla="*/ 190 h 1000"/>
                <a:gd name="T60" fmla="*/ 363 w 1000"/>
                <a:gd name="T61" fmla="*/ 269 h 1000"/>
                <a:gd name="T62" fmla="*/ 350 w 1000"/>
                <a:gd name="T63" fmla="*/ 314 h 1000"/>
                <a:gd name="T64" fmla="*/ 408 w 1000"/>
                <a:gd name="T65" fmla="*/ 366 h 1000"/>
                <a:gd name="T66" fmla="*/ 528 w 1000"/>
                <a:gd name="T67" fmla="*/ 319 h 1000"/>
                <a:gd name="T68" fmla="*/ 593 w 1000"/>
                <a:gd name="T69" fmla="*/ 331 h 1000"/>
                <a:gd name="T70" fmla="*/ 625 w 1000"/>
                <a:gd name="T71" fmla="*/ 267 h 1000"/>
                <a:gd name="T72" fmla="*/ 605 w 1000"/>
                <a:gd name="T73" fmla="*/ 223 h 1000"/>
                <a:gd name="T74" fmla="*/ 663 w 1000"/>
                <a:gd name="T75" fmla="*/ 165 h 1000"/>
                <a:gd name="T76" fmla="*/ 722 w 1000"/>
                <a:gd name="T77" fmla="*/ 223 h 1000"/>
                <a:gd name="T78" fmla="*/ 663 w 1000"/>
                <a:gd name="T79" fmla="*/ 282 h 1000"/>
                <a:gd name="T80" fmla="*/ 648 w 1000"/>
                <a:gd name="T81" fmla="*/ 279 h 1000"/>
                <a:gd name="T82" fmla="*/ 617 w 1000"/>
                <a:gd name="T83" fmla="*/ 343 h 1000"/>
                <a:gd name="T84" fmla="*/ 705 w 1000"/>
                <a:gd name="T85" fmla="*/ 496 h 1000"/>
                <a:gd name="T86" fmla="*/ 658 w 1000"/>
                <a:gd name="T87" fmla="*/ 617 h 1000"/>
                <a:gd name="T88" fmla="*/ 696 w 1000"/>
                <a:gd name="T89" fmla="*/ 659 h 1000"/>
                <a:gd name="T90" fmla="*/ 735 w 1000"/>
                <a:gd name="T91" fmla="*/ 648 h 1000"/>
                <a:gd name="T92" fmla="*/ 809 w 1000"/>
                <a:gd name="T93" fmla="*/ 722 h 1000"/>
                <a:gd name="T94" fmla="*/ 735 w 1000"/>
                <a:gd name="T95" fmla="*/ 796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00" h="1000">
                  <a:moveTo>
                    <a:pt x="500" y="0"/>
                  </a:moveTo>
                  <a:cubicBezTo>
                    <a:pt x="224" y="0"/>
                    <a:pt x="0" y="224"/>
                    <a:pt x="0" y="500"/>
                  </a:cubicBezTo>
                  <a:cubicBezTo>
                    <a:pt x="0" y="776"/>
                    <a:pt x="224" y="1000"/>
                    <a:pt x="500" y="1000"/>
                  </a:cubicBezTo>
                  <a:cubicBezTo>
                    <a:pt x="776" y="1000"/>
                    <a:pt x="1000" y="776"/>
                    <a:pt x="1000" y="500"/>
                  </a:cubicBezTo>
                  <a:cubicBezTo>
                    <a:pt x="1000" y="224"/>
                    <a:pt x="776" y="0"/>
                    <a:pt x="500" y="0"/>
                  </a:cubicBezTo>
                  <a:close/>
                  <a:moveTo>
                    <a:pt x="735" y="796"/>
                  </a:moveTo>
                  <a:cubicBezTo>
                    <a:pt x="694" y="796"/>
                    <a:pt x="661" y="763"/>
                    <a:pt x="661" y="722"/>
                  </a:cubicBezTo>
                  <a:cubicBezTo>
                    <a:pt x="661" y="705"/>
                    <a:pt x="667" y="689"/>
                    <a:pt x="677" y="677"/>
                  </a:cubicBezTo>
                  <a:cubicBezTo>
                    <a:pt x="639" y="635"/>
                    <a:pt x="639" y="635"/>
                    <a:pt x="639" y="635"/>
                  </a:cubicBezTo>
                  <a:cubicBezTo>
                    <a:pt x="608" y="659"/>
                    <a:pt x="570" y="674"/>
                    <a:pt x="528" y="674"/>
                  </a:cubicBezTo>
                  <a:cubicBezTo>
                    <a:pt x="515" y="674"/>
                    <a:pt x="502" y="672"/>
                    <a:pt x="490" y="670"/>
                  </a:cubicBezTo>
                  <a:cubicBezTo>
                    <a:pt x="472" y="737"/>
                    <a:pt x="472" y="737"/>
                    <a:pt x="472" y="737"/>
                  </a:cubicBezTo>
                  <a:cubicBezTo>
                    <a:pt x="499" y="751"/>
                    <a:pt x="518" y="779"/>
                    <a:pt x="518" y="812"/>
                  </a:cubicBezTo>
                  <a:cubicBezTo>
                    <a:pt x="518" y="859"/>
                    <a:pt x="480" y="897"/>
                    <a:pt x="433" y="897"/>
                  </a:cubicBezTo>
                  <a:cubicBezTo>
                    <a:pt x="386" y="897"/>
                    <a:pt x="348" y="859"/>
                    <a:pt x="348" y="812"/>
                  </a:cubicBezTo>
                  <a:cubicBezTo>
                    <a:pt x="348" y="765"/>
                    <a:pt x="386" y="727"/>
                    <a:pt x="433" y="727"/>
                  </a:cubicBezTo>
                  <a:cubicBezTo>
                    <a:pt x="438" y="727"/>
                    <a:pt x="442" y="728"/>
                    <a:pt x="447" y="728"/>
                  </a:cubicBezTo>
                  <a:cubicBezTo>
                    <a:pt x="465" y="663"/>
                    <a:pt x="465" y="663"/>
                    <a:pt x="465" y="663"/>
                  </a:cubicBezTo>
                  <a:cubicBezTo>
                    <a:pt x="402" y="639"/>
                    <a:pt x="356" y="580"/>
                    <a:pt x="351" y="509"/>
                  </a:cubicBezTo>
                  <a:cubicBezTo>
                    <a:pt x="299" y="509"/>
                    <a:pt x="299" y="509"/>
                    <a:pt x="299" y="509"/>
                  </a:cubicBezTo>
                  <a:cubicBezTo>
                    <a:pt x="293" y="535"/>
                    <a:pt x="270" y="555"/>
                    <a:pt x="242" y="555"/>
                  </a:cubicBezTo>
                  <a:cubicBezTo>
                    <a:pt x="210" y="555"/>
                    <a:pt x="183" y="529"/>
                    <a:pt x="183" y="496"/>
                  </a:cubicBezTo>
                  <a:cubicBezTo>
                    <a:pt x="183" y="464"/>
                    <a:pt x="210" y="438"/>
                    <a:pt x="242" y="438"/>
                  </a:cubicBezTo>
                  <a:cubicBezTo>
                    <a:pt x="270" y="438"/>
                    <a:pt x="293" y="457"/>
                    <a:pt x="299" y="483"/>
                  </a:cubicBezTo>
                  <a:cubicBezTo>
                    <a:pt x="351" y="483"/>
                    <a:pt x="351" y="483"/>
                    <a:pt x="351" y="483"/>
                  </a:cubicBezTo>
                  <a:cubicBezTo>
                    <a:pt x="353" y="446"/>
                    <a:pt x="368" y="412"/>
                    <a:pt x="390" y="385"/>
                  </a:cubicBezTo>
                  <a:cubicBezTo>
                    <a:pt x="332" y="332"/>
                    <a:pt x="332" y="332"/>
                    <a:pt x="332" y="332"/>
                  </a:cubicBezTo>
                  <a:cubicBezTo>
                    <a:pt x="319" y="343"/>
                    <a:pt x="302" y="349"/>
                    <a:pt x="284" y="349"/>
                  </a:cubicBezTo>
                  <a:cubicBezTo>
                    <a:pt x="240" y="349"/>
                    <a:pt x="205" y="313"/>
                    <a:pt x="205" y="269"/>
                  </a:cubicBezTo>
                  <a:cubicBezTo>
                    <a:pt x="205" y="226"/>
                    <a:pt x="240" y="190"/>
                    <a:pt x="284" y="190"/>
                  </a:cubicBezTo>
                  <a:cubicBezTo>
                    <a:pt x="328" y="190"/>
                    <a:pt x="363" y="226"/>
                    <a:pt x="363" y="269"/>
                  </a:cubicBezTo>
                  <a:cubicBezTo>
                    <a:pt x="363" y="286"/>
                    <a:pt x="358" y="301"/>
                    <a:pt x="350" y="314"/>
                  </a:cubicBezTo>
                  <a:cubicBezTo>
                    <a:pt x="408" y="366"/>
                    <a:pt x="408" y="366"/>
                    <a:pt x="408" y="366"/>
                  </a:cubicBezTo>
                  <a:cubicBezTo>
                    <a:pt x="439" y="337"/>
                    <a:pt x="482" y="319"/>
                    <a:pt x="528" y="319"/>
                  </a:cubicBezTo>
                  <a:cubicBezTo>
                    <a:pt x="551" y="319"/>
                    <a:pt x="573" y="323"/>
                    <a:pt x="593" y="331"/>
                  </a:cubicBezTo>
                  <a:cubicBezTo>
                    <a:pt x="625" y="267"/>
                    <a:pt x="625" y="267"/>
                    <a:pt x="625" y="267"/>
                  </a:cubicBezTo>
                  <a:cubicBezTo>
                    <a:pt x="613" y="257"/>
                    <a:pt x="605" y="241"/>
                    <a:pt x="605" y="223"/>
                  </a:cubicBezTo>
                  <a:cubicBezTo>
                    <a:pt x="605" y="191"/>
                    <a:pt x="631" y="165"/>
                    <a:pt x="663" y="165"/>
                  </a:cubicBezTo>
                  <a:cubicBezTo>
                    <a:pt x="696" y="165"/>
                    <a:pt x="722" y="191"/>
                    <a:pt x="722" y="223"/>
                  </a:cubicBezTo>
                  <a:cubicBezTo>
                    <a:pt x="722" y="255"/>
                    <a:pt x="696" y="282"/>
                    <a:pt x="663" y="282"/>
                  </a:cubicBezTo>
                  <a:cubicBezTo>
                    <a:pt x="658" y="282"/>
                    <a:pt x="653" y="281"/>
                    <a:pt x="648" y="279"/>
                  </a:cubicBezTo>
                  <a:cubicBezTo>
                    <a:pt x="617" y="343"/>
                    <a:pt x="617" y="343"/>
                    <a:pt x="617" y="343"/>
                  </a:cubicBezTo>
                  <a:cubicBezTo>
                    <a:pt x="670" y="374"/>
                    <a:pt x="705" y="431"/>
                    <a:pt x="705" y="496"/>
                  </a:cubicBezTo>
                  <a:cubicBezTo>
                    <a:pt x="705" y="543"/>
                    <a:pt x="687" y="585"/>
                    <a:pt x="658" y="617"/>
                  </a:cubicBezTo>
                  <a:cubicBezTo>
                    <a:pt x="696" y="659"/>
                    <a:pt x="696" y="659"/>
                    <a:pt x="696" y="659"/>
                  </a:cubicBezTo>
                  <a:cubicBezTo>
                    <a:pt x="707" y="652"/>
                    <a:pt x="721" y="648"/>
                    <a:pt x="735" y="648"/>
                  </a:cubicBezTo>
                  <a:cubicBezTo>
                    <a:pt x="776" y="648"/>
                    <a:pt x="809" y="681"/>
                    <a:pt x="809" y="722"/>
                  </a:cubicBezTo>
                  <a:cubicBezTo>
                    <a:pt x="809" y="763"/>
                    <a:pt x="776" y="796"/>
                    <a:pt x="735" y="7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grpSp>
        <p:nvGrpSpPr>
          <p:cNvPr id="63" name="Group 55">
            <a:extLst>
              <a:ext uri="{FF2B5EF4-FFF2-40B4-BE49-F238E27FC236}">
                <a16:creationId xmlns:a16="http://schemas.microsoft.com/office/drawing/2014/main" id="{3938541F-B280-48F1-9DAE-E7DADA8883D1}"/>
              </a:ext>
            </a:extLst>
          </p:cNvPr>
          <p:cNvGrpSpPr/>
          <p:nvPr/>
        </p:nvGrpSpPr>
        <p:grpSpPr>
          <a:xfrm rot="10800000">
            <a:off x="8090570" y="833513"/>
            <a:ext cx="664210" cy="664210"/>
            <a:chOff x="3933577" y="2336801"/>
            <a:chExt cx="1295400" cy="1295400"/>
          </a:xfrm>
        </p:grpSpPr>
        <p:sp>
          <p:nvSpPr>
            <p:cNvPr id="64" name="Oval 56">
              <a:extLst>
                <a:ext uri="{FF2B5EF4-FFF2-40B4-BE49-F238E27FC236}">
                  <a16:creationId xmlns:a16="http://schemas.microsoft.com/office/drawing/2014/main" id="{58C996B2-4110-407C-9F92-6A7015DE1540}"/>
                </a:ext>
              </a:extLst>
            </p:cNvPr>
            <p:cNvSpPr/>
            <p:nvPr/>
          </p:nvSpPr>
          <p:spPr>
            <a:xfrm>
              <a:off x="3933577" y="2336801"/>
              <a:ext cx="1295400" cy="1295400"/>
            </a:xfrm>
            <a:prstGeom prst="ellipse">
              <a:avLst/>
            </a:prstGeom>
            <a:gradFill flip="none" rotWithShape="1">
              <a:gsLst>
                <a:gs pos="48000">
                  <a:schemeClr val="tx1">
                    <a:alpha val="0"/>
                  </a:schemeClr>
                </a:gs>
                <a:gs pos="100000">
                  <a:schemeClr val="tx1">
                    <a:alpha val="35000"/>
                  </a:schemeClr>
                </a:gs>
              </a:gsLst>
              <a:lin ang="5400000" scaled="1"/>
              <a:tileRect/>
            </a:gradFill>
            <a:ln w="9525"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5" name="Oval 57">
              <a:extLst>
                <a:ext uri="{FF2B5EF4-FFF2-40B4-BE49-F238E27FC236}">
                  <a16:creationId xmlns:a16="http://schemas.microsoft.com/office/drawing/2014/main" id="{A93C87FA-B5D8-4BA1-89FC-762964449E89}"/>
                </a:ext>
              </a:extLst>
            </p:cNvPr>
            <p:cNvSpPr/>
            <p:nvPr/>
          </p:nvSpPr>
          <p:spPr>
            <a:xfrm>
              <a:off x="3933577" y="2336801"/>
              <a:ext cx="1295400" cy="1295400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66" name="Oval 59">
            <a:extLst>
              <a:ext uri="{FF2B5EF4-FFF2-40B4-BE49-F238E27FC236}">
                <a16:creationId xmlns:a16="http://schemas.microsoft.com/office/drawing/2014/main" id="{4B41819B-2DD2-4424-8FE4-A73317EEFE04}"/>
              </a:ext>
            </a:extLst>
          </p:cNvPr>
          <p:cNvSpPr/>
          <p:nvPr/>
        </p:nvSpPr>
        <p:spPr>
          <a:xfrm>
            <a:off x="8122961" y="858819"/>
            <a:ext cx="602372" cy="602372"/>
          </a:xfrm>
          <a:prstGeom prst="ellipse">
            <a:avLst/>
          </a:prstGeom>
          <a:solidFill>
            <a:schemeClr val="accent2"/>
          </a:solidFill>
          <a:ln w="9525">
            <a:noFill/>
          </a:ln>
          <a:effectLst>
            <a:innerShdw blurRad="165100" dist="50800" dir="5400000">
              <a:prstClr val="black">
                <a:alpha val="3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67" name="Group 4"/>
          <p:cNvGrpSpPr>
            <a:grpSpLocks noChangeAspect="1"/>
          </p:cNvGrpSpPr>
          <p:nvPr/>
        </p:nvGrpSpPr>
        <p:grpSpPr bwMode="auto">
          <a:xfrm>
            <a:off x="8263740" y="957917"/>
            <a:ext cx="322321" cy="423412"/>
            <a:chOff x="4373" y="3852"/>
            <a:chExt cx="440" cy="578"/>
          </a:xfrm>
          <a:solidFill>
            <a:schemeClr val="bg1"/>
          </a:solidFill>
        </p:grpSpPr>
        <p:sp>
          <p:nvSpPr>
            <p:cNvPr id="68" name="Freeform 5"/>
            <p:cNvSpPr>
              <a:spLocks noEditPoints="1"/>
            </p:cNvSpPr>
            <p:nvPr/>
          </p:nvSpPr>
          <p:spPr bwMode="auto">
            <a:xfrm>
              <a:off x="4425" y="4318"/>
              <a:ext cx="20" cy="112"/>
            </a:xfrm>
            <a:custGeom>
              <a:avLst/>
              <a:gdLst>
                <a:gd name="T0" fmla="*/ 23 w 46"/>
                <a:gd name="T1" fmla="*/ 45 h 253"/>
                <a:gd name="T2" fmla="*/ 7 w 46"/>
                <a:gd name="T3" fmla="*/ 39 h 253"/>
                <a:gd name="T4" fmla="*/ 0 w 46"/>
                <a:gd name="T5" fmla="*/ 22 h 253"/>
                <a:gd name="T6" fmla="*/ 7 w 46"/>
                <a:gd name="T7" fmla="*/ 6 h 253"/>
                <a:gd name="T8" fmla="*/ 23 w 46"/>
                <a:gd name="T9" fmla="*/ 0 h 253"/>
                <a:gd name="T10" fmla="*/ 39 w 46"/>
                <a:gd name="T11" fmla="*/ 6 h 253"/>
                <a:gd name="T12" fmla="*/ 46 w 46"/>
                <a:gd name="T13" fmla="*/ 22 h 253"/>
                <a:gd name="T14" fmla="*/ 39 w 46"/>
                <a:gd name="T15" fmla="*/ 39 h 253"/>
                <a:gd name="T16" fmla="*/ 23 w 46"/>
                <a:gd name="T17" fmla="*/ 45 h 253"/>
                <a:gd name="T18" fmla="*/ 46 w 46"/>
                <a:gd name="T19" fmla="*/ 92 h 253"/>
                <a:gd name="T20" fmla="*/ 46 w 46"/>
                <a:gd name="T21" fmla="*/ 225 h 253"/>
                <a:gd name="T22" fmla="*/ 39 w 46"/>
                <a:gd name="T23" fmla="*/ 246 h 253"/>
                <a:gd name="T24" fmla="*/ 23 w 46"/>
                <a:gd name="T25" fmla="*/ 253 h 253"/>
                <a:gd name="T26" fmla="*/ 6 w 46"/>
                <a:gd name="T27" fmla="*/ 246 h 253"/>
                <a:gd name="T28" fmla="*/ 0 w 46"/>
                <a:gd name="T29" fmla="*/ 225 h 253"/>
                <a:gd name="T30" fmla="*/ 0 w 46"/>
                <a:gd name="T31" fmla="*/ 94 h 253"/>
                <a:gd name="T32" fmla="*/ 6 w 46"/>
                <a:gd name="T33" fmla="*/ 73 h 253"/>
                <a:gd name="T34" fmla="*/ 23 w 46"/>
                <a:gd name="T35" fmla="*/ 66 h 253"/>
                <a:gd name="T36" fmla="*/ 39 w 46"/>
                <a:gd name="T37" fmla="*/ 73 h 253"/>
                <a:gd name="T38" fmla="*/ 46 w 46"/>
                <a:gd name="T39" fmla="*/ 92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" h="253">
                  <a:moveTo>
                    <a:pt x="23" y="45"/>
                  </a:moveTo>
                  <a:cubicBezTo>
                    <a:pt x="17" y="45"/>
                    <a:pt x="11" y="43"/>
                    <a:pt x="7" y="39"/>
                  </a:cubicBezTo>
                  <a:cubicBezTo>
                    <a:pt x="2" y="35"/>
                    <a:pt x="0" y="30"/>
                    <a:pt x="0" y="22"/>
                  </a:cubicBezTo>
                  <a:cubicBezTo>
                    <a:pt x="0" y="16"/>
                    <a:pt x="2" y="11"/>
                    <a:pt x="7" y="6"/>
                  </a:cubicBezTo>
                  <a:cubicBezTo>
                    <a:pt x="12" y="2"/>
                    <a:pt x="17" y="0"/>
                    <a:pt x="23" y="0"/>
                  </a:cubicBezTo>
                  <a:cubicBezTo>
                    <a:pt x="29" y="0"/>
                    <a:pt x="35" y="2"/>
                    <a:pt x="39" y="6"/>
                  </a:cubicBezTo>
                  <a:cubicBezTo>
                    <a:pt x="44" y="10"/>
                    <a:pt x="46" y="15"/>
                    <a:pt x="46" y="22"/>
                  </a:cubicBezTo>
                  <a:cubicBezTo>
                    <a:pt x="46" y="29"/>
                    <a:pt x="44" y="35"/>
                    <a:pt x="39" y="39"/>
                  </a:cubicBezTo>
                  <a:cubicBezTo>
                    <a:pt x="35" y="43"/>
                    <a:pt x="29" y="45"/>
                    <a:pt x="23" y="45"/>
                  </a:cubicBezTo>
                  <a:close/>
                  <a:moveTo>
                    <a:pt x="46" y="92"/>
                  </a:moveTo>
                  <a:cubicBezTo>
                    <a:pt x="46" y="225"/>
                    <a:pt x="46" y="225"/>
                    <a:pt x="46" y="225"/>
                  </a:cubicBezTo>
                  <a:cubicBezTo>
                    <a:pt x="46" y="235"/>
                    <a:pt x="44" y="242"/>
                    <a:pt x="39" y="246"/>
                  </a:cubicBezTo>
                  <a:cubicBezTo>
                    <a:pt x="35" y="251"/>
                    <a:pt x="30" y="253"/>
                    <a:pt x="23" y="253"/>
                  </a:cubicBezTo>
                  <a:cubicBezTo>
                    <a:pt x="16" y="253"/>
                    <a:pt x="11" y="251"/>
                    <a:pt x="6" y="246"/>
                  </a:cubicBezTo>
                  <a:cubicBezTo>
                    <a:pt x="2" y="241"/>
                    <a:pt x="0" y="234"/>
                    <a:pt x="0" y="225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85"/>
                    <a:pt x="2" y="78"/>
                    <a:pt x="6" y="73"/>
                  </a:cubicBezTo>
                  <a:cubicBezTo>
                    <a:pt x="11" y="69"/>
                    <a:pt x="16" y="66"/>
                    <a:pt x="23" y="66"/>
                  </a:cubicBezTo>
                  <a:cubicBezTo>
                    <a:pt x="30" y="66"/>
                    <a:pt x="35" y="69"/>
                    <a:pt x="39" y="73"/>
                  </a:cubicBezTo>
                  <a:cubicBezTo>
                    <a:pt x="44" y="78"/>
                    <a:pt x="46" y="84"/>
                    <a:pt x="46" y="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9" name="Freeform 6"/>
            <p:cNvSpPr>
              <a:spLocks/>
            </p:cNvSpPr>
            <p:nvPr/>
          </p:nvSpPr>
          <p:spPr bwMode="auto">
            <a:xfrm>
              <a:off x="4472" y="4318"/>
              <a:ext cx="86" cy="112"/>
            </a:xfrm>
            <a:custGeom>
              <a:avLst/>
              <a:gdLst>
                <a:gd name="T0" fmla="*/ 196 w 196"/>
                <a:gd name="T1" fmla="*/ 177 h 255"/>
                <a:gd name="T2" fmla="*/ 185 w 196"/>
                <a:gd name="T3" fmla="*/ 217 h 255"/>
                <a:gd name="T4" fmla="*/ 151 w 196"/>
                <a:gd name="T5" fmla="*/ 245 h 255"/>
                <a:gd name="T6" fmla="*/ 98 w 196"/>
                <a:gd name="T7" fmla="*/ 255 h 255"/>
                <a:gd name="T8" fmla="*/ 38 w 196"/>
                <a:gd name="T9" fmla="*/ 242 h 255"/>
                <a:gd name="T10" fmla="*/ 11 w 196"/>
                <a:gd name="T11" fmla="*/ 215 h 255"/>
                <a:gd name="T12" fmla="*/ 0 w 196"/>
                <a:gd name="T13" fmla="*/ 183 h 255"/>
                <a:gd name="T14" fmla="*/ 6 w 196"/>
                <a:gd name="T15" fmla="*/ 167 h 255"/>
                <a:gd name="T16" fmla="*/ 22 w 196"/>
                <a:gd name="T17" fmla="*/ 161 h 255"/>
                <a:gd name="T18" fmla="*/ 36 w 196"/>
                <a:gd name="T19" fmla="*/ 166 h 255"/>
                <a:gd name="T20" fmla="*/ 45 w 196"/>
                <a:gd name="T21" fmla="*/ 181 h 255"/>
                <a:gd name="T22" fmla="*/ 55 w 196"/>
                <a:gd name="T23" fmla="*/ 200 h 255"/>
                <a:gd name="T24" fmla="*/ 71 w 196"/>
                <a:gd name="T25" fmla="*/ 213 h 255"/>
                <a:gd name="T26" fmla="*/ 97 w 196"/>
                <a:gd name="T27" fmla="*/ 219 h 255"/>
                <a:gd name="T28" fmla="*/ 133 w 196"/>
                <a:gd name="T29" fmla="*/ 208 h 255"/>
                <a:gd name="T30" fmla="*/ 147 w 196"/>
                <a:gd name="T31" fmla="*/ 182 h 255"/>
                <a:gd name="T32" fmla="*/ 139 w 196"/>
                <a:gd name="T33" fmla="*/ 162 h 255"/>
                <a:gd name="T34" fmla="*/ 120 w 196"/>
                <a:gd name="T35" fmla="*/ 151 h 255"/>
                <a:gd name="T36" fmla="*/ 88 w 196"/>
                <a:gd name="T37" fmla="*/ 142 h 255"/>
                <a:gd name="T38" fmla="*/ 44 w 196"/>
                <a:gd name="T39" fmla="*/ 128 h 255"/>
                <a:gd name="T40" fmla="*/ 15 w 196"/>
                <a:gd name="T41" fmla="*/ 105 h 255"/>
                <a:gd name="T42" fmla="*/ 5 w 196"/>
                <a:gd name="T43" fmla="*/ 69 h 255"/>
                <a:gd name="T44" fmla="*/ 16 w 196"/>
                <a:gd name="T45" fmla="*/ 33 h 255"/>
                <a:gd name="T46" fmla="*/ 48 w 196"/>
                <a:gd name="T47" fmla="*/ 8 h 255"/>
                <a:gd name="T48" fmla="*/ 98 w 196"/>
                <a:gd name="T49" fmla="*/ 0 h 255"/>
                <a:gd name="T50" fmla="*/ 137 w 196"/>
                <a:gd name="T51" fmla="*/ 6 h 255"/>
                <a:gd name="T52" fmla="*/ 164 w 196"/>
                <a:gd name="T53" fmla="*/ 21 h 255"/>
                <a:gd name="T54" fmla="*/ 180 w 196"/>
                <a:gd name="T55" fmla="*/ 40 h 255"/>
                <a:gd name="T56" fmla="*/ 186 w 196"/>
                <a:gd name="T57" fmla="*/ 60 h 255"/>
                <a:gd name="T58" fmla="*/ 179 w 196"/>
                <a:gd name="T59" fmla="*/ 76 h 255"/>
                <a:gd name="T60" fmla="*/ 163 w 196"/>
                <a:gd name="T61" fmla="*/ 84 h 255"/>
                <a:gd name="T62" fmla="*/ 150 w 196"/>
                <a:gd name="T63" fmla="*/ 79 h 255"/>
                <a:gd name="T64" fmla="*/ 141 w 196"/>
                <a:gd name="T65" fmla="*/ 65 h 255"/>
                <a:gd name="T66" fmla="*/ 125 w 196"/>
                <a:gd name="T67" fmla="*/ 43 h 255"/>
                <a:gd name="T68" fmla="*/ 94 w 196"/>
                <a:gd name="T69" fmla="*/ 36 h 255"/>
                <a:gd name="T70" fmla="*/ 63 w 196"/>
                <a:gd name="T71" fmla="*/ 44 h 255"/>
                <a:gd name="T72" fmla="*/ 51 w 196"/>
                <a:gd name="T73" fmla="*/ 65 h 255"/>
                <a:gd name="T74" fmla="*/ 55 w 196"/>
                <a:gd name="T75" fmla="*/ 77 h 255"/>
                <a:gd name="T76" fmla="*/ 66 w 196"/>
                <a:gd name="T77" fmla="*/ 87 h 255"/>
                <a:gd name="T78" fmla="*/ 81 w 196"/>
                <a:gd name="T79" fmla="*/ 93 h 255"/>
                <a:gd name="T80" fmla="*/ 104 w 196"/>
                <a:gd name="T81" fmla="*/ 99 h 255"/>
                <a:gd name="T82" fmla="*/ 142 w 196"/>
                <a:gd name="T83" fmla="*/ 110 h 255"/>
                <a:gd name="T84" fmla="*/ 171 w 196"/>
                <a:gd name="T85" fmla="*/ 124 h 255"/>
                <a:gd name="T86" fmla="*/ 190 w 196"/>
                <a:gd name="T87" fmla="*/ 145 h 255"/>
                <a:gd name="T88" fmla="*/ 196 w 196"/>
                <a:gd name="T89" fmla="*/ 177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6" h="255">
                  <a:moveTo>
                    <a:pt x="196" y="177"/>
                  </a:moveTo>
                  <a:cubicBezTo>
                    <a:pt x="196" y="192"/>
                    <a:pt x="192" y="205"/>
                    <a:pt x="185" y="217"/>
                  </a:cubicBezTo>
                  <a:cubicBezTo>
                    <a:pt x="177" y="229"/>
                    <a:pt x="166" y="239"/>
                    <a:pt x="151" y="245"/>
                  </a:cubicBezTo>
                  <a:cubicBezTo>
                    <a:pt x="136" y="252"/>
                    <a:pt x="119" y="255"/>
                    <a:pt x="98" y="255"/>
                  </a:cubicBezTo>
                  <a:cubicBezTo>
                    <a:pt x="74" y="255"/>
                    <a:pt x="54" y="251"/>
                    <a:pt x="38" y="242"/>
                  </a:cubicBezTo>
                  <a:cubicBezTo>
                    <a:pt x="27" y="235"/>
                    <a:pt x="18" y="226"/>
                    <a:pt x="11" y="215"/>
                  </a:cubicBezTo>
                  <a:cubicBezTo>
                    <a:pt x="4" y="204"/>
                    <a:pt x="0" y="193"/>
                    <a:pt x="0" y="183"/>
                  </a:cubicBezTo>
                  <a:cubicBezTo>
                    <a:pt x="0" y="177"/>
                    <a:pt x="2" y="171"/>
                    <a:pt x="6" y="167"/>
                  </a:cubicBezTo>
                  <a:cubicBezTo>
                    <a:pt x="11" y="163"/>
                    <a:pt x="16" y="161"/>
                    <a:pt x="22" y="161"/>
                  </a:cubicBezTo>
                  <a:cubicBezTo>
                    <a:pt x="28" y="161"/>
                    <a:pt x="32" y="162"/>
                    <a:pt x="36" y="166"/>
                  </a:cubicBezTo>
                  <a:cubicBezTo>
                    <a:pt x="39" y="169"/>
                    <a:pt x="43" y="174"/>
                    <a:pt x="45" y="181"/>
                  </a:cubicBezTo>
                  <a:cubicBezTo>
                    <a:pt x="48" y="189"/>
                    <a:pt x="52" y="195"/>
                    <a:pt x="55" y="200"/>
                  </a:cubicBezTo>
                  <a:cubicBezTo>
                    <a:pt x="59" y="206"/>
                    <a:pt x="64" y="210"/>
                    <a:pt x="71" y="213"/>
                  </a:cubicBezTo>
                  <a:cubicBezTo>
                    <a:pt x="77" y="217"/>
                    <a:pt x="86" y="219"/>
                    <a:pt x="97" y="219"/>
                  </a:cubicBezTo>
                  <a:cubicBezTo>
                    <a:pt x="112" y="219"/>
                    <a:pt x="124" y="215"/>
                    <a:pt x="133" y="208"/>
                  </a:cubicBezTo>
                  <a:cubicBezTo>
                    <a:pt x="142" y="201"/>
                    <a:pt x="147" y="193"/>
                    <a:pt x="147" y="182"/>
                  </a:cubicBezTo>
                  <a:cubicBezTo>
                    <a:pt x="147" y="174"/>
                    <a:pt x="144" y="168"/>
                    <a:pt x="139" y="162"/>
                  </a:cubicBezTo>
                  <a:cubicBezTo>
                    <a:pt x="134" y="157"/>
                    <a:pt x="128" y="153"/>
                    <a:pt x="120" y="151"/>
                  </a:cubicBezTo>
                  <a:cubicBezTo>
                    <a:pt x="112" y="148"/>
                    <a:pt x="102" y="145"/>
                    <a:pt x="88" y="142"/>
                  </a:cubicBezTo>
                  <a:cubicBezTo>
                    <a:pt x="71" y="138"/>
                    <a:pt x="56" y="133"/>
                    <a:pt x="44" y="128"/>
                  </a:cubicBezTo>
                  <a:cubicBezTo>
                    <a:pt x="32" y="122"/>
                    <a:pt x="22" y="114"/>
                    <a:pt x="15" y="105"/>
                  </a:cubicBezTo>
                  <a:cubicBezTo>
                    <a:pt x="8" y="95"/>
                    <a:pt x="5" y="83"/>
                    <a:pt x="5" y="69"/>
                  </a:cubicBezTo>
                  <a:cubicBezTo>
                    <a:pt x="5" y="55"/>
                    <a:pt x="8" y="43"/>
                    <a:pt x="16" y="33"/>
                  </a:cubicBezTo>
                  <a:cubicBezTo>
                    <a:pt x="23" y="22"/>
                    <a:pt x="34" y="14"/>
                    <a:pt x="48" y="8"/>
                  </a:cubicBezTo>
                  <a:cubicBezTo>
                    <a:pt x="62" y="3"/>
                    <a:pt x="79" y="0"/>
                    <a:pt x="98" y="0"/>
                  </a:cubicBezTo>
                  <a:cubicBezTo>
                    <a:pt x="113" y="0"/>
                    <a:pt x="126" y="2"/>
                    <a:pt x="137" y="6"/>
                  </a:cubicBezTo>
                  <a:cubicBezTo>
                    <a:pt x="148" y="9"/>
                    <a:pt x="157" y="14"/>
                    <a:pt x="164" y="21"/>
                  </a:cubicBezTo>
                  <a:cubicBezTo>
                    <a:pt x="172" y="27"/>
                    <a:pt x="177" y="33"/>
                    <a:pt x="180" y="40"/>
                  </a:cubicBezTo>
                  <a:cubicBezTo>
                    <a:pt x="184" y="47"/>
                    <a:pt x="186" y="54"/>
                    <a:pt x="186" y="60"/>
                  </a:cubicBezTo>
                  <a:cubicBezTo>
                    <a:pt x="186" y="66"/>
                    <a:pt x="183" y="72"/>
                    <a:pt x="179" y="76"/>
                  </a:cubicBezTo>
                  <a:cubicBezTo>
                    <a:pt x="175" y="81"/>
                    <a:pt x="170" y="84"/>
                    <a:pt x="163" y="84"/>
                  </a:cubicBezTo>
                  <a:cubicBezTo>
                    <a:pt x="158" y="84"/>
                    <a:pt x="153" y="82"/>
                    <a:pt x="150" y="79"/>
                  </a:cubicBezTo>
                  <a:cubicBezTo>
                    <a:pt x="147" y="76"/>
                    <a:pt x="144" y="72"/>
                    <a:pt x="141" y="65"/>
                  </a:cubicBezTo>
                  <a:cubicBezTo>
                    <a:pt x="136" y="56"/>
                    <a:pt x="131" y="49"/>
                    <a:pt x="125" y="43"/>
                  </a:cubicBezTo>
                  <a:cubicBezTo>
                    <a:pt x="118" y="38"/>
                    <a:pt x="108" y="36"/>
                    <a:pt x="94" y="36"/>
                  </a:cubicBezTo>
                  <a:cubicBezTo>
                    <a:pt x="81" y="36"/>
                    <a:pt x="71" y="38"/>
                    <a:pt x="63" y="44"/>
                  </a:cubicBezTo>
                  <a:cubicBezTo>
                    <a:pt x="55" y="50"/>
                    <a:pt x="51" y="57"/>
                    <a:pt x="51" y="65"/>
                  </a:cubicBezTo>
                  <a:cubicBezTo>
                    <a:pt x="51" y="69"/>
                    <a:pt x="52" y="74"/>
                    <a:pt x="55" y="77"/>
                  </a:cubicBezTo>
                  <a:cubicBezTo>
                    <a:pt x="58" y="81"/>
                    <a:pt x="62" y="84"/>
                    <a:pt x="66" y="87"/>
                  </a:cubicBezTo>
                  <a:cubicBezTo>
                    <a:pt x="71" y="89"/>
                    <a:pt x="76" y="91"/>
                    <a:pt x="81" y="93"/>
                  </a:cubicBezTo>
                  <a:cubicBezTo>
                    <a:pt x="85" y="94"/>
                    <a:pt x="93" y="96"/>
                    <a:pt x="104" y="99"/>
                  </a:cubicBezTo>
                  <a:cubicBezTo>
                    <a:pt x="118" y="102"/>
                    <a:pt x="131" y="106"/>
                    <a:pt x="142" y="110"/>
                  </a:cubicBezTo>
                  <a:cubicBezTo>
                    <a:pt x="154" y="114"/>
                    <a:pt x="163" y="119"/>
                    <a:pt x="171" y="124"/>
                  </a:cubicBezTo>
                  <a:cubicBezTo>
                    <a:pt x="179" y="130"/>
                    <a:pt x="185" y="137"/>
                    <a:pt x="190" y="145"/>
                  </a:cubicBezTo>
                  <a:cubicBezTo>
                    <a:pt x="194" y="154"/>
                    <a:pt x="196" y="165"/>
                    <a:pt x="196" y="1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0" name="Freeform 7"/>
            <p:cNvSpPr>
              <a:spLocks/>
            </p:cNvSpPr>
            <p:nvPr/>
          </p:nvSpPr>
          <p:spPr bwMode="auto">
            <a:xfrm>
              <a:off x="4577" y="4319"/>
              <a:ext cx="84" cy="109"/>
            </a:xfrm>
            <a:custGeom>
              <a:avLst/>
              <a:gdLst>
                <a:gd name="T0" fmla="*/ 162 w 190"/>
                <a:gd name="T1" fmla="*/ 39 h 247"/>
                <a:gd name="T2" fmla="*/ 50 w 190"/>
                <a:gd name="T3" fmla="*/ 39 h 247"/>
                <a:gd name="T4" fmla="*/ 50 w 190"/>
                <a:gd name="T5" fmla="*/ 99 h 247"/>
                <a:gd name="T6" fmla="*/ 154 w 190"/>
                <a:gd name="T7" fmla="*/ 99 h 247"/>
                <a:gd name="T8" fmla="*/ 171 w 190"/>
                <a:gd name="T9" fmla="*/ 105 h 247"/>
                <a:gd name="T10" fmla="*/ 176 w 190"/>
                <a:gd name="T11" fmla="*/ 118 h 247"/>
                <a:gd name="T12" fmla="*/ 171 w 190"/>
                <a:gd name="T13" fmla="*/ 132 h 247"/>
                <a:gd name="T14" fmla="*/ 154 w 190"/>
                <a:gd name="T15" fmla="*/ 137 h 247"/>
                <a:gd name="T16" fmla="*/ 50 w 190"/>
                <a:gd name="T17" fmla="*/ 137 h 247"/>
                <a:gd name="T18" fmla="*/ 50 w 190"/>
                <a:gd name="T19" fmla="*/ 207 h 247"/>
                <a:gd name="T20" fmla="*/ 166 w 190"/>
                <a:gd name="T21" fmla="*/ 207 h 247"/>
                <a:gd name="T22" fmla="*/ 184 w 190"/>
                <a:gd name="T23" fmla="*/ 213 h 247"/>
                <a:gd name="T24" fmla="*/ 190 w 190"/>
                <a:gd name="T25" fmla="*/ 227 h 247"/>
                <a:gd name="T26" fmla="*/ 184 w 190"/>
                <a:gd name="T27" fmla="*/ 242 h 247"/>
                <a:gd name="T28" fmla="*/ 166 w 190"/>
                <a:gd name="T29" fmla="*/ 247 h 247"/>
                <a:gd name="T30" fmla="*/ 30 w 190"/>
                <a:gd name="T31" fmla="*/ 247 h 247"/>
                <a:gd name="T32" fmla="*/ 7 w 190"/>
                <a:gd name="T33" fmla="*/ 240 h 247"/>
                <a:gd name="T34" fmla="*/ 0 w 190"/>
                <a:gd name="T35" fmla="*/ 216 h 247"/>
                <a:gd name="T36" fmla="*/ 0 w 190"/>
                <a:gd name="T37" fmla="*/ 31 h 247"/>
                <a:gd name="T38" fmla="*/ 3 w 190"/>
                <a:gd name="T39" fmla="*/ 13 h 247"/>
                <a:gd name="T40" fmla="*/ 13 w 190"/>
                <a:gd name="T41" fmla="*/ 3 h 247"/>
                <a:gd name="T42" fmla="*/ 30 w 190"/>
                <a:gd name="T43" fmla="*/ 0 h 247"/>
                <a:gd name="T44" fmla="*/ 162 w 190"/>
                <a:gd name="T45" fmla="*/ 0 h 247"/>
                <a:gd name="T46" fmla="*/ 180 w 190"/>
                <a:gd name="T47" fmla="*/ 6 h 247"/>
                <a:gd name="T48" fmla="*/ 186 w 190"/>
                <a:gd name="T49" fmla="*/ 19 h 247"/>
                <a:gd name="T50" fmla="*/ 180 w 190"/>
                <a:gd name="T51" fmla="*/ 33 h 247"/>
                <a:gd name="T52" fmla="*/ 162 w 190"/>
                <a:gd name="T53" fmla="*/ 39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0" h="247">
                  <a:moveTo>
                    <a:pt x="162" y="39"/>
                  </a:moveTo>
                  <a:cubicBezTo>
                    <a:pt x="50" y="39"/>
                    <a:pt x="50" y="39"/>
                    <a:pt x="50" y="39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154" y="99"/>
                    <a:pt x="154" y="99"/>
                    <a:pt x="154" y="99"/>
                  </a:cubicBezTo>
                  <a:cubicBezTo>
                    <a:pt x="161" y="99"/>
                    <a:pt x="167" y="101"/>
                    <a:pt x="171" y="105"/>
                  </a:cubicBezTo>
                  <a:cubicBezTo>
                    <a:pt x="174" y="108"/>
                    <a:pt x="176" y="112"/>
                    <a:pt x="176" y="118"/>
                  </a:cubicBezTo>
                  <a:cubicBezTo>
                    <a:pt x="176" y="124"/>
                    <a:pt x="174" y="128"/>
                    <a:pt x="171" y="132"/>
                  </a:cubicBezTo>
                  <a:cubicBezTo>
                    <a:pt x="167" y="135"/>
                    <a:pt x="161" y="137"/>
                    <a:pt x="154" y="137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207"/>
                    <a:pt x="50" y="207"/>
                    <a:pt x="50" y="207"/>
                  </a:cubicBezTo>
                  <a:cubicBezTo>
                    <a:pt x="166" y="207"/>
                    <a:pt x="166" y="207"/>
                    <a:pt x="166" y="207"/>
                  </a:cubicBezTo>
                  <a:cubicBezTo>
                    <a:pt x="174" y="207"/>
                    <a:pt x="180" y="209"/>
                    <a:pt x="184" y="213"/>
                  </a:cubicBezTo>
                  <a:cubicBezTo>
                    <a:pt x="188" y="217"/>
                    <a:pt x="190" y="221"/>
                    <a:pt x="190" y="227"/>
                  </a:cubicBezTo>
                  <a:cubicBezTo>
                    <a:pt x="190" y="233"/>
                    <a:pt x="188" y="238"/>
                    <a:pt x="184" y="242"/>
                  </a:cubicBezTo>
                  <a:cubicBezTo>
                    <a:pt x="180" y="245"/>
                    <a:pt x="174" y="247"/>
                    <a:pt x="166" y="247"/>
                  </a:cubicBezTo>
                  <a:cubicBezTo>
                    <a:pt x="30" y="247"/>
                    <a:pt x="30" y="247"/>
                    <a:pt x="30" y="247"/>
                  </a:cubicBezTo>
                  <a:cubicBezTo>
                    <a:pt x="20" y="247"/>
                    <a:pt x="12" y="245"/>
                    <a:pt x="7" y="240"/>
                  </a:cubicBezTo>
                  <a:cubicBezTo>
                    <a:pt x="2" y="235"/>
                    <a:pt x="0" y="227"/>
                    <a:pt x="0" y="216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24"/>
                    <a:pt x="1" y="18"/>
                    <a:pt x="3" y="13"/>
                  </a:cubicBezTo>
                  <a:cubicBezTo>
                    <a:pt x="5" y="9"/>
                    <a:pt x="8" y="5"/>
                    <a:pt x="13" y="3"/>
                  </a:cubicBezTo>
                  <a:cubicBezTo>
                    <a:pt x="18" y="1"/>
                    <a:pt x="23" y="0"/>
                    <a:pt x="30" y="0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70" y="0"/>
                    <a:pt x="176" y="2"/>
                    <a:pt x="180" y="6"/>
                  </a:cubicBezTo>
                  <a:cubicBezTo>
                    <a:pt x="184" y="9"/>
                    <a:pt x="186" y="14"/>
                    <a:pt x="186" y="19"/>
                  </a:cubicBezTo>
                  <a:cubicBezTo>
                    <a:pt x="186" y="25"/>
                    <a:pt x="184" y="30"/>
                    <a:pt x="180" y="33"/>
                  </a:cubicBezTo>
                  <a:cubicBezTo>
                    <a:pt x="176" y="37"/>
                    <a:pt x="170" y="39"/>
                    <a:pt x="162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1" name="Freeform 8"/>
            <p:cNvSpPr>
              <a:spLocks/>
            </p:cNvSpPr>
            <p:nvPr/>
          </p:nvSpPr>
          <p:spPr bwMode="auto">
            <a:xfrm>
              <a:off x="4668" y="4319"/>
              <a:ext cx="93" cy="111"/>
            </a:xfrm>
            <a:custGeom>
              <a:avLst/>
              <a:gdLst>
                <a:gd name="T0" fmla="*/ 184 w 210"/>
                <a:gd name="T1" fmla="*/ 41 h 251"/>
                <a:gd name="T2" fmla="*/ 130 w 210"/>
                <a:gd name="T3" fmla="*/ 41 h 251"/>
                <a:gd name="T4" fmla="*/ 130 w 210"/>
                <a:gd name="T5" fmla="*/ 221 h 251"/>
                <a:gd name="T6" fmla="*/ 123 w 210"/>
                <a:gd name="T7" fmla="*/ 244 h 251"/>
                <a:gd name="T8" fmla="*/ 105 w 210"/>
                <a:gd name="T9" fmla="*/ 251 h 251"/>
                <a:gd name="T10" fmla="*/ 87 w 210"/>
                <a:gd name="T11" fmla="*/ 244 h 251"/>
                <a:gd name="T12" fmla="*/ 80 w 210"/>
                <a:gd name="T13" fmla="*/ 221 h 251"/>
                <a:gd name="T14" fmla="*/ 80 w 210"/>
                <a:gd name="T15" fmla="*/ 41 h 251"/>
                <a:gd name="T16" fmla="*/ 25 w 210"/>
                <a:gd name="T17" fmla="*/ 41 h 251"/>
                <a:gd name="T18" fmla="*/ 6 w 210"/>
                <a:gd name="T19" fmla="*/ 36 h 251"/>
                <a:gd name="T20" fmla="*/ 0 w 210"/>
                <a:gd name="T21" fmla="*/ 21 h 251"/>
                <a:gd name="T22" fmla="*/ 6 w 210"/>
                <a:gd name="T23" fmla="*/ 6 h 251"/>
                <a:gd name="T24" fmla="*/ 25 w 210"/>
                <a:gd name="T25" fmla="*/ 0 h 251"/>
                <a:gd name="T26" fmla="*/ 184 w 210"/>
                <a:gd name="T27" fmla="*/ 0 h 251"/>
                <a:gd name="T28" fmla="*/ 203 w 210"/>
                <a:gd name="T29" fmla="*/ 6 h 251"/>
                <a:gd name="T30" fmla="*/ 210 w 210"/>
                <a:gd name="T31" fmla="*/ 21 h 251"/>
                <a:gd name="T32" fmla="*/ 203 w 210"/>
                <a:gd name="T33" fmla="*/ 36 h 251"/>
                <a:gd name="T34" fmla="*/ 184 w 210"/>
                <a:gd name="T35" fmla="*/ 4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0" h="251">
                  <a:moveTo>
                    <a:pt x="184" y="41"/>
                  </a:moveTo>
                  <a:cubicBezTo>
                    <a:pt x="130" y="41"/>
                    <a:pt x="130" y="41"/>
                    <a:pt x="130" y="41"/>
                  </a:cubicBezTo>
                  <a:cubicBezTo>
                    <a:pt x="130" y="221"/>
                    <a:pt x="130" y="221"/>
                    <a:pt x="130" y="221"/>
                  </a:cubicBezTo>
                  <a:cubicBezTo>
                    <a:pt x="130" y="231"/>
                    <a:pt x="127" y="239"/>
                    <a:pt x="123" y="244"/>
                  </a:cubicBezTo>
                  <a:cubicBezTo>
                    <a:pt x="118" y="249"/>
                    <a:pt x="112" y="251"/>
                    <a:pt x="105" y="251"/>
                  </a:cubicBezTo>
                  <a:cubicBezTo>
                    <a:pt x="97" y="251"/>
                    <a:pt x="91" y="249"/>
                    <a:pt x="87" y="244"/>
                  </a:cubicBezTo>
                  <a:cubicBezTo>
                    <a:pt x="82" y="239"/>
                    <a:pt x="80" y="231"/>
                    <a:pt x="80" y="221"/>
                  </a:cubicBezTo>
                  <a:cubicBezTo>
                    <a:pt x="80" y="41"/>
                    <a:pt x="80" y="41"/>
                    <a:pt x="80" y="41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17" y="41"/>
                    <a:pt x="10" y="40"/>
                    <a:pt x="6" y="36"/>
                  </a:cubicBezTo>
                  <a:cubicBezTo>
                    <a:pt x="2" y="32"/>
                    <a:pt x="0" y="27"/>
                    <a:pt x="0" y="21"/>
                  </a:cubicBezTo>
                  <a:cubicBezTo>
                    <a:pt x="0" y="15"/>
                    <a:pt x="2" y="9"/>
                    <a:pt x="6" y="6"/>
                  </a:cubicBezTo>
                  <a:cubicBezTo>
                    <a:pt x="11" y="2"/>
                    <a:pt x="17" y="0"/>
                    <a:pt x="25" y="0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93" y="0"/>
                    <a:pt x="199" y="2"/>
                    <a:pt x="203" y="6"/>
                  </a:cubicBezTo>
                  <a:cubicBezTo>
                    <a:pt x="208" y="10"/>
                    <a:pt x="210" y="15"/>
                    <a:pt x="210" y="21"/>
                  </a:cubicBezTo>
                  <a:cubicBezTo>
                    <a:pt x="210" y="27"/>
                    <a:pt x="208" y="32"/>
                    <a:pt x="203" y="36"/>
                  </a:cubicBezTo>
                  <a:cubicBezTo>
                    <a:pt x="199" y="40"/>
                    <a:pt x="193" y="41"/>
                    <a:pt x="184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2" name="Freeform 9"/>
            <p:cNvSpPr>
              <a:spLocks noEditPoints="1"/>
            </p:cNvSpPr>
            <p:nvPr/>
          </p:nvSpPr>
          <p:spPr bwMode="auto">
            <a:xfrm>
              <a:off x="4373" y="3852"/>
              <a:ext cx="440" cy="440"/>
            </a:xfrm>
            <a:custGeom>
              <a:avLst/>
              <a:gdLst>
                <a:gd name="T0" fmla="*/ 500 w 1000"/>
                <a:gd name="T1" fmla="*/ 0 h 1000"/>
                <a:gd name="T2" fmla="*/ 0 w 1000"/>
                <a:gd name="T3" fmla="*/ 500 h 1000"/>
                <a:gd name="T4" fmla="*/ 500 w 1000"/>
                <a:gd name="T5" fmla="*/ 1000 h 1000"/>
                <a:gd name="T6" fmla="*/ 1000 w 1000"/>
                <a:gd name="T7" fmla="*/ 500 h 1000"/>
                <a:gd name="T8" fmla="*/ 500 w 1000"/>
                <a:gd name="T9" fmla="*/ 0 h 1000"/>
                <a:gd name="T10" fmla="*/ 371 w 1000"/>
                <a:gd name="T11" fmla="*/ 849 h 1000"/>
                <a:gd name="T12" fmla="*/ 194 w 1000"/>
                <a:gd name="T13" fmla="*/ 673 h 1000"/>
                <a:gd name="T14" fmla="*/ 371 w 1000"/>
                <a:gd name="T15" fmla="*/ 496 h 1000"/>
                <a:gd name="T16" fmla="*/ 416 w 1000"/>
                <a:gd name="T17" fmla="*/ 502 h 1000"/>
                <a:gd name="T18" fmla="*/ 409 w 1000"/>
                <a:gd name="T19" fmla="*/ 527 h 1000"/>
                <a:gd name="T20" fmla="*/ 371 w 1000"/>
                <a:gd name="T21" fmla="*/ 522 h 1000"/>
                <a:gd name="T22" fmla="*/ 220 w 1000"/>
                <a:gd name="T23" fmla="*/ 673 h 1000"/>
                <a:gd name="T24" fmla="*/ 371 w 1000"/>
                <a:gd name="T25" fmla="*/ 823 h 1000"/>
                <a:gd name="T26" fmla="*/ 522 w 1000"/>
                <a:gd name="T27" fmla="*/ 673 h 1000"/>
                <a:gd name="T28" fmla="*/ 516 w 1000"/>
                <a:gd name="T29" fmla="*/ 631 h 1000"/>
                <a:gd name="T30" fmla="*/ 541 w 1000"/>
                <a:gd name="T31" fmla="*/ 625 h 1000"/>
                <a:gd name="T32" fmla="*/ 548 w 1000"/>
                <a:gd name="T33" fmla="*/ 673 h 1000"/>
                <a:gd name="T34" fmla="*/ 371 w 1000"/>
                <a:gd name="T35" fmla="*/ 849 h 1000"/>
                <a:gd name="T36" fmla="*/ 442 w 1000"/>
                <a:gd name="T37" fmla="*/ 635 h 1000"/>
                <a:gd name="T38" fmla="*/ 472 w 1000"/>
                <a:gd name="T39" fmla="*/ 667 h 1000"/>
                <a:gd name="T40" fmla="*/ 339 w 1000"/>
                <a:gd name="T41" fmla="*/ 698 h 1000"/>
                <a:gd name="T42" fmla="*/ 376 w 1000"/>
                <a:gd name="T43" fmla="*/ 566 h 1000"/>
                <a:gd name="T44" fmla="*/ 407 w 1000"/>
                <a:gd name="T45" fmla="*/ 599 h 1000"/>
                <a:gd name="T46" fmla="*/ 621 w 1000"/>
                <a:gd name="T47" fmla="*/ 399 h 1000"/>
                <a:gd name="T48" fmla="*/ 656 w 1000"/>
                <a:gd name="T49" fmla="*/ 436 h 1000"/>
                <a:gd name="T50" fmla="*/ 442 w 1000"/>
                <a:gd name="T51" fmla="*/ 635 h 1000"/>
                <a:gd name="T52" fmla="*/ 747 w 1000"/>
                <a:gd name="T53" fmla="*/ 429 h 1000"/>
                <a:gd name="T54" fmla="*/ 636 w 1000"/>
                <a:gd name="T55" fmla="*/ 318 h 1000"/>
                <a:gd name="T56" fmla="*/ 747 w 1000"/>
                <a:gd name="T57" fmla="*/ 207 h 1000"/>
                <a:gd name="T58" fmla="*/ 858 w 1000"/>
                <a:gd name="T59" fmla="*/ 318 h 1000"/>
                <a:gd name="T60" fmla="*/ 747 w 1000"/>
                <a:gd name="T61" fmla="*/ 429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00" h="1000">
                  <a:moveTo>
                    <a:pt x="500" y="0"/>
                  </a:moveTo>
                  <a:cubicBezTo>
                    <a:pt x="224" y="0"/>
                    <a:pt x="0" y="224"/>
                    <a:pt x="0" y="500"/>
                  </a:cubicBezTo>
                  <a:cubicBezTo>
                    <a:pt x="0" y="776"/>
                    <a:pt x="224" y="1000"/>
                    <a:pt x="500" y="1000"/>
                  </a:cubicBezTo>
                  <a:cubicBezTo>
                    <a:pt x="776" y="1000"/>
                    <a:pt x="1000" y="776"/>
                    <a:pt x="1000" y="500"/>
                  </a:cubicBezTo>
                  <a:cubicBezTo>
                    <a:pt x="1000" y="224"/>
                    <a:pt x="776" y="0"/>
                    <a:pt x="500" y="0"/>
                  </a:cubicBezTo>
                  <a:close/>
                  <a:moveTo>
                    <a:pt x="371" y="849"/>
                  </a:moveTo>
                  <a:cubicBezTo>
                    <a:pt x="274" y="849"/>
                    <a:pt x="194" y="770"/>
                    <a:pt x="194" y="673"/>
                  </a:cubicBezTo>
                  <a:cubicBezTo>
                    <a:pt x="194" y="575"/>
                    <a:pt x="274" y="496"/>
                    <a:pt x="371" y="496"/>
                  </a:cubicBezTo>
                  <a:cubicBezTo>
                    <a:pt x="387" y="496"/>
                    <a:pt x="402" y="498"/>
                    <a:pt x="416" y="502"/>
                  </a:cubicBezTo>
                  <a:cubicBezTo>
                    <a:pt x="409" y="527"/>
                    <a:pt x="409" y="527"/>
                    <a:pt x="409" y="527"/>
                  </a:cubicBezTo>
                  <a:cubicBezTo>
                    <a:pt x="397" y="524"/>
                    <a:pt x="384" y="522"/>
                    <a:pt x="371" y="522"/>
                  </a:cubicBezTo>
                  <a:cubicBezTo>
                    <a:pt x="288" y="522"/>
                    <a:pt x="220" y="590"/>
                    <a:pt x="220" y="673"/>
                  </a:cubicBezTo>
                  <a:cubicBezTo>
                    <a:pt x="220" y="756"/>
                    <a:pt x="288" y="823"/>
                    <a:pt x="371" y="823"/>
                  </a:cubicBezTo>
                  <a:cubicBezTo>
                    <a:pt x="454" y="823"/>
                    <a:pt x="522" y="756"/>
                    <a:pt x="522" y="673"/>
                  </a:cubicBezTo>
                  <a:cubicBezTo>
                    <a:pt x="522" y="658"/>
                    <a:pt x="520" y="644"/>
                    <a:pt x="516" y="631"/>
                  </a:cubicBezTo>
                  <a:cubicBezTo>
                    <a:pt x="541" y="625"/>
                    <a:pt x="541" y="625"/>
                    <a:pt x="541" y="625"/>
                  </a:cubicBezTo>
                  <a:cubicBezTo>
                    <a:pt x="545" y="640"/>
                    <a:pt x="548" y="656"/>
                    <a:pt x="548" y="673"/>
                  </a:cubicBezTo>
                  <a:cubicBezTo>
                    <a:pt x="548" y="770"/>
                    <a:pt x="468" y="849"/>
                    <a:pt x="371" y="849"/>
                  </a:cubicBezTo>
                  <a:close/>
                  <a:moveTo>
                    <a:pt x="442" y="635"/>
                  </a:moveTo>
                  <a:cubicBezTo>
                    <a:pt x="472" y="667"/>
                    <a:pt x="472" y="667"/>
                    <a:pt x="472" y="667"/>
                  </a:cubicBezTo>
                  <a:cubicBezTo>
                    <a:pt x="339" y="698"/>
                    <a:pt x="339" y="698"/>
                    <a:pt x="339" y="698"/>
                  </a:cubicBezTo>
                  <a:cubicBezTo>
                    <a:pt x="376" y="566"/>
                    <a:pt x="376" y="566"/>
                    <a:pt x="376" y="566"/>
                  </a:cubicBezTo>
                  <a:cubicBezTo>
                    <a:pt x="407" y="599"/>
                    <a:pt x="407" y="599"/>
                    <a:pt x="407" y="599"/>
                  </a:cubicBezTo>
                  <a:cubicBezTo>
                    <a:pt x="621" y="399"/>
                    <a:pt x="621" y="399"/>
                    <a:pt x="621" y="399"/>
                  </a:cubicBezTo>
                  <a:cubicBezTo>
                    <a:pt x="656" y="436"/>
                    <a:pt x="656" y="436"/>
                    <a:pt x="656" y="436"/>
                  </a:cubicBezTo>
                  <a:lnTo>
                    <a:pt x="442" y="635"/>
                  </a:lnTo>
                  <a:close/>
                  <a:moveTo>
                    <a:pt x="747" y="429"/>
                  </a:moveTo>
                  <a:cubicBezTo>
                    <a:pt x="686" y="429"/>
                    <a:pt x="636" y="379"/>
                    <a:pt x="636" y="318"/>
                  </a:cubicBezTo>
                  <a:cubicBezTo>
                    <a:pt x="636" y="256"/>
                    <a:pt x="686" y="207"/>
                    <a:pt x="747" y="207"/>
                  </a:cubicBezTo>
                  <a:cubicBezTo>
                    <a:pt x="809" y="207"/>
                    <a:pt x="858" y="256"/>
                    <a:pt x="858" y="318"/>
                  </a:cubicBezTo>
                  <a:cubicBezTo>
                    <a:pt x="858" y="379"/>
                    <a:pt x="809" y="429"/>
                    <a:pt x="747" y="4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pic>
        <p:nvPicPr>
          <p:cNvPr id="3" name="Slika 2" descr="Slika, ki vsebuje besede sedeče, torta, bela, miza&#10;&#10;Opis je samodejno ustvarjen">
            <a:extLst>
              <a:ext uri="{FF2B5EF4-FFF2-40B4-BE49-F238E27FC236}">
                <a16:creationId xmlns:a16="http://schemas.microsoft.com/office/drawing/2014/main" id="{4F52D722-9775-47F6-B9C8-0846381EEE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140" y="1461191"/>
            <a:ext cx="2762507" cy="390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0068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4" presetClass="path" presetSubtype="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8.33333E-7 -1.35802E-6 L 8.33333E-7 -0.08271 " pathEditMode="relative" rAng="0" ptsTypes="AA">
                                      <p:cBhvr>
                                        <p:cTn id="15" dur="1000" spd="-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3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4" presetClass="path" presetSubtype="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38889E-6 1.35802E-6 L -1.38889E-6 -0.21358 " pathEditMode="relative" rAng="0" ptsTypes="AA">
                                      <p:cBhvr>
                                        <p:cTn id="32" dur="10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67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4" presetClass="path" presetSubtype="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5.55556E-7 1.35802E-6 L -5.55556E-7 -0.21358 " pathEditMode="relative" rAng="0" ptsTypes="AA">
                                      <p:cBhvr>
                                        <p:cTn id="37" dur="1000" spd="-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67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4" presetClass="path" presetSubtype="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5E-6 -2.09877E-6 L 2.5E-6 -0.08271 " pathEditMode="relative" rAng="0" ptsTypes="AA">
                                      <p:cBhvr>
                                        <p:cTn id="42" dur="1000" spd="-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 animBg="1"/>
      <p:bldP spid="51" grpId="0"/>
      <p:bldP spid="51" grpId="1"/>
      <p:bldP spid="55" grpId="0" animBg="1"/>
      <p:bldP spid="55" grpId="1" animBg="1"/>
      <p:bldP spid="66" grpId="0" animBg="1"/>
      <p:bldP spid="6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>
            <a:hlinkClick r:id="" action="ppaction://noaction"/>
          </p:cNvPr>
          <p:cNvSpPr/>
          <p:nvPr/>
        </p:nvSpPr>
        <p:spPr>
          <a:xfrm>
            <a:off x="-9728" y="71081"/>
            <a:ext cx="3588241" cy="64080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3" name="Rectangle 99">
            <a:extLst>
              <a:ext uri="{FF2B5EF4-FFF2-40B4-BE49-F238E27FC236}">
                <a16:creationId xmlns:a16="http://schemas.microsoft.com/office/drawing/2014/main" id="{A235EC5E-459B-43AE-AF13-020FC870FCB9}"/>
              </a:ext>
            </a:extLst>
          </p:cNvPr>
          <p:cNvSpPr/>
          <p:nvPr/>
        </p:nvSpPr>
        <p:spPr>
          <a:xfrm>
            <a:off x="-853046" y="66977"/>
            <a:ext cx="9997045" cy="640800"/>
          </a:xfrm>
          <a:custGeom>
            <a:avLst/>
            <a:gdLst>
              <a:gd name="connsiteX0" fmla="*/ 0 w 3590554"/>
              <a:gd name="connsiteY0" fmla="*/ 0 h 640800"/>
              <a:gd name="connsiteX1" fmla="*/ 3590554 w 3590554"/>
              <a:gd name="connsiteY1" fmla="*/ 0 h 640800"/>
              <a:gd name="connsiteX2" fmla="*/ 3590554 w 3590554"/>
              <a:gd name="connsiteY2" fmla="*/ 640800 h 640800"/>
              <a:gd name="connsiteX3" fmla="*/ 0 w 3590554"/>
              <a:gd name="connsiteY3" fmla="*/ 640800 h 640800"/>
              <a:gd name="connsiteX4" fmla="*/ 0 w 3590554"/>
              <a:gd name="connsiteY4" fmla="*/ 0 h 640800"/>
              <a:gd name="connsiteX0" fmla="*/ 0 w 3593306"/>
              <a:gd name="connsiteY0" fmla="*/ 302 h 641102"/>
              <a:gd name="connsiteX1" fmla="*/ 3590554 w 3593306"/>
              <a:gd name="connsiteY1" fmla="*/ 302 h 641102"/>
              <a:gd name="connsiteX2" fmla="*/ 3593306 w 3593306"/>
              <a:gd name="connsiteY2" fmla="*/ 0 h 641102"/>
              <a:gd name="connsiteX3" fmla="*/ 3590554 w 3593306"/>
              <a:gd name="connsiteY3" fmla="*/ 641102 h 641102"/>
              <a:gd name="connsiteX4" fmla="*/ 0 w 3593306"/>
              <a:gd name="connsiteY4" fmla="*/ 641102 h 641102"/>
              <a:gd name="connsiteX5" fmla="*/ 0 w 3593306"/>
              <a:gd name="connsiteY5" fmla="*/ 302 h 641102"/>
              <a:gd name="connsiteX0" fmla="*/ 0 w 3593675"/>
              <a:gd name="connsiteY0" fmla="*/ 302 h 641102"/>
              <a:gd name="connsiteX1" fmla="*/ 3590554 w 3593675"/>
              <a:gd name="connsiteY1" fmla="*/ 302 h 641102"/>
              <a:gd name="connsiteX2" fmla="*/ 3593306 w 3593675"/>
              <a:gd name="connsiteY2" fmla="*/ 0 h 641102"/>
              <a:gd name="connsiteX3" fmla="*/ 3590554 w 3593675"/>
              <a:gd name="connsiteY3" fmla="*/ 641102 h 641102"/>
              <a:gd name="connsiteX4" fmla="*/ 0 w 3593675"/>
              <a:gd name="connsiteY4" fmla="*/ 641102 h 641102"/>
              <a:gd name="connsiteX5" fmla="*/ 0 w 3593675"/>
              <a:gd name="connsiteY5" fmla="*/ 302 h 641102"/>
              <a:gd name="connsiteX0" fmla="*/ 0 w 3860011"/>
              <a:gd name="connsiteY0" fmla="*/ 0 h 640800"/>
              <a:gd name="connsiteX1" fmla="*/ 3590554 w 3860011"/>
              <a:gd name="connsiteY1" fmla="*/ 0 h 640800"/>
              <a:gd name="connsiteX2" fmla="*/ 3860006 w 3860011"/>
              <a:gd name="connsiteY2" fmla="*/ 485473 h 640800"/>
              <a:gd name="connsiteX3" fmla="*/ 3590554 w 3860011"/>
              <a:gd name="connsiteY3" fmla="*/ 640800 h 640800"/>
              <a:gd name="connsiteX4" fmla="*/ 0 w 3860011"/>
              <a:gd name="connsiteY4" fmla="*/ 640800 h 640800"/>
              <a:gd name="connsiteX5" fmla="*/ 0 w 3860011"/>
              <a:gd name="connsiteY5" fmla="*/ 0 h 640800"/>
              <a:gd name="connsiteX0" fmla="*/ 0 w 3733810"/>
              <a:gd name="connsiteY0" fmla="*/ 0 h 640800"/>
              <a:gd name="connsiteX1" fmla="*/ 3590554 w 3733810"/>
              <a:gd name="connsiteY1" fmla="*/ 0 h 640800"/>
              <a:gd name="connsiteX2" fmla="*/ 3733799 w 3733810"/>
              <a:gd name="connsiteY2" fmla="*/ 335454 h 640800"/>
              <a:gd name="connsiteX3" fmla="*/ 3590554 w 3733810"/>
              <a:gd name="connsiteY3" fmla="*/ 640800 h 640800"/>
              <a:gd name="connsiteX4" fmla="*/ 0 w 3733810"/>
              <a:gd name="connsiteY4" fmla="*/ 640800 h 640800"/>
              <a:gd name="connsiteX5" fmla="*/ 0 w 3733810"/>
              <a:gd name="connsiteY5" fmla="*/ 0 h 640800"/>
              <a:gd name="connsiteX0" fmla="*/ 0 w 3762383"/>
              <a:gd name="connsiteY0" fmla="*/ 0 h 640800"/>
              <a:gd name="connsiteX1" fmla="*/ 3590554 w 3762383"/>
              <a:gd name="connsiteY1" fmla="*/ 0 h 640800"/>
              <a:gd name="connsiteX2" fmla="*/ 3762374 w 3762383"/>
              <a:gd name="connsiteY2" fmla="*/ 314023 h 640800"/>
              <a:gd name="connsiteX3" fmla="*/ 3590554 w 3762383"/>
              <a:gd name="connsiteY3" fmla="*/ 640800 h 640800"/>
              <a:gd name="connsiteX4" fmla="*/ 0 w 3762383"/>
              <a:gd name="connsiteY4" fmla="*/ 640800 h 640800"/>
              <a:gd name="connsiteX5" fmla="*/ 0 w 3762383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590554"/>
              <a:gd name="connsiteY0" fmla="*/ 0 h 640800"/>
              <a:gd name="connsiteX1" fmla="*/ 3590554 w 3590554"/>
              <a:gd name="connsiteY1" fmla="*/ 0 h 640800"/>
              <a:gd name="connsiteX2" fmla="*/ 3590554 w 3590554"/>
              <a:gd name="connsiteY2" fmla="*/ 640800 h 640800"/>
              <a:gd name="connsiteX3" fmla="*/ 0 w 3590554"/>
              <a:gd name="connsiteY3" fmla="*/ 640800 h 640800"/>
              <a:gd name="connsiteX4" fmla="*/ 0 w 3590554"/>
              <a:gd name="connsiteY4" fmla="*/ 0 h 64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0554" h="640800">
                <a:moveTo>
                  <a:pt x="0" y="0"/>
                </a:moveTo>
                <a:lnTo>
                  <a:pt x="3590554" y="0"/>
                </a:lnTo>
                <a:lnTo>
                  <a:pt x="3590554" y="640800"/>
                </a:lnTo>
                <a:lnTo>
                  <a:pt x="0" y="6408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  <a:alpha val="32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Rectangle 98">
            <a:extLst>
              <a:ext uri="{FF2B5EF4-FFF2-40B4-BE49-F238E27FC236}">
                <a16:creationId xmlns:a16="http://schemas.microsoft.com/office/drawing/2014/main" id="{EA530C59-B890-40C2-926B-BA4A08962C6C}"/>
              </a:ext>
            </a:extLst>
          </p:cNvPr>
          <p:cNvSpPr/>
          <p:nvPr/>
        </p:nvSpPr>
        <p:spPr>
          <a:xfrm>
            <a:off x="889403" y="218101"/>
            <a:ext cx="7840259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600" b="1" i="0" u="none" strike="noStrike" kern="0" cap="none" spc="0" normalizeH="0" baseline="0" noProof="0" dirty="0">
                <a:ln>
                  <a:noFill/>
                </a:ln>
                <a:solidFill>
                  <a:srgbClr val="E60A1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iSET</a:t>
            </a:r>
            <a:r>
              <a:rPr kumimoji="0" lang="sl-SI" sz="1600" b="1" i="0" u="none" strike="noStrike" kern="0" cap="none" spc="0" normalizeH="0" baseline="0" noProof="0" dirty="0">
                <a:ln>
                  <a:noFill/>
                </a:ln>
                <a:solidFill>
                  <a:srgbClr val="869199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sl-SI" sz="1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– Funkcionisanje i algoritam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kstfelt 6"/>
          <p:cNvSpPr txBox="1"/>
          <p:nvPr/>
        </p:nvSpPr>
        <p:spPr>
          <a:xfrm>
            <a:off x="424479" y="977319"/>
            <a:ext cx="497535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Fun</a:t>
            </a:r>
            <a:r>
              <a:rPr kumimoji="0" lang="sr-Latn-R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kc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ion</a:t>
            </a:r>
            <a:r>
              <a:rPr kumimoji="0" lang="sr-Latn-R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isanje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sr-Latn-R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algorit</a:t>
            </a:r>
            <a:r>
              <a:rPr kumimoji="0" lang="sr-Latn-R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</a:t>
            </a:r>
            <a:endParaRPr kumimoji="0" lang="sl-SI" sz="1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DD2120B4-4D9A-47D7-B58B-51BDAD223D46}"/>
              </a:ext>
            </a:extLst>
          </p:cNvPr>
          <p:cNvGrpSpPr/>
          <p:nvPr/>
        </p:nvGrpSpPr>
        <p:grpSpPr>
          <a:xfrm>
            <a:off x="319275" y="1268913"/>
            <a:ext cx="1866121" cy="1667805"/>
            <a:chOff x="985380" y="1434251"/>
            <a:chExt cx="3283492" cy="2934549"/>
          </a:xfrm>
        </p:grpSpPr>
        <p:sp>
          <p:nvSpPr>
            <p:cNvPr id="7" name="Pravokotnik 172">
              <a:hlinkClick r:id="" action="ppaction://noaction"/>
              <a:extLst>
                <a:ext uri="{FF2B5EF4-FFF2-40B4-BE49-F238E27FC236}">
                  <a16:creationId xmlns:a16="http://schemas.microsoft.com/office/drawing/2014/main" id="{E0809A0D-6027-4EC9-93FF-C2AA746E9DEA}"/>
                </a:ext>
              </a:extLst>
            </p:cNvPr>
            <p:cNvSpPr/>
            <p:nvPr/>
          </p:nvSpPr>
          <p:spPr>
            <a:xfrm>
              <a:off x="985380" y="2603876"/>
              <a:ext cx="678135" cy="816844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" name="Pravokotnik 189">
              <a:hlinkClick r:id="" action="ppaction://noaction"/>
              <a:extLst>
                <a:ext uri="{FF2B5EF4-FFF2-40B4-BE49-F238E27FC236}">
                  <a16:creationId xmlns:a16="http://schemas.microsoft.com/office/drawing/2014/main" id="{FFB0A4B8-06D1-4570-81C6-0385D721F0EE}"/>
                </a:ext>
              </a:extLst>
            </p:cNvPr>
            <p:cNvSpPr/>
            <p:nvPr/>
          </p:nvSpPr>
          <p:spPr>
            <a:xfrm>
              <a:off x="985380" y="3896560"/>
              <a:ext cx="678135" cy="47224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pic>
          <p:nvPicPr>
            <p:cNvPr id="9" name="Picture 27">
              <a:extLst>
                <a:ext uri="{FF2B5EF4-FFF2-40B4-BE49-F238E27FC236}">
                  <a16:creationId xmlns:a16="http://schemas.microsoft.com/office/drawing/2014/main" id="{22F7C44D-A65A-465B-A128-D44E2F313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4997" y="1434251"/>
              <a:ext cx="3123875" cy="2934549"/>
            </a:xfrm>
            <a:prstGeom prst="rect">
              <a:avLst/>
            </a:prstGeom>
          </p:spPr>
        </p:pic>
      </p:grpSp>
      <p:cxnSp>
        <p:nvCxnSpPr>
          <p:cNvPr id="10" name="Straight Connector 2">
            <a:extLst>
              <a:ext uri="{FF2B5EF4-FFF2-40B4-BE49-F238E27FC236}">
                <a16:creationId xmlns:a16="http://schemas.microsoft.com/office/drawing/2014/main" id="{D7A263A5-C181-4079-A92E-D6C9592850FB}"/>
              </a:ext>
            </a:extLst>
          </p:cNvPr>
          <p:cNvCxnSpPr/>
          <p:nvPr/>
        </p:nvCxnSpPr>
        <p:spPr>
          <a:xfrm>
            <a:off x="6104894" y="422782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38">
            <a:extLst>
              <a:ext uri="{FF2B5EF4-FFF2-40B4-BE49-F238E27FC236}">
                <a16:creationId xmlns:a16="http://schemas.microsoft.com/office/drawing/2014/main" id="{FC7B7ABB-14D6-4DEA-88A3-9AD50F4ABDBB}"/>
              </a:ext>
            </a:extLst>
          </p:cNvPr>
          <p:cNvCxnSpPr>
            <a:cxnSpLocks/>
          </p:cNvCxnSpPr>
          <p:nvPr/>
        </p:nvCxnSpPr>
        <p:spPr>
          <a:xfrm flipV="1">
            <a:off x="7630271" y="1609292"/>
            <a:ext cx="0" cy="459133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2">
            <a:extLst>
              <a:ext uri="{FF2B5EF4-FFF2-40B4-BE49-F238E27FC236}">
                <a16:creationId xmlns:a16="http://schemas.microsoft.com/office/drawing/2014/main" id="{D7A263A5-C181-4079-A92E-D6C9592850FB}"/>
              </a:ext>
            </a:extLst>
          </p:cNvPr>
          <p:cNvCxnSpPr/>
          <p:nvPr/>
        </p:nvCxnSpPr>
        <p:spPr>
          <a:xfrm>
            <a:off x="4406732" y="377716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255">
            <a:extLst>
              <a:ext uri="{FF2B5EF4-FFF2-40B4-BE49-F238E27FC236}">
                <a16:creationId xmlns:a16="http://schemas.microsoft.com/office/drawing/2014/main" id="{6BFD5CA9-F549-4B9C-A223-6DDC4B3211B4}"/>
              </a:ext>
            </a:extLst>
          </p:cNvPr>
          <p:cNvGrpSpPr/>
          <p:nvPr/>
        </p:nvGrpSpPr>
        <p:grpSpPr>
          <a:xfrm>
            <a:off x="4389141" y="1222888"/>
            <a:ext cx="2933943" cy="1631956"/>
            <a:chOff x="2116033" y="1032917"/>
            <a:chExt cx="1999426" cy="1112147"/>
          </a:xfrm>
        </p:grpSpPr>
        <p:sp>
          <p:nvSpPr>
            <p:cNvPr id="14" name="Freeform: Shape 88">
              <a:extLst>
                <a:ext uri="{FF2B5EF4-FFF2-40B4-BE49-F238E27FC236}">
                  <a16:creationId xmlns:a16="http://schemas.microsoft.com/office/drawing/2014/main" id="{438B8543-402D-489D-84E6-C11D84D68EC4}"/>
                </a:ext>
              </a:extLst>
            </p:cNvPr>
            <p:cNvSpPr/>
            <p:nvPr/>
          </p:nvSpPr>
          <p:spPr>
            <a:xfrm>
              <a:off x="2116033" y="1032917"/>
              <a:ext cx="621506" cy="1107281"/>
            </a:xfrm>
            <a:custGeom>
              <a:avLst/>
              <a:gdLst>
                <a:gd name="connsiteX0" fmla="*/ 0 w 2857500"/>
                <a:gd name="connsiteY0" fmla="*/ 0 h 1476375"/>
                <a:gd name="connsiteX1" fmla="*/ 485775 w 2857500"/>
                <a:gd name="connsiteY1" fmla="*/ 0 h 1476375"/>
                <a:gd name="connsiteX2" fmla="*/ 828675 w 2857500"/>
                <a:gd name="connsiteY2" fmla="*/ 1476375 h 1476375"/>
                <a:gd name="connsiteX3" fmla="*/ 914400 w 2857500"/>
                <a:gd name="connsiteY3" fmla="*/ 971550 h 1476375"/>
                <a:gd name="connsiteX4" fmla="*/ 1038225 w 2857500"/>
                <a:gd name="connsiteY4" fmla="*/ 1152525 h 1476375"/>
                <a:gd name="connsiteX5" fmla="*/ 1123950 w 2857500"/>
                <a:gd name="connsiteY5" fmla="*/ 838200 h 1476375"/>
                <a:gd name="connsiteX6" fmla="*/ 1228725 w 2857500"/>
                <a:gd name="connsiteY6" fmla="*/ 1314450 h 1476375"/>
                <a:gd name="connsiteX7" fmla="*/ 1409700 w 2857500"/>
                <a:gd name="connsiteY7" fmla="*/ 695325 h 1476375"/>
                <a:gd name="connsiteX8" fmla="*/ 1447800 w 2857500"/>
                <a:gd name="connsiteY8" fmla="*/ 1143000 h 1476375"/>
                <a:gd name="connsiteX9" fmla="*/ 1590675 w 2857500"/>
                <a:gd name="connsiteY9" fmla="*/ 838200 h 1476375"/>
                <a:gd name="connsiteX10" fmla="*/ 1743075 w 2857500"/>
                <a:gd name="connsiteY10" fmla="*/ 1057275 h 1476375"/>
                <a:gd name="connsiteX11" fmla="*/ 1990725 w 2857500"/>
                <a:gd name="connsiteY11" fmla="*/ 952500 h 1476375"/>
                <a:gd name="connsiteX12" fmla="*/ 2009775 w 2857500"/>
                <a:gd name="connsiteY12" fmla="*/ 1162050 h 1476375"/>
                <a:gd name="connsiteX13" fmla="*/ 2228850 w 2857500"/>
                <a:gd name="connsiteY13" fmla="*/ 762000 h 1476375"/>
                <a:gd name="connsiteX14" fmla="*/ 2857500 w 2857500"/>
                <a:gd name="connsiteY14" fmla="*/ 333375 h 1476375"/>
                <a:gd name="connsiteX0" fmla="*/ 0 w 2857500"/>
                <a:gd name="connsiteY0" fmla="*/ 0 h 1476375"/>
                <a:gd name="connsiteX1" fmla="*/ 485775 w 2857500"/>
                <a:gd name="connsiteY1" fmla="*/ 0 h 1476375"/>
                <a:gd name="connsiteX2" fmla="*/ 828675 w 2857500"/>
                <a:gd name="connsiteY2" fmla="*/ 1476375 h 1476375"/>
                <a:gd name="connsiteX3" fmla="*/ 1038225 w 2857500"/>
                <a:gd name="connsiteY3" fmla="*/ 1152525 h 1476375"/>
                <a:gd name="connsiteX4" fmla="*/ 1123950 w 2857500"/>
                <a:gd name="connsiteY4" fmla="*/ 838200 h 1476375"/>
                <a:gd name="connsiteX5" fmla="*/ 1228725 w 2857500"/>
                <a:gd name="connsiteY5" fmla="*/ 1314450 h 1476375"/>
                <a:gd name="connsiteX6" fmla="*/ 1409700 w 2857500"/>
                <a:gd name="connsiteY6" fmla="*/ 695325 h 1476375"/>
                <a:gd name="connsiteX7" fmla="*/ 1447800 w 2857500"/>
                <a:gd name="connsiteY7" fmla="*/ 1143000 h 1476375"/>
                <a:gd name="connsiteX8" fmla="*/ 1590675 w 2857500"/>
                <a:gd name="connsiteY8" fmla="*/ 838200 h 1476375"/>
                <a:gd name="connsiteX9" fmla="*/ 1743075 w 2857500"/>
                <a:gd name="connsiteY9" fmla="*/ 1057275 h 1476375"/>
                <a:gd name="connsiteX10" fmla="*/ 1990725 w 2857500"/>
                <a:gd name="connsiteY10" fmla="*/ 952500 h 1476375"/>
                <a:gd name="connsiteX11" fmla="*/ 2009775 w 2857500"/>
                <a:gd name="connsiteY11" fmla="*/ 1162050 h 1476375"/>
                <a:gd name="connsiteX12" fmla="*/ 2228850 w 2857500"/>
                <a:gd name="connsiteY12" fmla="*/ 762000 h 1476375"/>
                <a:gd name="connsiteX13" fmla="*/ 2857500 w 2857500"/>
                <a:gd name="connsiteY13" fmla="*/ 333375 h 1476375"/>
                <a:gd name="connsiteX0" fmla="*/ 0 w 2857500"/>
                <a:gd name="connsiteY0" fmla="*/ 0 h 1476375"/>
                <a:gd name="connsiteX1" fmla="*/ 485775 w 2857500"/>
                <a:gd name="connsiteY1" fmla="*/ 0 h 1476375"/>
                <a:gd name="connsiteX2" fmla="*/ 828675 w 2857500"/>
                <a:gd name="connsiteY2" fmla="*/ 1476375 h 1476375"/>
                <a:gd name="connsiteX3" fmla="*/ 1123950 w 2857500"/>
                <a:gd name="connsiteY3" fmla="*/ 838200 h 1476375"/>
                <a:gd name="connsiteX4" fmla="*/ 1228725 w 2857500"/>
                <a:gd name="connsiteY4" fmla="*/ 1314450 h 1476375"/>
                <a:gd name="connsiteX5" fmla="*/ 1409700 w 2857500"/>
                <a:gd name="connsiteY5" fmla="*/ 695325 h 1476375"/>
                <a:gd name="connsiteX6" fmla="*/ 1447800 w 2857500"/>
                <a:gd name="connsiteY6" fmla="*/ 1143000 h 1476375"/>
                <a:gd name="connsiteX7" fmla="*/ 1590675 w 2857500"/>
                <a:gd name="connsiteY7" fmla="*/ 838200 h 1476375"/>
                <a:gd name="connsiteX8" fmla="*/ 1743075 w 2857500"/>
                <a:gd name="connsiteY8" fmla="*/ 1057275 h 1476375"/>
                <a:gd name="connsiteX9" fmla="*/ 1990725 w 2857500"/>
                <a:gd name="connsiteY9" fmla="*/ 952500 h 1476375"/>
                <a:gd name="connsiteX10" fmla="*/ 2009775 w 2857500"/>
                <a:gd name="connsiteY10" fmla="*/ 1162050 h 1476375"/>
                <a:gd name="connsiteX11" fmla="*/ 2228850 w 2857500"/>
                <a:gd name="connsiteY11" fmla="*/ 762000 h 1476375"/>
                <a:gd name="connsiteX12" fmla="*/ 2857500 w 2857500"/>
                <a:gd name="connsiteY12" fmla="*/ 333375 h 1476375"/>
                <a:gd name="connsiteX0" fmla="*/ 0 w 2857500"/>
                <a:gd name="connsiteY0" fmla="*/ 0 h 1476375"/>
                <a:gd name="connsiteX1" fmla="*/ 485775 w 2857500"/>
                <a:gd name="connsiteY1" fmla="*/ 0 h 1476375"/>
                <a:gd name="connsiteX2" fmla="*/ 828675 w 2857500"/>
                <a:gd name="connsiteY2" fmla="*/ 1476375 h 1476375"/>
                <a:gd name="connsiteX3" fmla="*/ 1228725 w 2857500"/>
                <a:gd name="connsiteY3" fmla="*/ 1314450 h 1476375"/>
                <a:gd name="connsiteX4" fmla="*/ 1409700 w 2857500"/>
                <a:gd name="connsiteY4" fmla="*/ 695325 h 1476375"/>
                <a:gd name="connsiteX5" fmla="*/ 1447800 w 2857500"/>
                <a:gd name="connsiteY5" fmla="*/ 1143000 h 1476375"/>
                <a:gd name="connsiteX6" fmla="*/ 1590675 w 2857500"/>
                <a:gd name="connsiteY6" fmla="*/ 838200 h 1476375"/>
                <a:gd name="connsiteX7" fmla="*/ 1743075 w 2857500"/>
                <a:gd name="connsiteY7" fmla="*/ 1057275 h 1476375"/>
                <a:gd name="connsiteX8" fmla="*/ 1990725 w 2857500"/>
                <a:gd name="connsiteY8" fmla="*/ 952500 h 1476375"/>
                <a:gd name="connsiteX9" fmla="*/ 2009775 w 2857500"/>
                <a:gd name="connsiteY9" fmla="*/ 1162050 h 1476375"/>
                <a:gd name="connsiteX10" fmla="*/ 2228850 w 2857500"/>
                <a:gd name="connsiteY10" fmla="*/ 762000 h 1476375"/>
                <a:gd name="connsiteX11" fmla="*/ 2857500 w 2857500"/>
                <a:gd name="connsiteY11" fmla="*/ 333375 h 1476375"/>
                <a:gd name="connsiteX0" fmla="*/ 0 w 2857500"/>
                <a:gd name="connsiteY0" fmla="*/ 0 h 1476375"/>
                <a:gd name="connsiteX1" fmla="*/ 485775 w 2857500"/>
                <a:gd name="connsiteY1" fmla="*/ 0 h 1476375"/>
                <a:gd name="connsiteX2" fmla="*/ 828675 w 2857500"/>
                <a:gd name="connsiteY2" fmla="*/ 1476375 h 1476375"/>
                <a:gd name="connsiteX3" fmla="*/ 1409700 w 2857500"/>
                <a:gd name="connsiteY3" fmla="*/ 695325 h 1476375"/>
                <a:gd name="connsiteX4" fmla="*/ 1447800 w 2857500"/>
                <a:gd name="connsiteY4" fmla="*/ 1143000 h 1476375"/>
                <a:gd name="connsiteX5" fmla="*/ 1590675 w 2857500"/>
                <a:gd name="connsiteY5" fmla="*/ 838200 h 1476375"/>
                <a:gd name="connsiteX6" fmla="*/ 1743075 w 2857500"/>
                <a:gd name="connsiteY6" fmla="*/ 1057275 h 1476375"/>
                <a:gd name="connsiteX7" fmla="*/ 1990725 w 2857500"/>
                <a:gd name="connsiteY7" fmla="*/ 952500 h 1476375"/>
                <a:gd name="connsiteX8" fmla="*/ 2009775 w 2857500"/>
                <a:gd name="connsiteY8" fmla="*/ 1162050 h 1476375"/>
                <a:gd name="connsiteX9" fmla="*/ 2228850 w 2857500"/>
                <a:gd name="connsiteY9" fmla="*/ 762000 h 1476375"/>
                <a:gd name="connsiteX10" fmla="*/ 2857500 w 2857500"/>
                <a:gd name="connsiteY10" fmla="*/ 333375 h 1476375"/>
                <a:gd name="connsiteX0" fmla="*/ 0 w 2857500"/>
                <a:gd name="connsiteY0" fmla="*/ 0 h 1476375"/>
                <a:gd name="connsiteX1" fmla="*/ 485775 w 2857500"/>
                <a:gd name="connsiteY1" fmla="*/ 0 h 1476375"/>
                <a:gd name="connsiteX2" fmla="*/ 828675 w 2857500"/>
                <a:gd name="connsiteY2" fmla="*/ 1476375 h 1476375"/>
                <a:gd name="connsiteX3" fmla="*/ 1447800 w 2857500"/>
                <a:gd name="connsiteY3" fmla="*/ 1143000 h 1476375"/>
                <a:gd name="connsiteX4" fmla="*/ 1590675 w 2857500"/>
                <a:gd name="connsiteY4" fmla="*/ 838200 h 1476375"/>
                <a:gd name="connsiteX5" fmla="*/ 1743075 w 2857500"/>
                <a:gd name="connsiteY5" fmla="*/ 1057275 h 1476375"/>
                <a:gd name="connsiteX6" fmla="*/ 1990725 w 2857500"/>
                <a:gd name="connsiteY6" fmla="*/ 952500 h 1476375"/>
                <a:gd name="connsiteX7" fmla="*/ 2009775 w 2857500"/>
                <a:gd name="connsiteY7" fmla="*/ 1162050 h 1476375"/>
                <a:gd name="connsiteX8" fmla="*/ 2228850 w 2857500"/>
                <a:gd name="connsiteY8" fmla="*/ 762000 h 1476375"/>
                <a:gd name="connsiteX9" fmla="*/ 2857500 w 2857500"/>
                <a:gd name="connsiteY9" fmla="*/ 333375 h 1476375"/>
                <a:gd name="connsiteX0" fmla="*/ 0 w 2857500"/>
                <a:gd name="connsiteY0" fmla="*/ 0 h 1476375"/>
                <a:gd name="connsiteX1" fmla="*/ 485775 w 2857500"/>
                <a:gd name="connsiteY1" fmla="*/ 0 h 1476375"/>
                <a:gd name="connsiteX2" fmla="*/ 828675 w 2857500"/>
                <a:gd name="connsiteY2" fmla="*/ 1476375 h 1476375"/>
                <a:gd name="connsiteX3" fmla="*/ 1590675 w 2857500"/>
                <a:gd name="connsiteY3" fmla="*/ 838200 h 1476375"/>
                <a:gd name="connsiteX4" fmla="*/ 1743075 w 2857500"/>
                <a:gd name="connsiteY4" fmla="*/ 1057275 h 1476375"/>
                <a:gd name="connsiteX5" fmla="*/ 1990725 w 2857500"/>
                <a:gd name="connsiteY5" fmla="*/ 952500 h 1476375"/>
                <a:gd name="connsiteX6" fmla="*/ 2009775 w 2857500"/>
                <a:gd name="connsiteY6" fmla="*/ 1162050 h 1476375"/>
                <a:gd name="connsiteX7" fmla="*/ 2228850 w 2857500"/>
                <a:gd name="connsiteY7" fmla="*/ 762000 h 1476375"/>
                <a:gd name="connsiteX8" fmla="*/ 2857500 w 2857500"/>
                <a:gd name="connsiteY8" fmla="*/ 333375 h 1476375"/>
                <a:gd name="connsiteX0" fmla="*/ 0 w 2857500"/>
                <a:gd name="connsiteY0" fmla="*/ 0 h 1476375"/>
                <a:gd name="connsiteX1" fmla="*/ 485775 w 2857500"/>
                <a:gd name="connsiteY1" fmla="*/ 0 h 1476375"/>
                <a:gd name="connsiteX2" fmla="*/ 828675 w 2857500"/>
                <a:gd name="connsiteY2" fmla="*/ 1476375 h 1476375"/>
                <a:gd name="connsiteX3" fmla="*/ 1743075 w 2857500"/>
                <a:gd name="connsiteY3" fmla="*/ 1057275 h 1476375"/>
                <a:gd name="connsiteX4" fmla="*/ 1990725 w 2857500"/>
                <a:gd name="connsiteY4" fmla="*/ 952500 h 1476375"/>
                <a:gd name="connsiteX5" fmla="*/ 2009775 w 2857500"/>
                <a:gd name="connsiteY5" fmla="*/ 1162050 h 1476375"/>
                <a:gd name="connsiteX6" fmla="*/ 2228850 w 2857500"/>
                <a:gd name="connsiteY6" fmla="*/ 762000 h 1476375"/>
                <a:gd name="connsiteX7" fmla="*/ 2857500 w 2857500"/>
                <a:gd name="connsiteY7" fmla="*/ 333375 h 1476375"/>
                <a:gd name="connsiteX0" fmla="*/ 0 w 2857500"/>
                <a:gd name="connsiteY0" fmla="*/ 0 h 1476375"/>
                <a:gd name="connsiteX1" fmla="*/ 485775 w 2857500"/>
                <a:gd name="connsiteY1" fmla="*/ 0 h 1476375"/>
                <a:gd name="connsiteX2" fmla="*/ 828675 w 2857500"/>
                <a:gd name="connsiteY2" fmla="*/ 1476375 h 1476375"/>
                <a:gd name="connsiteX3" fmla="*/ 1990725 w 2857500"/>
                <a:gd name="connsiteY3" fmla="*/ 952500 h 1476375"/>
                <a:gd name="connsiteX4" fmla="*/ 2009775 w 2857500"/>
                <a:gd name="connsiteY4" fmla="*/ 1162050 h 1476375"/>
                <a:gd name="connsiteX5" fmla="*/ 2228850 w 2857500"/>
                <a:gd name="connsiteY5" fmla="*/ 762000 h 1476375"/>
                <a:gd name="connsiteX6" fmla="*/ 2857500 w 2857500"/>
                <a:gd name="connsiteY6" fmla="*/ 333375 h 1476375"/>
                <a:gd name="connsiteX0" fmla="*/ 0 w 2857500"/>
                <a:gd name="connsiteY0" fmla="*/ 0 h 1476375"/>
                <a:gd name="connsiteX1" fmla="*/ 485775 w 2857500"/>
                <a:gd name="connsiteY1" fmla="*/ 0 h 1476375"/>
                <a:gd name="connsiteX2" fmla="*/ 828675 w 2857500"/>
                <a:gd name="connsiteY2" fmla="*/ 1476375 h 1476375"/>
                <a:gd name="connsiteX3" fmla="*/ 2009775 w 2857500"/>
                <a:gd name="connsiteY3" fmla="*/ 1162050 h 1476375"/>
                <a:gd name="connsiteX4" fmla="*/ 2228850 w 2857500"/>
                <a:gd name="connsiteY4" fmla="*/ 762000 h 1476375"/>
                <a:gd name="connsiteX5" fmla="*/ 2857500 w 2857500"/>
                <a:gd name="connsiteY5" fmla="*/ 333375 h 1476375"/>
                <a:gd name="connsiteX0" fmla="*/ 0 w 2857500"/>
                <a:gd name="connsiteY0" fmla="*/ 0 h 1476375"/>
                <a:gd name="connsiteX1" fmla="*/ 485775 w 2857500"/>
                <a:gd name="connsiteY1" fmla="*/ 0 h 1476375"/>
                <a:gd name="connsiteX2" fmla="*/ 828675 w 2857500"/>
                <a:gd name="connsiteY2" fmla="*/ 1476375 h 1476375"/>
                <a:gd name="connsiteX3" fmla="*/ 2228850 w 2857500"/>
                <a:gd name="connsiteY3" fmla="*/ 762000 h 1476375"/>
                <a:gd name="connsiteX4" fmla="*/ 2857500 w 2857500"/>
                <a:gd name="connsiteY4" fmla="*/ 333375 h 1476375"/>
                <a:gd name="connsiteX0" fmla="*/ 0 w 2228851"/>
                <a:gd name="connsiteY0" fmla="*/ 0 h 1476375"/>
                <a:gd name="connsiteX1" fmla="*/ 485775 w 2228851"/>
                <a:gd name="connsiteY1" fmla="*/ 0 h 1476375"/>
                <a:gd name="connsiteX2" fmla="*/ 828675 w 2228851"/>
                <a:gd name="connsiteY2" fmla="*/ 1476375 h 1476375"/>
                <a:gd name="connsiteX3" fmla="*/ 2228850 w 2228851"/>
                <a:gd name="connsiteY3" fmla="*/ 762000 h 1476375"/>
                <a:gd name="connsiteX0" fmla="*/ 0 w 828675"/>
                <a:gd name="connsiteY0" fmla="*/ 0 h 1476375"/>
                <a:gd name="connsiteX1" fmla="*/ 485775 w 828675"/>
                <a:gd name="connsiteY1" fmla="*/ 0 h 1476375"/>
                <a:gd name="connsiteX2" fmla="*/ 828675 w 828675"/>
                <a:gd name="connsiteY2" fmla="*/ 1476375 h 1476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8675" h="1476375">
                  <a:moveTo>
                    <a:pt x="0" y="0"/>
                  </a:moveTo>
                  <a:lnTo>
                    <a:pt x="485775" y="0"/>
                  </a:lnTo>
                  <a:lnTo>
                    <a:pt x="828675" y="1476375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260">
              <a:extLst>
                <a:ext uri="{FF2B5EF4-FFF2-40B4-BE49-F238E27FC236}">
                  <a16:creationId xmlns:a16="http://schemas.microsoft.com/office/drawing/2014/main" id="{E7BD1C36-04E0-443E-8ABC-733EB242BD32}"/>
                </a:ext>
              </a:extLst>
            </p:cNvPr>
            <p:cNvSpPr/>
            <p:nvPr/>
          </p:nvSpPr>
          <p:spPr>
            <a:xfrm flipH="1">
              <a:off x="2737128" y="1623578"/>
              <a:ext cx="65700" cy="521486"/>
            </a:xfrm>
            <a:custGeom>
              <a:avLst/>
              <a:gdLst>
                <a:gd name="connsiteX0" fmla="*/ 0 w 1479176"/>
                <a:gd name="connsiteY0" fmla="*/ 0 h 4144580"/>
                <a:gd name="connsiteX1" fmla="*/ 80682 w 1479176"/>
                <a:gd name="connsiteY1" fmla="*/ 2348753 h 4144580"/>
                <a:gd name="connsiteX2" fmla="*/ 125506 w 1479176"/>
                <a:gd name="connsiteY2" fmla="*/ 4061012 h 4144580"/>
                <a:gd name="connsiteX3" fmla="*/ 1479176 w 1479176"/>
                <a:gd name="connsiteY3" fmla="*/ 3836895 h 4144580"/>
                <a:gd name="connsiteX0" fmla="*/ 0 w 1506070"/>
                <a:gd name="connsiteY0" fmla="*/ 0 h 4144580"/>
                <a:gd name="connsiteX1" fmla="*/ 107576 w 1506070"/>
                <a:gd name="connsiteY1" fmla="*/ 2348753 h 4144580"/>
                <a:gd name="connsiteX2" fmla="*/ 152400 w 1506070"/>
                <a:gd name="connsiteY2" fmla="*/ 4061012 h 4144580"/>
                <a:gd name="connsiteX3" fmla="*/ 1506070 w 1506070"/>
                <a:gd name="connsiteY3" fmla="*/ 3836895 h 4144580"/>
                <a:gd name="connsiteX0" fmla="*/ 0 w 1506070"/>
                <a:gd name="connsiteY0" fmla="*/ 0 h 4144580"/>
                <a:gd name="connsiteX1" fmla="*/ 107576 w 1506070"/>
                <a:gd name="connsiteY1" fmla="*/ 2348753 h 4144580"/>
                <a:gd name="connsiteX2" fmla="*/ 152400 w 1506070"/>
                <a:gd name="connsiteY2" fmla="*/ 4061012 h 4144580"/>
                <a:gd name="connsiteX3" fmla="*/ 1506070 w 1506070"/>
                <a:gd name="connsiteY3" fmla="*/ 3836895 h 4144580"/>
                <a:gd name="connsiteX0" fmla="*/ 0 w 1506070"/>
                <a:gd name="connsiteY0" fmla="*/ 0 h 4215211"/>
                <a:gd name="connsiteX1" fmla="*/ 878540 w 1506070"/>
                <a:gd name="connsiteY1" fmla="*/ 1353670 h 4215211"/>
                <a:gd name="connsiteX2" fmla="*/ 152400 w 1506070"/>
                <a:gd name="connsiteY2" fmla="*/ 4061012 h 4215211"/>
                <a:gd name="connsiteX3" fmla="*/ 1506070 w 1506070"/>
                <a:gd name="connsiteY3" fmla="*/ 3836895 h 4215211"/>
                <a:gd name="connsiteX0" fmla="*/ 0 w 879094"/>
                <a:gd name="connsiteY0" fmla="*/ 0 h 4061012"/>
                <a:gd name="connsiteX1" fmla="*/ 878540 w 879094"/>
                <a:gd name="connsiteY1" fmla="*/ 1353670 h 4061012"/>
                <a:gd name="connsiteX2" fmla="*/ 152400 w 879094"/>
                <a:gd name="connsiteY2" fmla="*/ 4061012 h 4061012"/>
                <a:gd name="connsiteX0" fmla="*/ 0 w 1246095"/>
                <a:gd name="connsiteY0" fmla="*/ 0 h 3137648"/>
                <a:gd name="connsiteX1" fmla="*/ 878540 w 1246095"/>
                <a:gd name="connsiteY1" fmla="*/ 1353670 h 3137648"/>
                <a:gd name="connsiteX2" fmla="*/ 1246095 w 1246095"/>
                <a:gd name="connsiteY2" fmla="*/ 3137648 h 3137648"/>
                <a:gd name="connsiteX0" fmla="*/ 0 w 1246095"/>
                <a:gd name="connsiteY0" fmla="*/ 0 h 3141011"/>
                <a:gd name="connsiteX1" fmla="*/ 878540 w 1246095"/>
                <a:gd name="connsiteY1" fmla="*/ 1353670 h 3141011"/>
                <a:gd name="connsiteX2" fmla="*/ 1246095 w 1246095"/>
                <a:gd name="connsiteY2" fmla="*/ 3137648 h 3141011"/>
                <a:gd name="connsiteX0" fmla="*/ 0 w 1246095"/>
                <a:gd name="connsiteY0" fmla="*/ 0 h 3141732"/>
                <a:gd name="connsiteX1" fmla="*/ 878540 w 1246095"/>
                <a:gd name="connsiteY1" fmla="*/ 1353670 h 3141732"/>
                <a:gd name="connsiteX2" fmla="*/ 1246095 w 1246095"/>
                <a:gd name="connsiteY2" fmla="*/ 3137648 h 3141732"/>
                <a:gd name="connsiteX0" fmla="*/ 0 w 1246095"/>
                <a:gd name="connsiteY0" fmla="*/ 0 h 3141931"/>
                <a:gd name="connsiteX1" fmla="*/ 761998 w 1246095"/>
                <a:gd name="connsiteY1" fmla="*/ 1407458 h 3141931"/>
                <a:gd name="connsiteX2" fmla="*/ 1246095 w 1246095"/>
                <a:gd name="connsiteY2" fmla="*/ 3137648 h 3141931"/>
                <a:gd name="connsiteX0" fmla="*/ 0 w 1246095"/>
                <a:gd name="connsiteY0" fmla="*/ 0 h 3142036"/>
                <a:gd name="connsiteX1" fmla="*/ 761998 w 1246095"/>
                <a:gd name="connsiteY1" fmla="*/ 1407458 h 3142036"/>
                <a:gd name="connsiteX2" fmla="*/ 1246095 w 1246095"/>
                <a:gd name="connsiteY2" fmla="*/ 3137648 h 3142036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699245 w 1246095"/>
                <a:gd name="connsiteY1" fmla="*/ 1407458 h 3137648"/>
                <a:gd name="connsiteX2" fmla="*/ 1246095 w 1246095"/>
                <a:gd name="connsiteY2" fmla="*/ 3137648 h 3137648"/>
                <a:gd name="connsiteX0" fmla="*/ 0 w 1521888"/>
                <a:gd name="connsiteY0" fmla="*/ 0 h 3241449"/>
                <a:gd name="connsiteX1" fmla="*/ 699245 w 1521888"/>
                <a:gd name="connsiteY1" fmla="*/ 1407458 h 3241449"/>
                <a:gd name="connsiteX2" fmla="*/ 1521888 w 1521888"/>
                <a:gd name="connsiteY2" fmla="*/ 3241449 h 3241449"/>
                <a:gd name="connsiteX0" fmla="*/ 0 w 1521888"/>
                <a:gd name="connsiteY0" fmla="*/ 0 h 3290899"/>
                <a:gd name="connsiteX1" fmla="*/ 699245 w 1521888"/>
                <a:gd name="connsiteY1" fmla="*/ 1407458 h 3290899"/>
                <a:gd name="connsiteX2" fmla="*/ 1521888 w 1521888"/>
                <a:gd name="connsiteY2" fmla="*/ 3241449 h 3290899"/>
                <a:gd name="connsiteX0" fmla="*/ 0 w 1521888"/>
                <a:gd name="connsiteY0" fmla="*/ 0 h 3160496"/>
                <a:gd name="connsiteX1" fmla="*/ 699245 w 1521888"/>
                <a:gd name="connsiteY1" fmla="*/ 1407458 h 3160496"/>
                <a:gd name="connsiteX2" fmla="*/ 1521888 w 1521888"/>
                <a:gd name="connsiteY2" fmla="*/ 3107994 h 3160496"/>
                <a:gd name="connsiteX0" fmla="*/ 0 w 1521888"/>
                <a:gd name="connsiteY0" fmla="*/ 0 h 3247390"/>
                <a:gd name="connsiteX1" fmla="*/ 699245 w 1521888"/>
                <a:gd name="connsiteY1" fmla="*/ 1407458 h 3247390"/>
                <a:gd name="connsiteX2" fmla="*/ 1521888 w 1521888"/>
                <a:gd name="connsiteY2" fmla="*/ 3196962 h 3247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1888" h="3247390">
                  <a:moveTo>
                    <a:pt x="0" y="0"/>
                  </a:moveTo>
                  <a:cubicBezTo>
                    <a:pt x="594658" y="2242"/>
                    <a:pt x="445597" y="874631"/>
                    <a:pt x="699245" y="1407458"/>
                  </a:cubicBezTo>
                  <a:cubicBezTo>
                    <a:pt x="952893" y="1940285"/>
                    <a:pt x="809820" y="3551351"/>
                    <a:pt x="1521888" y="3196962"/>
                  </a:cubicBezTo>
                </a:path>
              </a:pathLst>
            </a:custGeom>
            <a:noFill/>
            <a:ln w="25400">
              <a:solidFill>
                <a:srgbClr val="8105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6" name="Freeform: Shape 261">
              <a:extLst>
                <a:ext uri="{FF2B5EF4-FFF2-40B4-BE49-F238E27FC236}">
                  <a16:creationId xmlns:a16="http://schemas.microsoft.com/office/drawing/2014/main" id="{A6772FE5-C75B-496D-8B84-B52F5CE7AE64}"/>
                </a:ext>
              </a:extLst>
            </p:cNvPr>
            <p:cNvSpPr/>
            <p:nvPr/>
          </p:nvSpPr>
          <p:spPr>
            <a:xfrm>
              <a:off x="2802829" y="1623577"/>
              <a:ext cx="53794" cy="503863"/>
            </a:xfrm>
            <a:custGeom>
              <a:avLst/>
              <a:gdLst>
                <a:gd name="connsiteX0" fmla="*/ 0 w 1479176"/>
                <a:gd name="connsiteY0" fmla="*/ 0 h 4144580"/>
                <a:gd name="connsiteX1" fmla="*/ 80682 w 1479176"/>
                <a:gd name="connsiteY1" fmla="*/ 2348753 h 4144580"/>
                <a:gd name="connsiteX2" fmla="*/ 125506 w 1479176"/>
                <a:gd name="connsiteY2" fmla="*/ 4061012 h 4144580"/>
                <a:gd name="connsiteX3" fmla="*/ 1479176 w 1479176"/>
                <a:gd name="connsiteY3" fmla="*/ 3836895 h 4144580"/>
                <a:gd name="connsiteX0" fmla="*/ 0 w 1506070"/>
                <a:gd name="connsiteY0" fmla="*/ 0 h 4144580"/>
                <a:gd name="connsiteX1" fmla="*/ 107576 w 1506070"/>
                <a:gd name="connsiteY1" fmla="*/ 2348753 h 4144580"/>
                <a:gd name="connsiteX2" fmla="*/ 152400 w 1506070"/>
                <a:gd name="connsiteY2" fmla="*/ 4061012 h 4144580"/>
                <a:gd name="connsiteX3" fmla="*/ 1506070 w 1506070"/>
                <a:gd name="connsiteY3" fmla="*/ 3836895 h 4144580"/>
                <a:gd name="connsiteX0" fmla="*/ 0 w 1506070"/>
                <a:gd name="connsiteY0" fmla="*/ 0 h 4144580"/>
                <a:gd name="connsiteX1" fmla="*/ 107576 w 1506070"/>
                <a:gd name="connsiteY1" fmla="*/ 2348753 h 4144580"/>
                <a:gd name="connsiteX2" fmla="*/ 152400 w 1506070"/>
                <a:gd name="connsiteY2" fmla="*/ 4061012 h 4144580"/>
                <a:gd name="connsiteX3" fmla="*/ 1506070 w 1506070"/>
                <a:gd name="connsiteY3" fmla="*/ 3836895 h 4144580"/>
                <a:gd name="connsiteX0" fmla="*/ 0 w 1506070"/>
                <a:gd name="connsiteY0" fmla="*/ 0 h 4215211"/>
                <a:gd name="connsiteX1" fmla="*/ 878540 w 1506070"/>
                <a:gd name="connsiteY1" fmla="*/ 1353670 h 4215211"/>
                <a:gd name="connsiteX2" fmla="*/ 152400 w 1506070"/>
                <a:gd name="connsiteY2" fmla="*/ 4061012 h 4215211"/>
                <a:gd name="connsiteX3" fmla="*/ 1506070 w 1506070"/>
                <a:gd name="connsiteY3" fmla="*/ 3836895 h 4215211"/>
                <a:gd name="connsiteX0" fmla="*/ 0 w 879094"/>
                <a:gd name="connsiteY0" fmla="*/ 0 h 4061012"/>
                <a:gd name="connsiteX1" fmla="*/ 878540 w 879094"/>
                <a:gd name="connsiteY1" fmla="*/ 1353670 h 4061012"/>
                <a:gd name="connsiteX2" fmla="*/ 152400 w 879094"/>
                <a:gd name="connsiteY2" fmla="*/ 4061012 h 4061012"/>
                <a:gd name="connsiteX0" fmla="*/ 0 w 1246095"/>
                <a:gd name="connsiteY0" fmla="*/ 0 h 3137648"/>
                <a:gd name="connsiteX1" fmla="*/ 878540 w 1246095"/>
                <a:gd name="connsiteY1" fmla="*/ 1353670 h 3137648"/>
                <a:gd name="connsiteX2" fmla="*/ 1246095 w 1246095"/>
                <a:gd name="connsiteY2" fmla="*/ 3137648 h 3137648"/>
                <a:gd name="connsiteX0" fmla="*/ 0 w 1246095"/>
                <a:gd name="connsiteY0" fmla="*/ 0 h 3141011"/>
                <a:gd name="connsiteX1" fmla="*/ 878540 w 1246095"/>
                <a:gd name="connsiteY1" fmla="*/ 1353670 h 3141011"/>
                <a:gd name="connsiteX2" fmla="*/ 1246095 w 1246095"/>
                <a:gd name="connsiteY2" fmla="*/ 3137648 h 3141011"/>
                <a:gd name="connsiteX0" fmla="*/ 0 w 1246095"/>
                <a:gd name="connsiteY0" fmla="*/ 0 h 3141732"/>
                <a:gd name="connsiteX1" fmla="*/ 878540 w 1246095"/>
                <a:gd name="connsiteY1" fmla="*/ 1353670 h 3141732"/>
                <a:gd name="connsiteX2" fmla="*/ 1246095 w 1246095"/>
                <a:gd name="connsiteY2" fmla="*/ 3137648 h 3141732"/>
                <a:gd name="connsiteX0" fmla="*/ 0 w 1246095"/>
                <a:gd name="connsiteY0" fmla="*/ 0 h 3141931"/>
                <a:gd name="connsiteX1" fmla="*/ 761998 w 1246095"/>
                <a:gd name="connsiteY1" fmla="*/ 1407458 h 3141931"/>
                <a:gd name="connsiteX2" fmla="*/ 1246095 w 1246095"/>
                <a:gd name="connsiteY2" fmla="*/ 3137648 h 3141931"/>
                <a:gd name="connsiteX0" fmla="*/ 0 w 1246095"/>
                <a:gd name="connsiteY0" fmla="*/ 0 h 3142036"/>
                <a:gd name="connsiteX1" fmla="*/ 761998 w 1246095"/>
                <a:gd name="connsiteY1" fmla="*/ 1407458 h 3142036"/>
                <a:gd name="connsiteX2" fmla="*/ 1246095 w 1246095"/>
                <a:gd name="connsiteY2" fmla="*/ 3137648 h 3142036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699245 w 1246095"/>
                <a:gd name="connsiteY1" fmla="*/ 1407458 h 3137648"/>
                <a:gd name="connsiteX2" fmla="*/ 1246095 w 1246095"/>
                <a:gd name="connsiteY2" fmla="*/ 3137648 h 3137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6095" h="3137648">
                  <a:moveTo>
                    <a:pt x="0" y="0"/>
                  </a:moveTo>
                  <a:cubicBezTo>
                    <a:pt x="594658" y="2242"/>
                    <a:pt x="679822" y="1252069"/>
                    <a:pt x="699245" y="1407458"/>
                  </a:cubicBezTo>
                  <a:cubicBezTo>
                    <a:pt x="718668" y="1562847"/>
                    <a:pt x="809812" y="3136154"/>
                    <a:pt x="1246095" y="3137648"/>
                  </a:cubicBezTo>
                </a:path>
              </a:pathLst>
            </a:custGeom>
            <a:noFill/>
            <a:ln w="25400">
              <a:solidFill>
                <a:srgbClr val="8105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7" name="Freeform: Shape 262">
              <a:extLst>
                <a:ext uri="{FF2B5EF4-FFF2-40B4-BE49-F238E27FC236}">
                  <a16:creationId xmlns:a16="http://schemas.microsoft.com/office/drawing/2014/main" id="{B37A1F54-1642-424E-A652-713746FE3A97}"/>
                </a:ext>
              </a:extLst>
            </p:cNvPr>
            <p:cNvSpPr/>
            <p:nvPr/>
          </p:nvSpPr>
          <p:spPr>
            <a:xfrm flipH="1">
              <a:off x="2856623" y="1623577"/>
              <a:ext cx="53794" cy="503863"/>
            </a:xfrm>
            <a:custGeom>
              <a:avLst/>
              <a:gdLst>
                <a:gd name="connsiteX0" fmla="*/ 0 w 1479176"/>
                <a:gd name="connsiteY0" fmla="*/ 0 h 4144580"/>
                <a:gd name="connsiteX1" fmla="*/ 80682 w 1479176"/>
                <a:gd name="connsiteY1" fmla="*/ 2348753 h 4144580"/>
                <a:gd name="connsiteX2" fmla="*/ 125506 w 1479176"/>
                <a:gd name="connsiteY2" fmla="*/ 4061012 h 4144580"/>
                <a:gd name="connsiteX3" fmla="*/ 1479176 w 1479176"/>
                <a:gd name="connsiteY3" fmla="*/ 3836895 h 4144580"/>
                <a:gd name="connsiteX0" fmla="*/ 0 w 1506070"/>
                <a:gd name="connsiteY0" fmla="*/ 0 h 4144580"/>
                <a:gd name="connsiteX1" fmla="*/ 107576 w 1506070"/>
                <a:gd name="connsiteY1" fmla="*/ 2348753 h 4144580"/>
                <a:gd name="connsiteX2" fmla="*/ 152400 w 1506070"/>
                <a:gd name="connsiteY2" fmla="*/ 4061012 h 4144580"/>
                <a:gd name="connsiteX3" fmla="*/ 1506070 w 1506070"/>
                <a:gd name="connsiteY3" fmla="*/ 3836895 h 4144580"/>
                <a:gd name="connsiteX0" fmla="*/ 0 w 1506070"/>
                <a:gd name="connsiteY0" fmla="*/ 0 h 4144580"/>
                <a:gd name="connsiteX1" fmla="*/ 107576 w 1506070"/>
                <a:gd name="connsiteY1" fmla="*/ 2348753 h 4144580"/>
                <a:gd name="connsiteX2" fmla="*/ 152400 w 1506070"/>
                <a:gd name="connsiteY2" fmla="*/ 4061012 h 4144580"/>
                <a:gd name="connsiteX3" fmla="*/ 1506070 w 1506070"/>
                <a:gd name="connsiteY3" fmla="*/ 3836895 h 4144580"/>
                <a:gd name="connsiteX0" fmla="*/ 0 w 1506070"/>
                <a:gd name="connsiteY0" fmla="*/ 0 h 4215211"/>
                <a:gd name="connsiteX1" fmla="*/ 878540 w 1506070"/>
                <a:gd name="connsiteY1" fmla="*/ 1353670 h 4215211"/>
                <a:gd name="connsiteX2" fmla="*/ 152400 w 1506070"/>
                <a:gd name="connsiteY2" fmla="*/ 4061012 h 4215211"/>
                <a:gd name="connsiteX3" fmla="*/ 1506070 w 1506070"/>
                <a:gd name="connsiteY3" fmla="*/ 3836895 h 4215211"/>
                <a:gd name="connsiteX0" fmla="*/ 0 w 879094"/>
                <a:gd name="connsiteY0" fmla="*/ 0 h 4061012"/>
                <a:gd name="connsiteX1" fmla="*/ 878540 w 879094"/>
                <a:gd name="connsiteY1" fmla="*/ 1353670 h 4061012"/>
                <a:gd name="connsiteX2" fmla="*/ 152400 w 879094"/>
                <a:gd name="connsiteY2" fmla="*/ 4061012 h 4061012"/>
                <a:gd name="connsiteX0" fmla="*/ 0 w 1246095"/>
                <a:gd name="connsiteY0" fmla="*/ 0 h 3137648"/>
                <a:gd name="connsiteX1" fmla="*/ 878540 w 1246095"/>
                <a:gd name="connsiteY1" fmla="*/ 1353670 h 3137648"/>
                <a:gd name="connsiteX2" fmla="*/ 1246095 w 1246095"/>
                <a:gd name="connsiteY2" fmla="*/ 3137648 h 3137648"/>
                <a:gd name="connsiteX0" fmla="*/ 0 w 1246095"/>
                <a:gd name="connsiteY0" fmla="*/ 0 h 3141011"/>
                <a:gd name="connsiteX1" fmla="*/ 878540 w 1246095"/>
                <a:gd name="connsiteY1" fmla="*/ 1353670 h 3141011"/>
                <a:gd name="connsiteX2" fmla="*/ 1246095 w 1246095"/>
                <a:gd name="connsiteY2" fmla="*/ 3137648 h 3141011"/>
                <a:gd name="connsiteX0" fmla="*/ 0 w 1246095"/>
                <a:gd name="connsiteY0" fmla="*/ 0 h 3141732"/>
                <a:gd name="connsiteX1" fmla="*/ 878540 w 1246095"/>
                <a:gd name="connsiteY1" fmla="*/ 1353670 h 3141732"/>
                <a:gd name="connsiteX2" fmla="*/ 1246095 w 1246095"/>
                <a:gd name="connsiteY2" fmla="*/ 3137648 h 3141732"/>
                <a:gd name="connsiteX0" fmla="*/ 0 w 1246095"/>
                <a:gd name="connsiteY0" fmla="*/ 0 h 3141931"/>
                <a:gd name="connsiteX1" fmla="*/ 761998 w 1246095"/>
                <a:gd name="connsiteY1" fmla="*/ 1407458 h 3141931"/>
                <a:gd name="connsiteX2" fmla="*/ 1246095 w 1246095"/>
                <a:gd name="connsiteY2" fmla="*/ 3137648 h 3141931"/>
                <a:gd name="connsiteX0" fmla="*/ 0 w 1246095"/>
                <a:gd name="connsiteY0" fmla="*/ 0 h 3142036"/>
                <a:gd name="connsiteX1" fmla="*/ 761998 w 1246095"/>
                <a:gd name="connsiteY1" fmla="*/ 1407458 h 3142036"/>
                <a:gd name="connsiteX2" fmla="*/ 1246095 w 1246095"/>
                <a:gd name="connsiteY2" fmla="*/ 3137648 h 3142036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699245 w 1246095"/>
                <a:gd name="connsiteY1" fmla="*/ 1407458 h 3137648"/>
                <a:gd name="connsiteX2" fmla="*/ 1246095 w 1246095"/>
                <a:gd name="connsiteY2" fmla="*/ 3137648 h 3137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6095" h="3137648">
                  <a:moveTo>
                    <a:pt x="0" y="0"/>
                  </a:moveTo>
                  <a:cubicBezTo>
                    <a:pt x="594658" y="2242"/>
                    <a:pt x="679822" y="1252069"/>
                    <a:pt x="699245" y="1407458"/>
                  </a:cubicBezTo>
                  <a:cubicBezTo>
                    <a:pt x="718668" y="1562847"/>
                    <a:pt x="809812" y="3136154"/>
                    <a:pt x="1246095" y="3137648"/>
                  </a:cubicBezTo>
                </a:path>
              </a:pathLst>
            </a:custGeom>
            <a:noFill/>
            <a:ln w="25400">
              <a:solidFill>
                <a:srgbClr val="8105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8" name="Freeform: Shape 263">
              <a:extLst>
                <a:ext uri="{FF2B5EF4-FFF2-40B4-BE49-F238E27FC236}">
                  <a16:creationId xmlns:a16="http://schemas.microsoft.com/office/drawing/2014/main" id="{23FB6634-21BA-4999-901D-66868A612B7A}"/>
                </a:ext>
              </a:extLst>
            </p:cNvPr>
            <p:cNvSpPr/>
            <p:nvPr/>
          </p:nvSpPr>
          <p:spPr>
            <a:xfrm>
              <a:off x="2907872" y="1623577"/>
              <a:ext cx="53794" cy="503863"/>
            </a:xfrm>
            <a:custGeom>
              <a:avLst/>
              <a:gdLst>
                <a:gd name="connsiteX0" fmla="*/ 0 w 1479176"/>
                <a:gd name="connsiteY0" fmla="*/ 0 h 4144580"/>
                <a:gd name="connsiteX1" fmla="*/ 80682 w 1479176"/>
                <a:gd name="connsiteY1" fmla="*/ 2348753 h 4144580"/>
                <a:gd name="connsiteX2" fmla="*/ 125506 w 1479176"/>
                <a:gd name="connsiteY2" fmla="*/ 4061012 h 4144580"/>
                <a:gd name="connsiteX3" fmla="*/ 1479176 w 1479176"/>
                <a:gd name="connsiteY3" fmla="*/ 3836895 h 4144580"/>
                <a:gd name="connsiteX0" fmla="*/ 0 w 1506070"/>
                <a:gd name="connsiteY0" fmla="*/ 0 h 4144580"/>
                <a:gd name="connsiteX1" fmla="*/ 107576 w 1506070"/>
                <a:gd name="connsiteY1" fmla="*/ 2348753 h 4144580"/>
                <a:gd name="connsiteX2" fmla="*/ 152400 w 1506070"/>
                <a:gd name="connsiteY2" fmla="*/ 4061012 h 4144580"/>
                <a:gd name="connsiteX3" fmla="*/ 1506070 w 1506070"/>
                <a:gd name="connsiteY3" fmla="*/ 3836895 h 4144580"/>
                <a:gd name="connsiteX0" fmla="*/ 0 w 1506070"/>
                <a:gd name="connsiteY0" fmla="*/ 0 h 4144580"/>
                <a:gd name="connsiteX1" fmla="*/ 107576 w 1506070"/>
                <a:gd name="connsiteY1" fmla="*/ 2348753 h 4144580"/>
                <a:gd name="connsiteX2" fmla="*/ 152400 w 1506070"/>
                <a:gd name="connsiteY2" fmla="*/ 4061012 h 4144580"/>
                <a:gd name="connsiteX3" fmla="*/ 1506070 w 1506070"/>
                <a:gd name="connsiteY3" fmla="*/ 3836895 h 4144580"/>
                <a:gd name="connsiteX0" fmla="*/ 0 w 1506070"/>
                <a:gd name="connsiteY0" fmla="*/ 0 h 4215211"/>
                <a:gd name="connsiteX1" fmla="*/ 878540 w 1506070"/>
                <a:gd name="connsiteY1" fmla="*/ 1353670 h 4215211"/>
                <a:gd name="connsiteX2" fmla="*/ 152400 w 1506070"/>
                <a:gd name="connsiteY2" fmla="*/ 4061012 h 4215211"/>
                <a:gd name="connsiteX3" fmla="*/ 1506070 w 1506070"/>
                <a:gd name="connsiteY3" fmla="*/ 3836895 h 4215211"/>
                <a:gd name="connsiteX0" fmla="*/ 0 w 879094"/>
                <a:gd name="connsiteY0" fmla="*/ 0 h 4061012"/>
                <a:gd name="connsiteX1" fmla="*/ 878540 w 879094"/>
                <a:gd name="connsiteY1" fmla="*/ 1353670 h 4061012"/>
                <a:gd name="connsiteX2" fmla="*/ 152400 w 879094"/>
                <a:gd name="connsiteY2" fmla="*/ 4061012 h 4061012"/>
                <a:gd name="connsiteX0" fmla="*/ 0 w 1246095"/>
                <a:gd name="connsiteY0" fmla="*/ 0 h 3137648"/>
                <a:gd name="connsiteX1" fmla="*/ 878540 w 1246095"/>
                <a:gd name="connsiteY1" fmla="*/ 1353670 h 3137648"/>
                <a:gd name="connsiteX2" fmla="*/ 1246095 w 1246095"/>
                <a:gd name="connsiteY2" fmla="*/ 3137648 h 3137648"/>
                <a:gd name="connsiteX0" fmla="*/ 0 w 1246095"/>
                <a:gd name="connsiteY0" fmla="*/ 0 h 3141011"/>
                <a:gd name="connsiteX1" fmla="*/ 878540 w 1246095"/>
                <a:gd name="connsiteY1" fmla="*/ 1353670 h 3141011"/>
                <a:gd name="connsiteX2" fmla="*/ 1246095 w 1246095"/>
                <a:gd name="connsiteY2" fmla="*/ 3137648 h 3141011"/>
                <a:gd name="connsiteX0" fmla="*/ 0 w 1246095"/>
                <a:gd name="connsiteY0" fmla="*/ 0 h 3141732"/>
                <a:gd name="connsiteX1" fmla="*/ 878540 w 1246095"/>
                <a:gd name="connsiteY1" fmla="*/ 1353670 h 3141732"/>
                <a:gd name="connsiteX2" fmla="*/ 1246095 w 1246095"/>
                <a:gd name="connsiteY2" fmla="*/ 3137648 h 3141732"/>
                <a:gd name="connsiteX0" fmla="*/ 0 w 1246095"/>
                <a:gd name="connsiteY0" fmla="*/ 0 h 3141931"/>
                <a:gd name="connsiteX1" fmla="*/ 761998 w 1246095"/>
                <a:gd name="connsiteY1" fmla="*/ 1407458 h 3141931"/>
                <a:gd name="connsiteX2" fmla="*/ 1246095 w 1246095"/>
                <a:gd name="connsiteY2" fmla="*/ 3137648 h 3141931"/>
                <a:gd name="connsiteX0" fmla="*/ 0 w 1246095"/>
                <a:gd name="connsiteY0" fmla="*/ 0 h 3142036"/>
                <a:gd name="connsiteX1" fmla="*/ 761998 w 1246095"/>
                <a:gd name="connsiteY1" fmla="*/ 1407458 h 3142036"/>
                <a:gd name="connsiteX2" fmla="*/ 1246095 w 1246095"/>
                <a:gd name="connsiteY2" fmla="*/ 3137648 h 3142036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699245 w 1246095"/>
                <a:gd name="connsiteY1" fmla="*/ 1407458 h 3137648"/>
                <a:gd name="connsiteX2" fmla="*/ 1246095 w 1246095"/>
                <a:gd name="connsiteY2" fmla="*/ 3137648 h 3137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6095" h="3137648">
                  <a:moveTo>
                    <a:pt x="0" y="0"/>
                  </a:moveTo>
                  <a:cubicBezTo>
                    <a:pt x="594658" y="2242"/>
                    <a:pt x="679822" y="1252069"/>
                    <a:pt x="699245" y="1407458"/>
                  </a:cubicBezTo>
                  <a:cubicBezTo>
                    <a:pt x="718668" y="1562847"/>
                    <a:pt x="809812" y="3136154"/>
                    <a:pt x="1246095" y="3137648"/>
                  </a:cubicBezTo>
                </a:path>
              </a:pathLst>
            </a:custGeom>
            <a:noFill/>
            <a:ln w="25400">
              <a:solidFill>
                <a:srgbClr val="8105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9" name="Freeform: Shape 264">
              <a:extLst>
                <a:ext uri="{FF2B5EF4-FFF2-40B4-BE49-F238E27FC236}">
                  <a16:creationId xmlns:a16="http://schemas.microsoft.com/office/drawing/2014/main" id="{9DE19E09-63BF-460C-A9EF-A4EEA69E8B36}"/>
                </a:ext>
              </a:extLst>
            </p:cNvPr>
            <p:cNvSpPr/>
            <p:nvPr/>
          </p:nvSpPr>
          <p:spPr>
            <a:xfrm flipH="1">
              <a:off x="2961666" y="1623577"/>
              <a:ext cx="53794" cy="503863"/>
            </a:xfrm>
            <a:custGeom>
              <a:avLst/>
              <a:gdLst>
                <a:gd name="connsiteX0" fmla="*/ 0 w 1479176"/>
                <a:gd name="connsiteY0" fmla="*/ 0 h 4144580"/>
                <a:gd name="connsiteX1" fmla="*/ 80682 w 1479176"/>
                <a:gd name="connsiteY1" fmla="*/ 2348753 h 4144580"/>
                <a:gd name="connsiteX2" fmla="*/ 125506 w 1479176"/>
                <a:gd name="connsiteY2" fmla="*/ 4061012 h 4144580"/>
                <a:gd name="connsiteX3" fmla="*/ 1479176 w 1479176"/>
                <a:gd name="connsiteY3" fmla="*/ 3836895 h 4144580"/>
                <a:gd name="connsiteX0" fmla="*/ 0 w 1506070"/>
                <a:gd name="connsiteY0" fmla="*/ 0 h 4144580"/>
                <a:gd name="connsiteX1" fmla="*/ 107576 w 1506070"/>
                <a:gd name="connsiteY1" fmla="*/ 2348753 h 4144580"/>
                <a:gd name="connsiteX2" fmla="*/ 152400 w 1506070"/>
                <a:gd name="connsiteY2" fmla="*/ 4061012 h 4144580"/>
                <a:gd name="connsiteX3" fmla="*/ 1506070 w 1506070"/>
                <a:gd name="connsiteY3" fmla="*/ 3836895 h 4144580"/>
                <a:gd name="connsiteX0" fmla="*/ 0 w 1506070"/>
                <a:gd name="connsiteY0" fmla="*/ 0 h 4144580"/>
                <a:gd name="connsiteX1" fmla="*/ 107576 w 1506070"/>
                <a:gd name="connsiteY1" fmla="*/ 2348753 h 4144580"/>
                <a:gd name="connsiteX2" fmla="*/ 152400 w 1506070"/>
                <a:gd name="connsiteY2" fmla="*/ 4061012 h 4144580"/>
                <a:gd name="connsiteX3" fmla="*/ 1506070 w 1506070"/>
                <a:gd name="connsiteY3" fmla="*/ 3836895 h 4144580"/>
                <a:gd name="connsiteX0" fmla="*/ 0 w 1506070"/>
                <a:gd name="connsiteY0" fmla="*/ 0 h 4215211"/>
                <a:gd name="connsiteX1" fmla="*/ 878540 w 1506070"/>
                <a:gd name="connsiteY1" fmla="*/ 1353670 h 4215211"/>
                <a:gd name="connsiteX2" fmla="*/ 152400 w 1506070"/>
                <a:gd name="connsiteY2" fmla="*/ 4061012 h 4215211"/>
                <a:gd name="connsiteX3" fmla="*/ 1506070 w 1506070"/>
                <a:gd name="connsiteY3" fmla="*/ 3836895 h 4215211"/>
                <a:gd name="connsiteX0" fmla="*/ 0 w 879094"/>
                <a:gd name="connsiteY0" fmla="*/ 0 h 4061012"/>
                <a:gd name="connsiteX1" fmla="*/ 878540 w 879094"/>
                <a:gd name="connsiteY1" fmla="*/ 1353670 h 4061012"/>
                <a:gd name="connsiteX2" fmla="*/ 152400 w 879094"/>
                <a:gd name="connsiteY2" fmla="*/ 4061012 h 4061012"/>
                <a:gd name="connsiteX0" fmla="*/ 0 w 1246095"/>
                <a:gd name="connsiteY0" fmla="*/ 0 h 3137648"/>
                <a:gd name="connsiteX1" fmla="*/ 878540 w 1246095"/>
                <a:gd name="connsiteY1" fmla="*/ 1353670 h 3137648"/>
                <a:gd name="connsiteX2" fmla="*/ 1246095 w 1246095"/>
                <a:gd name="connsiteY2" fmla="*/ 3137648 h 3137648"/>
                <a:gd name="connsiteX0" fmla="*/ 0 w 1246095"/>
                <a:gd name="connsiteY0" fmla="*/ 0 h 3141011"/>
                <a:gd name="connsiteX1" fmla="*/ 878540 w 1246095"/>
                <a:gd name="connsiteY1" fmla="*/ 1353670 h 3141011"/>
                <a:gd name="connsiteX2" fmla="*/ 1246095 w 1246095"/>
                <a:gd name="connsiteY2" fmla="*/ 3137648 h 3141011"/>
                <a:gd name="connsiteX0" fmla="*/ 0 w 1246095"/>
                <a:gd name="connsiteY0" fmla="*/ 0 h 3141732"/>
                <a:gd name="connsiteX1" fmla="*/ 878540 w 1246095"/>
                <a:gd name="connsiteY1" fmla="*/ 1353670 h 3141732"/>
                <a:gd name="connsiteX2" fmla="*/ 1246095 w 1246095"/>
                <a:gd name="connsiteY2" fmla="*/ 3137648 h 3141732"/>
                <a:gd name="connsiteX0" fmla="*/ 0 w 1246095"/>
                <a:gd name="connsiteY0" fmla="*/ 0 h 3141931"/>
                <a:gd name="connsiteX1" fmla="*/ 761998 w 1246095"/>
                <a:gd name="connsiteY1" fmla="*/ 1407458 h 3141931"/>
                <a:gd name="connsiteX2" fmla="*/ 1246095 w 1246095"/>
                <a:gd name="connsiteY2" fmla="*/ 3137648 h 3141931"/>
                <a:gd name="connsiteX0" fmla="*/ 0 w 1246095"/>
                <a:gd name="connsiteY0" fmla="*/ 0 h 3142036"/>
                <a:gd name="connsiteX1" fmla="*/ 761998 w 1246095"/>
                <a:gd name="connsiteY1" fmla="*/ 1407458 h 3142036"/>
                <a:gd name="connsiteX2" fmla="*/ 1246095 w 1246095"/>
                <a:gd name="connsiteY2" fmla="*/ 3137648 h 3142036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699245 w 1246095"/>
                <a:gd name="connsiteY1" fmla="*/ 1407458 h 3137648"/>
                <a:gd name="connsiteX2" fmla="*/ 1246095 w 1246095"/>
                <a:gd name="connsiteY2" fmla="*/ 3137648 h 3137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6095" h="3137648">
                  <a:moveTo>
                    <a:pt x="0" y="0"/>
                  </a:moveTo>
                  <a:cubicBezTo>
                    <a:pt x="594658" y="2242"/>
                    <a:pt x="679822" y="1252069"/>
                    <a:pt x="699245" y="1407458"/>
                  </a:cubicBezTo>
                  <a:cubicBezTo>
                    <a:pt x="718668" y="1562847"/>
                    <a:pt x="809812" y="3136154"/>
                    <a:pt x="1246095" y="3137648"/>
                  </a:cubicBezTo>
                </a:path>
              </a:pathLst>
            </a:custGeom>
            <a:noFill/>
            <a:ln w="25400">
              <a:solidFill>
                <a:srgbClr val="8105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0" name="Freeform: Shape 265">
              <a:extLst>
                <a:ext uri="{FF2B5EF4-FFF2-40B4-BE49-F238E27FC236}">
                  <a16:creationId xmlns:a16="http://schemas.microsoft.com/office/drawing/2014/main" id="{D5AA6D11-EFEC-4C42-81C2-C2F4602DEFB2}"/>
                </a:ext>
              </a:extLst>
            </p:cNvPr>
            <p:cNvSpPr/>
            <p:nvPr/>
          </p:nvSpPr>
          <p:spPr>
            <a:xfrm>
              <a:off x="3015461" y="1623577"/>
              <a:ext cx="53794" cy="503863"/>
            </a:xfrm>
            <a:custGeom>
              <a:avLst/>
              <a:gdLst>
                <a:gd name="connsiteX0" fmla="*/ 0 w 1479176"/>
                <a:gd name="connsiteY0" fmla="*/ 0 h 4144580"/>
                <a:gd name="connsiteX1" fmla="*/ 80682 w 1479176"/>
                <a:gd name="connsiteY1" fmla="*/ 2348753 h 4144580"/>
                <a:gd name="connsiteX2" fmla="*/ 125506 w 1479176"/>
                <a:gd name="connsiteY2" fmla="*/ 4061012 h 4144580"/>
                <a:gd name="connsiteX3" fmla="*/ 1479176 w 1479176"/>
                <a:gd name="connsiteY3" fmla="*/ 3836895 h 4144580"/>
                <a:gd name="connsiteX0" fmla="*/ 0 w 1506070"/>
                <a:gd name="connsiteY0" fmla="*/ 0 h 4144580"/>
                <a:gd name="connsiteX1" fmla="*/ 107576 w 1506070"/>
                <a:gd name="connsiteY1" fmla="*/ 2348753 h 4144580"/>
                <a:gd name="connsiteX2" fmla="*/ 152400 w 1506070"/>
                <a:gd name="connsiteY2" fmla="*/ 4061012 h 4144580"/>
                <a:gd name="connsiteX3" fmla="*/ 1506070 w 1506070"/>
                <a:gd name="connsiteY3" fmla="*/ 3836895 h 4144580"/>
                <a:gd name="connsiteX0" fmla="*/ 0 w 1506070"/>
                <a:gd name="connsiteY0" fmla="*/ 0 h 4144580"/>
                <a:gd name="connsiteX1" fmla="*/ 107576 w 1506070"/>
                <a:gd name="connsiteY1" fmla="*/ 2348753 h 4144580"/>
                <a:gd name="connsiteX2" fmla="*/ 152400 w 1506070"/>
                <a:gd name="connsiteY2" fmla="*/ 4061012 h 4144580"/>
                <a:gd name="connsiteX3" fmla="*/ 1506070 w 1506070"/>
                <a:gd name="connsiteY3" fmla="*/ 3836895 h 4144580"/>
                <a:gd name="connsiteX0" fmla="*/ 0 w 1506070"/>
                <a:gd name="connsiteY0" fmla="*/ 0 h 4215211"/>
                <a:gd name="connsiteX1" fmla="*/ 878540 w 1506070"/>
                <a:gd name="connsiteY1" fmla="*/ 1353670 h 4215211"/>
                <a:gd name="connsiteX2" fmla="*/ 152400 w 1506070"/>
                <a:gd name="connsiteY2" fmla="*/ 4061012 h 4215211"/>
                <a:gd name="connsiteX3" fmla="*/ 1506070 w 1506070"/>
                <a:gd name="connsiteY3" fmla="*/ 3836895 h 4215211"/>
                <a:gd name="connsiteX0" fmla="*/ 0 w 879094"/>
                <a:gd name="connsiteY0" fmla="*/ 0 h 4061012"/>
                <a:gd name="connsiteX1" fmla="*/ 878540 w 879094"/>
                <a:gd name="connsiteY1" fmla="*/ 1353670 h 4061012"/>
                <a:gd name="connsiteX2" fmla="*/ 152400 w 879094"/>
                <a:gd name="connsiteY2" fmla="*/ 4061012 h 4061012"/>
                <a:gd name="connsiteX0" fmla="*/ 0 w 1246095"/>
                <a:gd name="connsiteY0" fmla="*/ 0 h 3137648"/>
                <a:gd name="connsiteX1" fmla="*/ 878540 w 1246095"/>
                <a:gd name="connsiteY1" fmla="*/ 1353670 h 3137648"/>
                <a:gd name="connsiteX2" fmla="*/ 1246095 w 1246095"/>
                <a:gd name="connsiteY2" fmla="*/ 3137648 h 3137648"/>
                <a:gd name="connsiteX0" fmla="*/ 0 w 1246095"/>
                <a:gd name="connsiteY0" fmla="*/ 0 h 3141011"/>
                <a:gd name="connsiteX1" fmla="*/ 878540 w 1246095"/>
                <a:gd name="connsiteY1" fmla="*/ 1353670 h 3141011"/>
                <a:gd name="connsiteX2" fmla="*/ 1246095 w 1246095"/>
                <a:gd name="connsiteY2" fmla="*/ 3137648 h 3141011"/>
                <a:gd name="connsiteX0" fmla="*/ 0 w 1246095"/>
                <a:gd name="connsiteY0" fmla="*/ 0 h 3141732"/>
                <a:gd name="connsiteX1" fmla="*/ 878540 w 1246095"/>
                <a:gd name="connsiteY1" fmla="*/ 1353670 h 3141732"/>
                <a:gd name="connsiteX2" fmla="*/ 1246095 w 1246095"/>
                <a:gd name="connsiteY2" fmla="*/ 3137648 h 3141732"/>
                <a:gd name="connsiteX0" fmla="*/ 0 w 1246095"/>
                <a:gd name="connsiteY0" fmla="*/ 0 h 3141931"/>
                <a:gd name="connsiteX1" fmla="*/ 761998 w 1246095"/>
                <a:gd name="connsiteY1" fmla="*/ 1407458 h 3141931"/>
                <a:gd name="connsiteX2" fmla="*/ 1246095 w 1246095"/>
                <a:gd name="connsiteY2" fmla="*/ 3137648 h 3141931"/>
                <a:gd name="connsiteX0" fmla="*/ 0 w 1246095"/>
                <a:gd name="connsiteY0" fmla="*/ 0 h 3142036"/>
                <a:gd name="connsiteX1" fmla="*/ 761998 w 1246095"/>
                <a:gd name="connsiteY1" fmla="*/ 1407458 h 3142036"/>
                <a:gd name="connsiteX2" fmla="*/ 1246095 w 1246095"/>
                <a:gd name="connsiteY2" fmla="*/ 3137648 h 3142036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699245 w 1246095"/>
                <a:gd name="connsiteY1" fmla="*/ 1407458 h 3137648"/>
                <a:gd name="connsiteX2" fmla="*/ 1246095 w 1246095"/>
                <a:gd name="connsiteY2" fmla="*/ 3137648 h 3137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6095" h="3137648">
                  <a:moveTo>
                    <a:pt x="0" y="0"/>
                  </a:moveTo>
                  <a:cubicBezTo>
                    <a:pt x="594658" y="2242"/>
                    <a:pt x="679822" y="1252069"/>
                    <a:pt x="699245" y="1407458"/>
                  </a:cubicBezTo>
                  <a:cubicBezTo>
                    <a:pt x="718668" y="1562847"/>
                    <a:pt x="809812" y="3136154"/>
                    <a:pt x="1246095" y="3137648"/>
                  </a:cubicBezTo>
                </a:path>
              </a:pathLst>
            </a:custGeom>
            <a:noFill/>
            <a:ln w="25400">
              <a:solidFill>
                <a:srgbClr val="8105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1" name="Freeform: Shape 266">
              <a:extLst>
                <a:ext uri="{FF2B5EF4-FFF2-40B4-BE49-F238E27FC236}">
                  <a16:creationId xmlns:a16="http://schemas.microsoft.com/office/drawing/2014/main" id="{8B44D495-2852-40E5-B532-0E7FA653AE64}"/>
                </a:ext>
              </a:extLst>
            </p:cNvPr>
            <p:cNvSpPr/>
            <p:nvPr/>
          </p:nvSpPr>
          <p:spPr>
            <a:xfrm flipH="1">
              <a:off x="3069255" y="1849595"/>
              <a:ext cx="49746" cy="277845"/>
            </a:xfrm>
            <a:custGeom>
              <a:avLst/>
              <a:gdLst>
                <a:gd name="connsiteX0" fmla="*/ 0 w 1479176"/>
                <a:gd name="connsiteY0" fmla="*/ 0 h 4144580"/>
                <a:gd name="connsiteX1" fmla="*/ 80682 w 1479176"/>
                <a:gd name="connsiteY1" fmla="*/ 2348753 h 4144580"/>
                <a:gd name="connsiteX2" fmla="*/ 125506 w 1479176"/>
                <a:gd name="connsiteY2" fmla="*/ 4061012 h 4144580"/>
                <a:gd name="connsiteX3" fmla="*/ 1479176 w 1479176"/>
                <a:gd name="connsiteY3" fmla="*/ 3836895 h 4144580"/>
                <a:gd name="connsiteX0" fmla="*/ 0 w 1506070"/>
                <a:gd name="connsiteY0" fmla="*/ 0 h 4144580"/>
                <a:gd name="connsiteX1" fmla="*/ 107576 w 1506070"/>
                <a:gd name="connsiteY1" fmla="*/ 2348753 h 4144580"/>
                <a:gd name="connsiteX2" fmla="*/ 152400 w 1506070"/>
                <a:gd name="connsiteY2" fmla="*/ 4061012 h 4144580"/>
                <a:gd name="connsiteX3" fmla="*/ 1506070 w 1506070"/>
                <a:gd name="connsiteY3" fmla="*/ 3836895 h 4144580"/>
                <a:gd name="connsiteX0" fmla="*/ 0 w 1506070"/>
                <a:gd name="connsiteY0" fmla="*/ 0 h 4144580"/>
                <a:gd name="connsiteX1" fmla="*/ 107576 w 1506070"/>
                <a:gd name="connsiteY1" fmla="*/ 2348753 h 4144580"/>
                <a:gd name="connsiteX2" fmla="*/ 152400 w 1506070"/>
                <a:gd name="connsiteY2" fmla="*/ 4061012 h 4144580"/>
                <a:gd name="connsiteX3" fmla="*/ 1506070 w 1506070"/>
                <a:gd name="connsiteY3" fmla="*/ 3836895 h 4144580"/>
                <a:gd name="connsiteX0" fmla="*/ 0 w 1506070"/>
                <a:gd name="connsiteY0" fmla="*/ 0 h 4215211"/>
                <a:gd name="connsiteX1" fmla="*/ 878540 w 1506070"/>
                <a:gd name="connsiteY1" fmla="*/ 1353670 h 4215211"/>
                <a:gd name="connsiteX2" fmla="*/ 152400 w 1506070"/>
                <a:gd name="connsiteY2" fmla="*/ 4061012 h 4215211"/>
                <a:gd name="connsiteX3" fmla="*/ 1506070 w 1506070"/>
                <a:gd name="connsiteY3" fmla="*/ 3836895 h 4215211"/>
                <a:gd name="connsiteX0" fmla="*/ 0 w 879094"/>
                <a:gd name="connsiteY0" fmla="*/ 0 h 4061012"/>
                <a:gd name="connsiteX1" fmla="*/ 878540 w 879094"/>
                <a:gd name="connsiteY1" fmla="*/ 1353670 h 4061012"/>
                <a:gd name="connsiteX2" fmla="*/ 152400 w 879094"/>
                <a:gd name="connsiteY2" fmla="*/ 4061012 h 4061012"/>
                <a:gd name="connsiteX0" fmla="*/ 0 w 1246095"/>
                <a:gd name="connsiteY0" fmla="*/ 0 h 3137648"/>
                <a:gd name="connsiteX1" fmla="*/ 878540 w 1246095"/>
                <a:gd name="connsiteY1" fmla="*/ 1353670 h 3137648"/>
                <a:gd name="connsiteX2" fmla="*/ 1246095 w 1246095"/>
                <a:gd name="connsiteY2" fmla="*/ 3137648 h 3137648"/>
                <a:gd name="connsiteX0" fmla="*/ 0 w 1246095"/>
                <a:gd name="connsiteY0" fmla="*/ 0 h 3141011"/>
                <a:gd name="connsiteX1" fmla="*/ 878540 w 1246095"/>
                <a:gd name="connsiteY1" fmla="*/ 1353670 h 3141011"/>
                <a:gd name="connsiteX2" fmla="*/ 1246095 w 1246095"/>
                <a:gd name="connsiteY2" fmla="*/ 3137648 h 3141011"/>
                <a:gd name="connsiteX0" fmla="*/ 0 w 1246095"/>
                <a:gd name="connsiteY0" fmla="*/ 0 h 3141732"/>
                <a:gd name="connsiteX1" fmla="*/ 878540 w 1246095"/>
                <a:gd name="connsiteY1" fmla="*/ 1353670 h 3141732"/>
                <a:gd name="connsiteX2" fmla="*/ 1246095 w 1246095"/>
                <a:gd name="connsiteY2" fmla="*/ 3137648 h 3141732"/>
                <a:gd name="connsiteX0" fmla="*/ 0 w 1246095"/>
                <a:gd name="connsiteY0" fmla="*/ 0 h 3141931"/>
                <a:gd name="connsiteX1" fmla="*/ 761998 w 1246095"/>
                <a:gd name="connsiteY1" fmla="*/ 1407458 h 3141931"/>
                <a:gd name="connsiteX2" fmla="*/ 1246095 w 1246095"/>
                <a:gd name="connsiteY2" fmla="*/ 3137648 h 3141931"/>
                <a:gd name="connsiteX0" fmla="*/ 0 w 1246095"/>
                <a:gd name="connsiteY0" fmla="*/ 0 h 3142036"/>
                <a:gd name="connsiteX1" fmla="*/ 761998 w 1246095"/>
                <a:gd name="connsiteY1" fmla="*/ 1407458 h 3142036"/>
                <a:gd name="connsiteX2" fmla="*/ 1246095 w 1246095"/>
                <a:gd name="connsiteY2" fmla="*/ 3137648 h 3142036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699245 w 1246095"/>
                <a:gd name="connsiteY1" fmla="*/ 1407458 h 3137648"/>
                <a:gd name="connsiteX2" fmla="*/ 1246095 w 1246095"/>
                <a:gd name="connsiteY2" fmla="*/ 3137648 h 3137648"/>
                <a:gd name="connsiteX0" fmla="*/ 1 w 546851"/>
                <a:gd name="connsiteY0" fmla="*/ 0 h 1730190"/>
                <a:gd name="connsiteX1" fmla="*/ 546851 w 546851"/>
                <a:gd name="connsiteY1" fmla="*/ 1730190 h 1730190"/>
                <a:gd name="connsiteX0" fmla="*/ 1 w 546851"/>
                <a:gd name="connsiteY0" fmla="*/ 448 h 1730638"/>
                <a:gd name="connsiteX1" fmla="*/ 546851 w 546851"/>
                <a:gd name="connsiteY1" fmla="*/ 1730638 h 1730638"/>
                <a:gd name="connsiteX0" fmla="*/ 0 w 1050169"/>
                <a:gd name="connsiteY0" fmla="*/ 450 h 1730640"/>
                <a:gd name="connsiteX1" fmla="*/ 1050169 w 1050169"/>
                <a:gd name="connsiteY1" fmla="*/ 1730640 h 1730640"/>
                <a:gd name="connsiteX0" fmla="*/ 0 w 1050169"/>
                <a:gd name="connsiteY0" fmla="*/ 0 h 1730190"/>
                <a:gd name="connsiteX1" fmla="*/ 1050169 w 1050169"/>
                <a:gd name="connsiteY1" fmla="*/ 1730190 h 1730190"/>
                <a:gd name="connsiteX0" fmla="*/ 0 w 1207457"/>
                <a:gd name="connsiteY0" fmla="*/ 0 h 1730190"/>
                <a:gd name="connsiteX1" fmla="*/ 1207457 w 1207457"/>
                <a:gd name="connsiteY1" fmla="*/ 1730190 h 1730190"/>
                <a:gd name="connsiteX0" fmla="*/ 0 w 1207457"/>
                <a:gd name="connsiteY0" fmla="*/ 0 h 1730190"/>
                <a:gd name="connsiteX1" fmla="*/ 1207457 w 1207457"/>
                <a:gd name="connsiteY1" fmla="*/ 1730190 h 1730190"/>
                <a:gd name="connsiteX0" fmla="*/ 0 w 1152304"/>
                <a:gd name="connsiteY0" fmla="*/ 0 h 1730190"/>
                <a:gd name="connsiteX1" fmla="*/ 1152304 w 1152304"/>
                <a:gd name="connsiteY1" fmla="*/ 1730190 h 1730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304" h="1730190">
                  <a:moveTo>
                    <a:pt x="0" y="0"/>
                  </a:moveTo>
                  <a:cubicBezTo>
                    <a:pt x="309421" y="436058"/>
                    <a:pt x="716021" y="1728696"/>
                    <a:pt x="1152304" y="1730190"/>
                  </a:cubicBezTo>
                </a:path>
              </a:pathLst>
            </a:custGeom>
            <a:noFill/>
            <a:ln w="25400">
              <a:solidFill>
                <a:srgbClr val="8105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2" name="Freeform: Shape 267">
              <a:extLst>
                <a:ext uri="{FF2B5EF4-FFF2-40B4-BE49-F238E27FC236}">
                  <a16:creationId xmlns:a16="http://schemas.microsoft.com/office/drawing/2014/main" id="{6023F014-82E6-45B1-BC05-FBE084936BAB}"/>
                </a:ext>
              </a:extLst>
            </p:cNvPr>
            <p:cNvSpPr/>
            <p:nvPr/>
          </p:nvSpPr>
          <p:spPr>
            <a:xfrm flipH="1">
              <a:off x="3113912" y="1744291"/>
              <a:ext cx="41880" cy="118170"/>
            </a:xfrm>
            <a:custGeom>
              <a:avLst/>
              <a:gdLst>
                <a:gd name="connsiteX0" fmla="*/ 0 w 1479176"/>
                <a:gd name="connsiteY0" fmla="*/ 0 h 4144580"/>
                <a:gd name="connsiteX1" fmla="*/ 80682 w 1479176"/>
                <a:gd name="connsiteY1" fmla="*/ 2348753 h 4144580"/>
                <a:gd name="connsiteX2" fmla="*/ 125506 w 1479176"/>
                <a:gd name="connsiteY2" fmla="*/ 4061012 h 4144580"/>
                <a:gd name="connsiteX3" fmla="*/ 1479176 w 1479176"/>
                <a:gd name="connsiteY3" fmla="*/ 3836895 h 4144580"/>
                <a:gd name="connsiteX0" fmla="*/ 0 w 1506070"/>
                <a:gd name="connsiteY0" fmla="*/ 0 h 4144580"/>
                <a:gd name="connsiteX1" fmla="*/ 107576 w 1506070"/>
                <a:gd name="connsiteY1" fmla="*/ 2348753 h 4144580"/>
                <a:gd name="connsiteX2" fmla="*/ 152400 w 1506070"/>
                <a:gd name="connsiteY2" fmla="*/ 4061012 h 4144580"/>
                <a:gd name="connsiteX3" fmla="*/ 1506070 w 1506070"/>
                <a:gd name="connsiteY3" fmla="*/ 3836895 h 4144580"/>
                <a:gd name="connsiteX0" fmla="*/ 0 w 1506070"/>
                <a:gd name="connsiteY0" fmla="*/ 0 h 4144580"/>
                <a:gd name="connsiteX1" fmla="*/ 107576 w 1506070"/>
                <a:gd name="connsiteY1" fmla="*/ 2348753 h 4144580"/>
                <a:gd name="connsiteX2" fmla="*/ 152400 w 1506070"/>
                <a:gd name="connsiteY2" fmla="*/ 4061012 h 4144580"/>
                <a:gd name="connsiteX3" fmla="*/ 1506070 w 1506070"/>
                <a:gd name="connsiteY3" fmla="*/ 3836895 h 4144580"/>
                <a:gd name="connsiteX0" fmla="*/ 0 w 1506070"/>
                <a:gd name="connsiteY0" fmla="*/ 0 h 4215211"/>
                <a:gd name="connsiteX1" fmla="*/ 878540 w 1506070"/>
                <a:gd name="connsiteY1" fmla="*/ 1353670 h 4215211"/>
                <a:gd name="connsiteX2" fmla="*/ 152400 w 1506070"/>
                <a:gd name="connsiteY2" fmla="*/ 4061012 h 4215211"/>
                <a:gd name="connsiteX3" fmla="*/ 1506070 w 1506070"/>
                <a:gd name="connsiteY3" fmla="*/ 3836895 h 4215211"/>
                <a:gd name="connsiteX0" fmla="*/ 0 w 879094"/>
                <a:gd name="connsiteY0" fmla="*/ 0 h 4061012"/>
                <a:gd name="connsiteX1" fmla="*/ 878540 w 879094"/>
                <a:gd name="connsiteY1" fmla="*/ 1353670 h 4061012"/>
                <a:gd name="connsiteX2" fmla="*/ 152400 w 879094"/>
                <a:gd name="connsiteY2" fmla="*/ 4061012 h 4061012"/>
                <a:gd name="connsiteX0" fmla="*/ 0 w 1246095"/>
                <a:gd name="connsiteY0" fmla="*/ 0 h 3137648"/>
                <a:gd name="connsiteX1" fmla="*/ 878540 w 1246095"/>
                <a:gd name="connsiteY1" fmla="*/ 1353670 h 3137648"/>
                <a:gd name="connsiteX2" fmla="*/ 1246095 w 1246095"/>
                <a:gd name="connsiteY2" fmla="*/ 3137648 h 3137648"/>
                <a:gd name="connsiteX0" fmla="*/ 0 w 1246095"/>
                <a:gd name="connsiteY0" fmla="*/ 0 h 3141011"/>
                <a:gd name="connsiteX1" fmla="*/ 878540 w 1246095"/>
                <a:gd name="connsiteY1" fmla="*/ 1353670 h 3141011"/>
                <a:gd name="connsiteX2" fmla="*/ 1246095 w 1246095"/>
                <a:gd name="connsiteY2" fmla="*/ 3137648 h 3141011"/>
                <a:gd name="connsiteX0" fmla="*/ 0 w 1246095"/>
                <a:gd name="connsiteY0" fmla="*/ 0 h 3141732"/>
                <a:gd name="connsiteX1" fmla="*/ 878540 w 1246095"/>
                <a:gd name="connsiteY1" fmla="*/ 1353670 h 3141732"/>
                <a:gd name="connsiteX2" fmla="*/ 1246095 w 1246095"/>
                <a:gd name="connsiteY2" fmla="*/ 3137648 h 3141732"/>
                <a:gd name="connsiteX0" fmla="*/ 0 w 1246095"/>
                <a:gd name="connsiteY0" fmla="*/ 0 h 3141931"/>
                <a:gd name="connsiteX1" fmla="*/ 761998 w 1246095"/>
                <a:gd name="connsiteY1" fmla="*/ 1407458 h 3141931"/>
                <a:gd name="connsiteX2" fmla="*/ 1246095 w 1246095"/>
                <a:gd name="connsiteY2" fmla="*/ 3137648 h 3141931"/>
                <a:gd name="connsiteX0" fmla="*/ 0 w 1246095"/>
                <a:gd name="connsiteY0" fmla="*/ 0 h 3142036"/>
                <a:gd name="connsiteX1" fmla="*/ 761998 w 1246095"/>
                <a:gd name="connsiteY1" fmla="*/ 1407458 h 3142036"/>
                <a:gd name="connsiteX2" fmla="*/ 1246095 w 1246095"/>
                <a:gd name="connsiteY2" fmla="*/ 3137648 h 3142036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699245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202168"/>
                <a:gd name="connsiteX1" fmla="*/ 699245 w 1246095"/>
                <a:gd name="connsiteY1" fmla="*/ 1407458 h 3202168"/>
                <a:gd name="connsiteX2" fmla="*/ 1246095 w 1246095"/>
                <a:gd name="connsiteY2" fmla="*/ 3202168 h 3202168"/>
                <a:gd name="connsiteX0" fmla="*/ 0 w 1246095"/>
                <a:gd name="connsiteY0" fmla="*/ 0 h 3202168"/>
                <a:gd name="connsiteX1" fmla="*/ 699245 w 1246095"/>
                <a:gd name="connsiteY1" fmla="*/ 1407458 h 3202168"/>
                <a:gd name="connsiteX2" fmla="*/ 1246095 w 1246095"/>
                <a:gd name="connsiteY2" fmla="*/ 3202168 h 3202168"/>
                <a:gd name="connsiteX0" fmla="*/ 0 w 1246095"/>
                <a:gd name="connsiteY0" fmla="*/ 0 h 3202168"/>
                <a:gd name="connsiteX1" fmla="*/ 699245 w 1246095"/>
                <a:gd name="connsiteY1" fmla="*/ 1407458 h 3202168"/>
                <a:gd name="connsiteX2" fmla="*/ 1246095 w 1246095"/>
                <a:gd name="connsiteY2" fmla="*/ 3202168 h 3202168"/>
                <a:gd name="connsiteX0" fmla="*/ 0 w 1246095"/>
                <a:gd name="connsiteY0" fmla="*/ 0 h 3202168"/>
                <a:gd name="connsiteX1" fmla="*/ 1246095 w 1246095"/>
                <a:gd name="connsiteY1" fmla="*/ 3202168 h 3202168"/>
                <a:gd name="connsiteX0" fmla="*/ 0 w 1246095"/>
                <a:gd name="connsiteY0" fmla="*/ 0 h 3202168"/>
                <a:gd name="connsiteX1" fmla="*/ 1246095 w 1246095"/>
                <a:gd name="connsiteY1" fmla="*/ 3202168 h 3202168"/>
                <a:gd name="connsiteX0" fmla="*/ 0 w 1246095"/>
                <a:gd name="connsiteY0" fmla="*/ 0 h 3202168"/>
                <a:gd name="connsiteX1" fmla="*/ 1246095 w 1246095"/>
                <a:gd name="connsiteY1" fmla="*/ 3202168 h 3202168"/>
                <a:gd name="connsiteX0" fmla="*/ 0 w 1246095"/>
                <a:gd name="connsiteY0" fmla="*/ 0 h 3202168"/>
                <a:gd name="connsiteX1" fmla="*/ 1246095 w 1246095"/>
                <a:gd name="connsiteY1" fmla="*/ 3202168 h 3202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46095" h="3202168">
                  <a:moveTo>
                    <a:pt x="0" y="0"/>
                  </a:moveTo>
                  <a:cubicBezTo>
                    <a:pt x="911333" y="34956"/>
                    <a:pt x="901574" y="973278"/>
                    <a:pt x="1246095" y="3202168"/>
                  </a:cubicBezTo>
                </a:path>
              </a:pathLst>
            </a:custGeom>
            <a:noFill/>
            <a:ln w="25400">
              <a:solidFill>
                <a:srgbClr val="8105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3" name="Freeform: Shape 268">
              <a:extLst>
                <a:ext uri="{FF2B5EF4-FFF2-40B4-BE49-F238E27FC236}">
                  <a16:creationId xmlns:a16="http://schemas.microsoft.com/office/drawing/2014/main" id="{EFACC0C2-FD03-43F2-A232-AACCE854C8E1}"/>
                </a:ext>
              </a:extLst>
            </p:cNvPr>
            <p:cNvSpPr/>
            <p:nvPr/>
          </p:nvSpPr>
          <p:spPr>
            <a:xfrm>
              <a:off x="3155792" y="1744290"/>
              <a:ext cx="41880" cy="209267"/>
            </a:xfrm>
            <a:custGeom>
              <a:avLst/>
              <a:gdLst>
                <a:gd name="connsiteX0" fmla="*/ 0 w 1479176"/>
                <a:gd name="connsiteY0" fmla="*/ 0 h 4144580"/>
                <a:gd name="connsiteX1" fmla="*/ 80682 w 1479176"/>
                <a:gd name="connsiteY1" fmla="*/ 2348753 h 4144580"/>
                <a:gd name="connsiteX2" fmla="*/ 125506 w 1479176"/>
                <a:gd name="connsiteY2" fmla="*/ 4061012 h 4144580"/>
                <a:gd name="connsiteX3" fmla="*/ 1479176 w 1479176"/>
                <a:gd name="connsiteY3" fmla="*/ 3836895 h 4144580"/>
                <a:gd name="connsiteX0" fmla="*/ 0 w 1506070"/>
                <a:gd name="connsiteY0" fmla="*/ 0 h 4144580"/>
                <a:gd name="connsiteX1" fmla="*/ 107576 w 1506070"/>
                <a:gd name="connsiteY1" fmla="*/ 2348753 h 4144580"/>
                <a:gd name="connsiteX2" fmla="*/ 152400 w 1506070"/>
                <a:gd name="connsiteY2" fmla="*/ 4061012 h 4144580"/>
                <a:gd name="connsiteX3" fmla="*/ 1506070 w 1506070"/>
                <a:gd name="connsiteY3" fmla="*/ 3836895 h 4144580"/>
                <a:gd name="connsiteX0" fmla="*/ 0 w 1506070"/>
                <a:gd name="connsiteY0" fmla="*/ 0 h 4144580"/>
                <a:gd name="connsiteX1" fmla="*/ 107576 w 1506070"/>
                <a:gd name="connsiteY1" fmla="*/ 2348753 h 4144580"/>
                <a:gd name="connsiteX2" fmla="*/ 152400 w 1506070"/>
                <a:gd name="connsiteY2" fmla="*/ 4061012 h 4144580"/>
                <a:gd name="connsiteX3" fmla="*/ 1506070 w 1506070"/>
                <a:gd name="connsiteY3" fmla="*/ 3836895 h 4144580"/>
                <a:gd name="connsiteX0" fmla="*/ 0 w 1506070"/>
                <a:gd name="connsiteY0" fmla="*/ 0 h 4215211"/>
                <a:gd name="connsiteX1" fmla="*/ 878540 w 1506070"/>
                <a:gd name="connsiteY1" fmla="*/ 1353670 h 4215211"/>
                <a:gd name="connsiteX2" fmla="*/ 152400 w 1506070"/>
                <a:gd name="connsiteY2" fmla="*/ 4061012 h 4215211"/>
                <a:gd name="connsiteX3" fmla="*/ 1506070 w 1506070"/>
                <a:gd name="connsiteY3" fmla="*/ 3836895 h 4215211"/>
                <a:gd name="connsiteX0" fmla="*/ 0 w 879094"/>
                <a:gd name="connsiteY0" fmla="*/ 0 h 4061012"/>
                <a:gd name="connsiteX1" fmla="*/ 878540 w 879094"/>
                <a:gd name="connsiteY1" fmla="*/ 1353670 h 4061012"/>
                <a:gd name="connsiteX2" fmla="*/ 152400 w 879094"/>
                <a:gd name="connsiteY2" fmla="*/ 4061012 h 4061012"/>
                <a:gd name="connsiteX0" fmla="*/ 0 w 1246095"/>
                <a:gd name="connsiteY0" fmla="*/ 0 h 3137648"/>
                <a:gd name="connsiteX1" fmla="*/ 878540 w 1246095"/>
                <a:gd name="connsiteY1" fmla="*/ 1353670 h 3137648"/>
                <a:gd name="connsiteX2" fmla="*/ 1246095 w 1246095"/>
                <a:gd name="connsiteY2" fmla="*/ 3137648 h 3137648"/>
                <a:gd name="connsiteX0" fmla="*/ 0 w 1246095"/>
                <a:gd name="connsiteY0" fmla="*/ 0 h 3141011"/>
                <a:gd name="connsiteX1" fmla="*/ 878540 w 1246095"/>
                <a:gd name="connsiteY1" fmla="*/ 1353670 h 3141011"/>
                <a:gd name="connsiteX2" fmla="*/ 1246095 w 1246095"/>
                <a:gd name="connsiteY2" fmla="*/ 3137648 h 3141011"/>
                <a:gd name="connsiteX0" fmla="*/ 0 w 1246095"/>
                <a:gd name="connsiteY0" fmla="*/ 0 h 3141732"/>
                <a:gd name="connsiteX1" fmla="*/ 878540 w 1246095"/>
                <a:gd name="connsiteY1" fmla="*/ 1353670 h 3141732"/>
                <a:gd name="connsiteX2" fmla="*/ 1246095 w 1246095"/>
                <a:gd name="connsiteY2" fmla="*/ 3137648 h 3141732"/>
                <a:gd name="connsiteX0" fmla="*/ 0 w 1246095"/>
                <a:gd name="connsiteY0" fmla="*/ 0 h 3141931"/>
                <a:gd name="connsiteX1" fmla="*/ 761998 w 1246095"/>
                <a:gd name="connsiteY1" fmla="*/ 1407458 h 3141931"/>
                <a:gd name="connsiteX2" fmla="*/ 1246095 w 1246095"/>
                <a:gd name="connsiteY2" fmla="*/ 3137648 h 3141931"/>
                <a:gd name="connsiteX0" fmla="*/ 0 w 1246095"/>
                <a:gd name="connsiteY0" fmla="*/ 0 h 3142036"/>
                <a:gd name="connsiteX1" fmla="*/ 761998 w 1246095"/>
                <a:gd name="connsiteY1" fmla="*/ 1407458 h 3142036"/>
                <a:gd name="connsiteX2" fmla="*/ 1246095 w 1246095"/>
                <a:gd name="connsiteY2" fmla="*/ 3137648 h 3142036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699245 w 1246095"/>
                <a:gd name="connsiteY1" fmla="*/ 1407458 h 3137648"/>
                <a:gd name="connsiteX2" fmla="*/ 1246095 w 1246095"/>
                <a:gd name="connsiteY2" fmla="*/ 3137648 h 3137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6095" h="3137648">
                  <a:moveTo>
                    <a:pt x="0" y="0"/>
                  </a:moveTo>
                  <a:cubicBezTo>
                    <a:pt x="594658" y="2242"/>
                    <a:pt x="679822" y="1252069"/>
                    <a:pt x="699245" y="1407458"/>
                  </a:cubicBezTo>
                  <a:cubicBezTo>
                    <a:pt x="718668" y="1562847"/>
                    <a:pt x="809812" y="3136154"/>
                    <a:pt x="1246095" y="3137648"/>
                  </a:cubicBezTo>
                </a:path>
              </a:pathLst>
            </a:custGeom>
            <a:noFill/>
            <a:ln w="25400">
              <a:solidFill>
                <a:srgbClr val="8105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4" name="Freeform: Shape 269">
              <a:extLst>
                <a:ext uri="{FF2B5EF4-FFF2-40B4-BE49-F238E27FC236}">
                  <a16:creationId xmlns:a16="http://schemas.microsoft.com/office/drawing/2014/main" id="{B5B04598-47EF-4045-9CE8-50D537A81EDC}"/>
                </a:ext>
              </a:extLst>
            </p:cNvPr>
            <p:cNvSpPr/>
            <p:nvPr/>
          </p:nvSpPr>
          <p:spPr>
            <a:xfrm flipH="1">
              <a:off x="3197672" y="1773281"/>
              <a:ext cx="41880" cy="180276"/>
            </a:xfrm>
            <a:custGeom>
              <a:avLst/>
              <a:gdLst>
                <a:gd name="connsiteX0" fmla="*/ 0 w 1479176"/>
                <a:gd name="connsiteY0" fmla="*/ 0 h 4144580"/>
                <a:gd name="connsiteX1" fmla="*/ 80682 w 1479176"/>
                <a:gd name="connsiteY1" fmla="*/ 2348753 h 4144580"/>
                <a:gd name="connsiteX2" fmla="*/ 125506 w 1479176"/>
                <a:gd name="connsiteY2" fmla="*/ 4061012 h 4144580"/>
                <a:gd name="connsiteX3" fmla="*/ 1479176 w 1479176"/>
                <a:gd name="connsiteY3" fmla="*/ 3836895 h 4144580"/>
                <a:gd name="connsiteX0" fmla="*/ 0 w 1506070"/>
                <a:gd name="connsiteY0" fmla="*/ 0 h 4144580"/>
                <a:gd name="connsiteX1" fmla="*/ 107576 w 1506070"/>
                <a:gd name="connsiteY1" fmla="*/ 2348753 h 4144580"/>
                <a:gd name="connsiteX2" fmla="*/ 152400 w 1506070"/>
                <a:gd name="connsiteY2" fmla="*/ 4061012 h 4144580"/>
                <a:gd name="connsiteX3" fmla="*/ 1506070 w 1506070"/>
                <a:gd name="connsiteY3" fmla="*/ 3836895 h 4144580"/>
                <a:gd name="connsiteX0" fmla="*/ 0 w 1506070"/>
                <a:gd name="connsiteY0" fmla="*/ 0 h 4144580"/>
                <a:gd name="connsiteX1" fmla="*/ 107576 w 1506070"/>
                <a:gd name="connsiteY1" fmla="*/ 2348753 h 4144580"/>
                <a:gd name="connsiteX2" fmla="*/ 152400 w 1506070"/>
                <a:gd name="connsiteY2" fmla="*/ 4061012 h 4144580"/>
                <a:gd name="connsiteX3" fmla="*/ 1506070 w 1506070"/>
                <a:gd name="connsiteY3" fmla="*/ 3836895 h 4144580"/>
                <a:gd name="connsiteX0" fmla="*/ 0 w 1506070"/>
                <a:gd name="connsiteY0" fmla="*/ 0 h 4215211"/>
                <a:gd name="connsiteX1" fmla="*/ 878540 w 1506070"/>
                <a:gd name="connsiteY1" fmla="*/ 1353670 h 4215211"/>
                <a:gd name="connsiteX2" fmla="*/ 152400 w 1506070"/>
                <a:gd name="connsiteY2" fmla="*/ 4061012 h 4215211"/>
                <a:gd name="connsiteX3" fmla="*/ 1506070 w 1506070"/>
                <a:gd name="connsiteY3" fmla="*/ 3836895 h 4215211"/>
                <a:gd name="connsiteX0" fmla="*/ 0 w 879094"/>
                <a:gd name="connsiteY0" fmla="*/ 0 h 4061012"/>
                <a:gd name="connsiteX1" fmla="*/ 878540 w 879094"/>
                <a:gd name="connsiteY1" fmla="*/ 1353670 h 4061012"/>
                <a:gd name="connsiteX2" fmla="*/ 152400 w 879094"/>
                <a:gd name="connsiteY2" fmla="*/ 4061012 h 4061012"/>
                <a:gd name="connsiteX0" fmla="*/ 0 w 1246095"/>
                <a:gd name="connsiteY0" fmla="*/ 0 h 3137648"/>
                <a:gd name="connsiteX1" fmla="*/ 878540 w 1246095"/>
                <a:gd name="connsiteY1" fmla="*/ 1353670 h 3137648"/>
                <a:gd name="connsiteX2" fmla="*/ 1246095 w 1246095"/>
                <a:gd name="connsiteY2" fmla="*/ 3137648 h 3137648"/>
                <a:gd name="connsiteX0" fmla="*/ 0 w 1246095"/>
                <a:gd name="connsiteY0" fmla="*/ 0 h 3141011"/>
                <a:gd name="connsiteX1" fmla="*/ 878540 w 1246095"/>
                <a:gd name="connsiteY1" fmla="*/ 1353670 h 3141011"/>
                <a:gd name="connsiteX2" fmla="*/ 1246095 w 1246095"/>
                <a:gd name="connsiteY2" fmla="*/ 3137648 h 3141011"/>
                <a:gd name="connsiteX0" fmla="*/ 0 w 1246095"/>
                <a:gd name="connsiteY0" fmla="*/ 0 h 3141732"/>
                <a:gd name="connsiteX1" fmla="*/ 878540 w 1246095"/>
                <a:gd name="connsiteY1" fmla="*/ 1353670 h 3141732"/>
                <a:gd name="connsiteX2" fmla="*/ 1246095 w 1246095"/>
                <a:gd name="connsiteY2" fmla="*/ 3137648 h 3141732"/>
                <a:gd name="connsiteX0" fmla="*/ 0 w 1246095"/>
                <a:gd name="connsiteY0" fmla="*/ 0 h 3141931"/>
                <a:gd name="connsiteX1" fmla="*/ 761998 w 1246095"/>
                <a:gd name="connsiteY1" fmla="*/ 1407458 h 3141931"/>
                <a:gd name="connsiteX2" fmla="*/ 1246095 w 1246095"/>
                <a:gd name="connsiteY2" fmla="*/ 3137648 h 3141931"/>
                <a:gd name="connsiteX0" fmla="*/ 0 w 1246095"/>
                <a:gd name="connsiteY0" fmla="*/ 0 h 3142036"/>
                <a:gd name="connsiteX1" fmla="*/ 761998 w 1246095"/>
                <a:gd name="connsiteY1" fmla="*/ 1407458 h 3142036"/>
                <a:gd name="connsiteX2" fmla="*/ 1246095 w 1246095"/>
                <a:gd name="connsiteY2" fmla="*/ 3137648 h 3142036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699245 w 1246095"/>
                <a:gd name="connsiteY1" fmla="*/ 1407458 h 3137648"/>
                <a:gd name="connsiteX2" fmla="*/ 1246095 w 1246095"/>
                <a:gd name="connsiteY2" fmla="*/ 3137648 h 3137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6095" h="3137648">
                  <a:moveTo>
                    <a:pt x="0" y="0"/>
                  </a:moveTo>
                  <a:cubicBezTo>
                    <a:pt x="594658" y="2242"/>
                    <a:pt x="679822" y="1252069"/>
                    <a:pt x="699245" y="1407458"/>
                  </a:cubicBezTo>
                  <a:cubicBezTo>
                    <a:pt x="718668" y="1562847"/>
                    <a:pt x="809812" y="3136154"/>
                    <a:pt x="1246095" y="3137648"/>
                  </a:cubicBezTo>
                </a:path>
              </a:pathLst>
            </a:custGeom>
            <a:noFill/>
            <a:ln w="25400">
              <a:solidFill>
                <a:srgbClr val="8105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5" name="Freeform: Shape 270">
              <a:extLst>
                <a:ext uri="{FF2B5EF4-FFF2-40B4-BE49-F238E27FC236}">
                  <a16:creationId xmlns:a16="http://schemas.microsoft.com/office/drawing/2014/main" id="{F798F4CE-9023-4381-B117-0F9273244F4C}"/>
                </a:ext>
              </a:extLst>
            </p:cNvPr>
            <p:cNvSpPr/>
            <p:nvPr/>
          </p:nvSpPr>
          <p:spPr>
            <a:xfrm>
              <a:off x="3237570" y="1773281"/>
              <a:ext cx="41880" cy="180276"/>
            </a:xfrm>
            <a:custGeom>
              <a:avLst/>
              <a:gdLst>
                <a:gd name="connsiteX0" fmla="*/ 0 w 1479176"/>
                <a:gd name="connsiteY0" fmla="*/ 0 h 4144580"/>
                <a:gd name="connsiteX1" fmla="*/ 80682 w 1479176"/>
                <a:gd name="connsiteY1" fmla="*/ 2348753 h 4144580"/>
                <a:gd name="connsiteX2" fmla="*/ 125506 w 1479176"/>
                <a:gd name="connsiteY2" fmla="*/ 4061012 h 4144580"/>
                <a:gd name="connsiteX3" fmla="*/ 1479176 w 1479176"/>
                <a:gd name="connsiteY3" fmla="*/ 3836895 h 4144580"/>
                <a:gd name="connsiteX0" fmla="*/ 0 w 1506070"/>
                <a:gd name="connsiteY0" fmla="*/ 0 h 4144580"/>
                <a:gd name="connsiteX1" fmla="*/ 107576 w 1506070"/>
                <a:gd name="connsiteY1" fmla="*/ 2348753 h 4144580"/>
                <a:gd name="connsiteX2" fmla="*/ 152400 w 1506070"/>
                <a:gd name="connsiteY2" fmla="*/ 4061012 h 4144580"/>
                <a:gd name="connsiteX3" fmla="*/ 1506070 w 1506070"/>
                <a:gd name="connsiteY3" fmla="*/ 3836895 h 4144580"/>
                <a:gd name="connsiteX0" fmla="*/ 0 w 1506070"/>
                <a:gd name="connsiteY0" fmla="*/ 0 h 4144580"/>
                <a:gd name="connsiteX1" fmla="*/ 107576 w 1506070"/>
                <a:gd name="connsiteY1" fmla="*/ 2348753 h 4144580"/>
                <a:gd name="connsiteX2" fmla="*/ 152400 w 1506070"/>
                <a:gd name="connsiteY2" fmla="*/ 4061012 h 4144580"/>
                <a:gd name="connsiteX3" fmla="*/ 1506070 w 1506070"/>
                <a:gd name="connsiteY3" fmla="*/ 3836895 h 4144580"/>
                <a:gd name="connsiteX0" fmla="*/ 0 w 1506070"/>
                <a:gd name="connsiteY0" fmla="*/ 0 h 4215211"/>
                <a:gd name="connsiteX1" fmla="*/ 878540 w 1506070"/>
                <a:gd name="connsiteY1" fmla="*/ 1353670 h 4215211"/>
                <a:gd name="connsiteX2" fmla="*/ 152400 w 1506070"/>
                <a:gd name="connsiteY2" fmla="*/ 4061012 h 4215211"/>
                <a:gd name="connsiteX3" fmla="*/ 1506070 w 1506070"/>
                <a:gd name="connsiteY3" fmla="*/ 3836895 h 4215211"/>
                <a:gd name="connsiteX0" fmla="*/ 0 w 879094"/>
                <a:gd name="connsiteY0" fmla="*/ 0 h 4061012"/>
                <a:gd name="connsiteX1" fmla="*/ 878540 w 879094"/>
                <a:gd name="connsiteY1" fmla="*/ 1353670 h 4061012"/>
                <a:gd name="connsiteX2" fmla="*/ 152400 w 879094"/>
                <a:gd name="connsiteY2" fmla="*/ 4061012 h 4061012"/>
                <a:gd name="connsiteX0" fmla="*/ 0 w 1246095"/>
                <a:gd name="connsiteY0" fmla="*/ 0 h 3137648"/>
                <a:gd name="connsiteX1" fmla="*/ 878540 w 1246095"/>
                <a:gd name="connsiteY1" fmla="*/ 1353670 h 3137648"/>
                <a:gd name="connsiteX2" fmla="*/ 1246095 w 1246095"/>
                <a:gd name="connsiteY2" fmla="*/ 3137648 h 3137648"/>
                <a:gd name="connsiteX0" fmla="*/ 0 w 1246095"/>
                <a:gd name="connsiteY0" fmla="*/ 0 h 3141011"/>
                <a:gd name="connsiteX1" fmla="*/ 878540 w 1246095"/>
                <a:gd name="connsiteY1" fmla="*/ 1353670 h 3141011"/>
                <a:gd name="connsiteX2" fmla="*/ 1246095 w 1246095"/>
                <a:gd name="connsiteY2" fmla="*/ 3137648 h 3141011"/>
                <a:gd name="connsiteX0" fmla="*/ 0 w 1246095"/>
                <a:gd name="connsiteY0" fmla="*/ 0 h 3141732"/>
                <a:gd name="connsiteX1" fmla="*/ 878540 w 1246095"/>
                <a:gd name="connsiteY1" fmla="*/ 1353670 h 3141732"/>
                <a:gd name="connsiteX2" fmla="*/ 1246095 w 1246095"/>
                <a:gd name="connsiteY2" fmla="*/ 3137648 h 3141732"/>
                <a:gd name="connsiteX0" fmla="*/ 0 w 1246095"/>
                <a:gd name="connsiteY0" fmla="*/ 0 h 3141931"/>
                <a:gd name="connsiteX1" fmla="*/ 761998 w 1246095"/>
                <a:gd name="connsiteY1" fmla="*/ 1407458 h 3141931"/>
                <a:gd name="connsiteX2" fmla="*/ 1246095 w 1246095"/>
                <a:gd name="connsiteY2" fmla="*/ 3137648 h 3141931"/>
                <a:gd name="connsiteX0" fmla="*/ 0 w 1246095"/>
                <a:gd name="connsiteY0" fmla="*/ 0 h 3142036"/>
                <a:gd name="connsiteX1" fmla="*/ 761998 w 1246095"/>
                <a:gd name="connsiteY1" fmla="*/ 1407458 h 3142036"/>
                <a:gd name="connsiteX2" fmla="*/ 1246095 w 1246095"/>
                <a:gd name="connsiteY2" fmla="*/ 3137648 h 3142036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699245 w 1246095"/>
                <a:gd name="connsiteY1" fmla="*/ 1407458 h 3137648"/>
                <a:gd name="connsiteX2" fmla="*/ 1246095 w 1246095"/>
                <a:gd name="connsiteY2" fmla="*/ 3137648 h 3137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6095" h="3137648">
                  <a:moveTo>
                    <a:pt x="0" y="0"/>
                  </a:moveTo>
                  <a:cubicBezTo>
                    <a:pt x="594658" y="2242"/>
                    <a:pt x="679822" y="1252069"/>
                    <a:pt x="699245" y="1407458"/>
                  </a:cubicBezTo>
                  <a:cubicBezTo>
                    <a:pt x="718668" y="1562847"/>
                    <a:pt x="809812" y="3136154"/>
                    <a:pt x="1246095" y="3137648"/>
                  </a:cubicBezTo>
                </a:path>
              </a:pathLst>
            </a:custGeom>
            <a:noFill/>
            <a:ln w="25400">
              <a:solidFill>
                <a:srgbClr val="8105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6" name="Freeform: Shape 271">
              <a:extLst>
                <a:ext uri="{FF2B5EF4-FFF2-40B4-BE49-F238E27FC236}">
                  <a16:creationId xmlns:a16="http://schemas.microsoft.com/office/drawing/2014/main" id="{E1FF6282-5A5E-4116-A610-5B1DB94388E4}"/>
                </a:ext>
              </a:extLst>
            </p:cNvPr>
            <p:cNvSpPr/>
            <p:nvPr/>
          </p:nvSpPr>
          <p:spPr>
            <a:xfrm flipH="1">
              <a:off x="3279450" y="1800444"/>
              <a:ext cx="41880" cy="153113"/>
            </a:xfrm>
            <a:custGeom>
              <a:avLst/>
              <a:gdLst>
                <a:gd name="connsiteX0" fmla="*/ 0 w 1479176"/>
                <a:gd name="connsiteY0" fmla="*/ 0 h 4144580"/>
                <a:gd name="connsiteX1" fmla="*/ 80682 w 1479176"/>
                <a:gd name="connsiteY1" fmla="*/ 2348753 h 4144580"/>
                <a:gd name="connsiteX2" fmla="*/ 125506 w 1479176"/>
                <a:gd name="connsiteY2" fmla="*/ 4061012 h 4144580"/>
                <a:gd name="connsiteX3" fmla="*/ 1479176 w 1479176"/>
                <a:gd name="connsiteY3" fmla="*/ 3836895 h 4144580"/>
                <a:gd name="connsiteX0" fmla="*/ 0 w 1506070"/>
                <a:gd name="connsiteY0" fmla="*/ 0 h 4144580"/>
                <a:gd name="connsiteX1" fmla="*/ 107576 w 1506070"/>
                <a:gd name="connsiteY1" fmla="*/ 2348753 h 4144580"/>
                <a:gd name="connsiteX2" fmla="*/ 152400 w 1506070"/>
                <a:gd name="connsiteY2" fmla="*/ 4061012 h 4144580"/>
                <a:gd name="connsiteX3" fmla="*/ 1506070 w 1506070"/>
                <a:gd name="connsiteY3" fmla="*/ 3836895 h 4144580"/>
                <a:gd name="connsiteX0" fmla="*/ 0 w 1506070"/>
                <a:gd name="connsiteY0" fmla="*/ 0 h 4144580"/>
                <a:gd name="connsiteX1" fmla="*/ 107576 w 1506070"/>
                <a:gd name="connsiteY1" fmla="*/ 2348753 h 4144580"/>
                <a:gd name="connsiteX2" fmla="*/ 152400 w 1506070"/>
                <a:gd name="connsiteY2" fmla="*/ 4061012 h 4144580"/>
                <a:gd name="connsiteX3" fmla="*/ 1506070 w 1506070"/>
                <a:gd name="connsiteY3" fmla="*/ 3836895 h 4144580"/>
                <a:gd name="connsiteX0" fmla="*/ 0 w 1506070"/>
                <a:gd name="connsiteY0" fmla="*/ 0 h 4215211"/>
                <a:gd name="connsiteX1" fmla="*/ 878540 w 1506070"/>
                <a:gd name="connsiteY1" fmla="*/ 1353670 h 4215211"/>
                <a:gd name="connsiteX2" fmla="*/ 152400 w 1506070"/>
                <a:gd name="connsiteY2" fmla="*/ 4061012 h 4215211"/>
                <a:gd name="connsiteX3" fmla="*/ 1506070 w 1506070"/>
                <a:gd name="connsiteY3" fmla="*/ 3836895 h 4215211"/>
                <a:gd name="connsiteX0" fmla="*/ 0 w 879094"/>
                <a:gd name="connsiteY0" fmla="*/ 0 h 4061012"/>
                <a:gd name="connsiteX1" fmla="*/ 878540 w 879094"/>
                <a:gd name="connsiteY1" fmla="*/ 1353670 h 4061012"/>
                <a:gd name="connsiteX2" fmla="*/ 152400 w 879094"/>
                <a:gd name="connsiteY2" fmla="*/ 4061012 h 4061012"/>
                <a:gd name="connsiteX0" fmla="*/ 0 w 1246095"/>
                <a:gd name="connsiteY0" fmla="*/ 0 h 3137648"/>
                <a:gd name="connsiteX1" fmla="*/ 878540 w 1246095"/>
                <a:gd name="connsiteY1" fmla="*/ 1353670 h 3137648"/>
                <a:gd name="connsiteX2" fmla="*/ 1246095 w 1246095"/>
                <a:gd name="connsiteY2" fmla="*/ 3137648 h 3137648"/>
                <a:gd name="connsiteX0" fmla="*/ 0 w 1246095"/>
                <a:gd name="connsiteY0" fmla="*/ 0 h 3141011"/>
                <a:gd name="connsiteX1" fmla="*/ 878540 w 1246095"/>
                <a:gd name="connsiteY1" fmla="*/ 1353670 h 3141011"/>
                <a:gd name="connsiteX2" fmla="*/ 1246095 w 1246095"/>
                <a:gd name="connsiteY2" fmla="*/ 3137648 h 3141011"/>
                <a:gd name="connsiteX0" fmla="*/ 0 w 1246095"/>
                <a:gd name="connsiteY0" fmla="*/ 0 h 3141732"/>
                <a:gd name="connsiteX1" fmla="*/ 878540 w 1246095"/>
                <a:gd name="connsiteY1" fmla="*/ 1353670 h 3141732"/>
                <a:gd name="connsiteX2" fmla="*/ 1246095 w 1246095"/>
                <a:gd name="connsiteY2" fmla="*/ 3137648 h 3141732"/>
                <a:gd name="connsiteX0" fmla="*/ 0 w 1246095"/>
                <a:gd name="connsiteY0" fmla="*/ 0 h 3141931"/>
                <a:gd name="connsiteX1" fmla="*/ 761998 w 1246095"/>
                <a:gd name="connsiteY1" fmla="*/ 1407458 h 3141931"/>
                <a:gd name="connsiteX2" fmla="*/ 1246095 w 1246095"/>
                <a:gd name="connsiteY2" fmla="*/ 3137648 h 3141931"/>
                <a:gd name="connsiteX0" fmla="*/ 0 w 1246095"/>
                <a:gd name="connsiteY0" fmla="*/ 0 h 3142036"/>
                <a:gd name="connsiteX1" fmla="*/ 761998 w 1246095"/>
                <a:gd name="connsiteY1" fmla="*/ 1407458 h 3142036"/>
                <a:gd name="connsiteX2" fmla="*/ 1246095 w 1246095"/>
                <a:gd name="connsiteY2" fmla="*/ 3137648 h 3142036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699245 w 1246095"/>
                <a:gd name="connsiteY1" fmla="*/ 1407458 h 3137648"/>
                <a:gd name="connsiteX2" fmla="*/ 1246095 w 1246095"/>
                <a:gd name="connsiteY2" fmla="*/ 3137648 h 3137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6095" h="3137648">
                  <a:moveTo>
                    <a:pt x="0" y="0"/>
                  </a:moveTo>
                  <a:cubicBezTo>
                    <a:pt x="594658" y="2242"/>
                    <a:pt x="679822" y="1252069"/>
                    <a:pt x="699245" y="1407458"/>
                  </a:cubicBezTo>
                  <a:cubicBezTo>
                    <a:pt x="718668" y="1562847"/>
                    <a:pt x="809812" y="3136154"/>
                    <a:pt x="1246095" y="3137648"/>
                  </a:cubicBezTo>
                </a:path>
              </a:pathLst>
            </a:custGeom>
            <a:noFill/>
            <a:ln w="25400">
              <a:solidFill>
                <a:srgbClr val="8105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7" name="Freeform: Shape 272">
              <a:extLst>
                <a:ext uri="{FF2B5EF4-FFF2-40B4-BE49-F238E27FC236}">
                  <a16:creationId xmlns:a16="http://schemas.microsoft.com/office/drawing/2014/main" id="{6EE982CA-8874-45E2-9E59-BAB36362E077}"/>
                </a:ext>
              </a:extLst>
            </p:cNvPr>
            <p:cNvSpPr/>
            <p:nvPr/>
          </p:nvSpPr>
          <p:spPr>
            <a:xfrm>
              <a:off x="3321330" y="1800444"/>
              <a:ext cx="41880" cy="81295"/>
            </a:xfrm>
            <a:custGeom>
              <a:avLst/>
              <a:gdLst>
                <a:gd name="connsiteX0" fmla="*/ 0 w 1479176"/>
                <a:gd name="connsiteY0" fmla="*/ 0 h 4144580"/>
                <a:gd name="connsiteX1" fmla="*/ 80682 w 1479176"/>
                <a:gd name="connsiteY1" fmla="*/ 2348753 h 4144580"/>
                <a:gd name="connsiteX2" fmla="*/ 125506 w 1479176"/>
                <a:gd name="connsiteY2" fmla="*/ 4061012 h 4144580"/>
                <a:gd name="connsiteX3" fmla="*/ 1479176 w 1479176"/>
                <a:gd name="connsiteY3" fmla="*/ 3836895 h 4144580"/>
                <a:gd name="connsiteX0" fmla="*/ 0 w 1506070"/>
                <a:gd name="connsiteY0" fmla="*/ 0 h 4144580"/>
                <a:gd name="connsiteX1" fmla="*/ 107576 w 1506070"/>
                <a:gd name="connsiteY1" fmla="*/ 2348753 h 4144580"/>
                <a:gd name="connsiteX2" fmla="*/ 152400 w 1506070"/>
                <a:gd name="connsiteY2" fmla="*/ 4061012 h 4144580"/>
                <a:gd name="connsiteX3" fmla="*/ 1506070 w 1506070"/>
                <a:gd name="connsiteY3" fmla="*/ 3836895 h 4144580"/>
                <a:gd name="connsiteX0" fmla="*/ 0 w 1506070"/>
                <a:gd name="connsiteY0" fmla="*/ 0 h 4144580"/>
                <a:gd name="connsiteX1" fmla="*/ 107576 w 1506070"/>
                <a:gd name="connsiteY1" fmla="*/ 2348753 h 4144580"/>
                <a:gd name="connsiteX2" fmla="*/ 152400 w 1506070"/>
                <a:gd name="connsiteY2" fmla="*/ 4061012 h 4144580"/>
                <a:gd name="connsiteX3" fmla="*/ 1506070 w 1506070"/>
                <a:gd name="connsiteY3" fmla="*/ 3836895 h 4144580"/>
                <a:gd name="connsiteX0" fmla="*/ 0 w 1506070"/>
                <a:gd name="connsiteY0" fmla="*/ 0 h 4215211"/>
                <a:gd name="connsiteX1" fmla="*/ 878540 w 1506070"/>
                <a:gd name="connsiteY1" fmla="*/ 1353670 h 4215211"/>
                <a:gd name="connsiteX2" fmla="*/ 152400 w 1506070"/>
                <a:gd name="connsiteY2" fmla="*/ 4061012 h 4215211"/>
                <a:gd name="connsiteX3" fmla="*/ 1506070 w 1506070"/>
                <a:gd name="connsiteY3" fmla="*/ 3836895 h 4215211"/>
                <a:gd name="connsiteX0" fmla="*/ 0 w 879094"/>
                <a:gd name="connsiteY0" fmla="*/ 0 h 4061012"/>
                <a:gd name="connsiteX1" fmla="*/ 878540 w 879094"/>
                <a:gd name="connsiteY1" fmla="*/ 1353670 h 4061012"/>
                <a:gd name="connsiteX2" fmla="*/ 152400 w 879094"/>
                <a:gd name="connsiteY2" fmla="*/ 4061012 h 4061012"/>
                <a:gd name="connsiteX0" fmla="*/ 0 w 1246095"/>
                <a:gd name="connsiteY0" fmla="*/ 0 h 3137648"/>
                <a:gd name="connsiteX1" fmla="*/ 878540 w 1246095"/>
                <a:gd name="connsiteY1" fmla="*/ 1353670 h 3137648"/>
                <a:gd name="connsiteX2" fmla="*/ 1246095 w 1246095"/>
                <a:gd name="connsiteY2" fmla="*/ 3137648 h 3137648"/>
                <a:gd name="connsiteX0" fmla="*/ 0 w 1246095"/>
                <a:gd name="connsiteY0" fmla="*/ 0 h 3141011"/>
                <a:gd name="connsiteX1" fmla="*/ 878540 w 1246095"/>
                <a:gd name="connsiteY1" fmla="*/ 1353670 h 3141011"/>
                <a:gd name="connsiteX2" fmla="*/ 1246095 w 1246095"/>
                <a:gd name="connsiteY2" fmla="*/ 3137648 h 3141011"/>
                <a:gd name="connsiteX0" fmla="*/ 0 w 1246095"/>
                <a:gd name="connsiteY0" fmla="*/ 0 h 3141732"/>
                <a:gd name="connsiteX1" fmla="*/ 878540 w 1246095"/>
                <a:gd name="connsiteY1" fmla="*/ 1353670 h 3141732"/>
                <a:gd name="connsiteX2" fmla="*/ 1246095 w 1246095"/>
                <a:gd name="connsiteY2" fmla="*/ 3137648 h 3141732"/>
                <a:gd name="connsiteX0" fmla="*/ 0 w 1246095"/>
                <a:gd name="connsiteY0" fmla="*/ 0 h 3141931"/>
                <a:gd name="connsiteX1" fmla="*/ 761998 w 1246095"/>
                <a:gd name="connsiteY1" fmla="*/ 1407458 h 3141931"/>
                <a:gd name="connsiteX2" fmla="*/ 1246095 w 1246095"/>
                <a:gd name="connsiteY2" fmla="*/ 3137648 h 3141931"/>
                <a:gd name="connsiteX0" fmla="*/ 0 w 1246095"/>
                <a:gd name="connsiteY0" fmla="*/ 0 h 3142036"/>
                <a:gd name="connsiteX1" fmla="*/ 761998 w 1246095"/>
                <a:gd name="connsiteY1" fmla="*/ 1407458 h 3142036"/>
                <a:gd name="connsiteX2" fmla="*/ 1246095 w 1246095"/>
                <a:gd name="connsiteY2" fmla="*/ 3137648 h 3142036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699245 w 1246095"/>
                <a:gd name="connsiteY1" fmla="*/ 1407458 h 3137648"/>
                <a:gd name="connsiteX2" fmla="*/ 1246095 w 1246095"/>
                <a:gd name="connsiteY2" fmla="*/ 3137648 h 3137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6095" h="3137648">
                  <a:moveTo>
                    <a:pt x="0" y="0"/>
                  </a:moveTo>
                  <a:cubicBezTo>
                    <a:pt x="594658" y="2242"/>
                    <a:pt x="679822" y="1252069"/>
                    <a:pt x="699245" y="1407458"/>
                  </a:cubicBezTo>
                  <a:cubicBezTo>
                    <a:pt x="718668" y="1562847"/>
                    <a:pt x="809812" y="3136154"/>
                    <a:pt x="1246095" y="3137648"/>
                  </a:cubicBezTo>
                </a:path>
              </a:pathLst>
            </a:custGeom>
            <a:noFill/>
            <a:ln w="25400">
              <a:solidFill>
                <a:srgbClr val="8105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8" name="Freeform: Shape 273">
              <a:extLst>
                <a:ext uri="{FF2B5EF4-FFF2-40B4-BE49-F238E27FC236}">
                  <a16:creationId xmlns:a16="http://schemas.microsoft.com/office/drawing/2014/main" id="{4382B8C0-724F-43A6-A2DF-8B1FAA8D4EE2}"/>
                </a:ext>
              </a:extLst>
            </p:cNvPr>
            <p:cNvSpPr/>
            <p:nvPr/>
          </p:nvSpPr>
          <p:spPr>
            <a:xfrm flipH="1">
              <a:off x="3362527" y="1823525"/>
              <a:ext cx="40581" cy="58214"/>
            </a:xfrm>
            <a:custGeom>
              <a:avLst/>
              <a:gdLst>
                <a:gd name="connsiteX0" fmla="*/ 0 w 1479176"/>
                <a:gd name="connsiteY0" fmla="*/ 0 h 4144580"/>
                <a:gd name="connsiteX1" fmla="*/ 80682 w 1479176"/>
                <a:gd name="connsiteY1" fmla="*/ 2348753 h 4144580"/>
                <a:gd name="connsiteX2" fmla="*/ 125506 w 1479176"/>
                <a:gd name="connsiteY2" fmla="*/ 4061012 h 4144580"/>
                <a:gd name="connsiteX3" fmla="*/ 1479176 w 1479176"/>
                <a:gd name="connsiteY3" fmla="*/ 3836895 h 4144580"/>
                <a:gd name="connsiteX0" fmla="*/ 0 w 1506070"/>
                <a:gd name="connsiteY0" fmla="*/ 0 h 4144580"/>
                <a:gd name="connsiteX1" fmla="*/ 107576 w 1506070"/>
                <a:gd name="connsiteY1" fmla="*/ 2348753 h 4144580"/>
                <a:gd name="connsiteX2" fmla="*/ 152400 w 1506070"/>
                <a:gd name="connsiteY2" fmla="*/ 4061012 h 4144580"/>
                <a:gd name="connsiteX3" fmla="*/ 1506070 w 1506070"/>
                <a:gd name="connsiteY3" fmla="*/ 3836895 h 4144580"/>
                <a:gd name="connsiteX0" fmla="*/ 0 w 1506070"/>
                <a:gd name="connsiteY0" fmla="*/ 0 h 4144580"/>
                <a:gd name="connsiteX1" fmla="*/ 107576 w 1506070"/>
                <a:gd name="connsiteY1" fmla="*/ 2348753 h 4144580"/>
                <a:gd name="connsiteX2" fmla="*/ 152400 w 1506070"/>
                <a:gd name="connsiteY2" fmla="*/ 4061012 h 4144580"/>
                <a:gd name="connsiteX3" fmla="*/ 1506070 w 1506070"/>
                <a:gd name="connsiteY3" fmla="*/ 3836895 h 4144580"/>
                <a:gd name="connsiteX0" fmla="*/ 0 w 1506070"/>
                <a:gd name="connsiteY0" fmla="*/ 0 h 4215211"/>
                <a:gd name="connsiteX1" fmla="*/ 878540 w 1506070"/>
                <a:gd name="connsiteY1" fmla="*/ 1353670 h 4215211"/>
                <a:gd name="connsiteX2" fmla="*/ 152400 w 1506070"/>
                <a:gd name="connsiteY2" fmla="*/ 4061012 h 4215211"/>
                <a:gd name="connsiteX3" fmla="*/ 1506070 w 1506070"/>
                <a:gd name="connsiteY3" fmla="*/ 3836895 h 4215211"/>
                <a:gd name="connsiteX0" fmla="*/ 0 w 879094"/>
                <a:gd name="connsiteY0" fmla="*/ 0 h 4061012"/>
                <a:gd name="connsiteX1" fmla="*/ 878540 w 879094"/>
                <a:gd name="connsiteY1" fmla="*/ 1353670 h 4061012"/>
                <a:gd name="connsiteX2" fmla="*/ 152400 w 879094"/>
                <a:gd name="connsiteY2" fmla="*/ 4061012 h 4061012"/>
                <a:gd name="connsiteX0" fmla="*/ 0 w 1246095"/>
                <a:gd name="connsiteY0" fmla="*/ 0 h 3137648"/>
                <a:gd name="connsiteX1" fmla="*/ 878540 w 1246095"/>
                <a:gd name="connsiteY1" fmla="*/ 1353670 h 3137648"/>
                <a:gd name="connsiteX2" fmla="*/ 1246095 w 1246095"/>
                <a:gd name="connsiteY2" fmla="*/ 3137648 h 3137648"/>
                <a:gd name="connsiteX0" fmla="*/ 0 w 1246095"/>
                <a:gd name="connsiteY0" fmla="*/ 0 h 3141011"/>
                <a:gd name="connsiteX1" fmla="*/ 878540 w 1246095"/>
                <a:gd name="connsiteY1" fmla="*/ 1353670 h 3141011"/>
                <a:gd name="connsiteX2" fmla="*/ 1246095 w 1246095"/>
                <a:gd name="connsiteY2" fmla="*/ 3137648 h 3141011"/>
                <a:gd name="connsiteX0" fmla="*/ 0 w 1246095"/>
                <a:gd name="connsiteY0" fmla="*/ 0 h 3141732"/>
                <a:gd name="connsiteX1" fmla="*/ 878540 w 1246095"/>
                <a:gd name="connsiteY1" fmla="*/ 1353670 h 3141732"/>
                <a:gd name="connsiteX2" fmla="*/ 1246095 w 1246095"/>
                <a:gd name="connsiteY2" fmla="*/ 3137648 h 3141732"/>
                <a:gd name="connsiteX0" fmla="*/ 0 w 1246095"/>
                <a:gd name="connsiteY0" fmla="*/ 0 h 3141931"/>
                <a:gd name="connsiteX1" fmla="*/ 761998 w 1246095"/>
                <a:gd name="connsiteY1" fmla="*/ 1407458 h 3141931"/>
                <a:gd name="connsiteX2" fmla="*/ 1246095 w 1246095"/>
                <a:gd name="connsiteY2" fmla="*/ 3137648 h 3141931"/>
                <a:gd name="connsiteX0" fmla="*/ 0 w 1246095"/>
                <a:gd name="connsiteY0" fmla="*/ 0 h 3142036"/>
                <a:gd name="connsiteX1" fmla="*/ 761998 w 1246095"/>
                <a:gd name="connsiteY1" fmla="*/ 1407458 h 3142036"/>
                <a:gd name="connsiteX2" fmla="*/ 1246095 w 1246095"/>
                <a:gd name="connsiteY2" fmla="*/ 3137648 h 3142036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761998 w 1246095"/>
                <a:gd name="connsiteY1" fmla="*/ 1407458 h 3137648"/>
                <a:gd name="connsiteX2" fmla="*/ 1246095 w 1246095"/>
                <a:gd name="connsiteY2" fmla="*/ 3137648 h 3137648"/>
                <a:gd name="connsiteX0" fmla="*/ 0 w 1246095"/>
                <a:gd name="connsiteY0" fmla="*/ 0 h 3137648"/>
                <a:gd name="connsiteX1" fmla="*/ 699245 w 1246095"/>
                <a:gd name="connsiteY1" fmla="*/ 1407458 h 3137648"/>
                <a:gd name="connsiteX2" fmla="*/ 1246095 w 1246095"/>
                <a:gd name="connsiteY2" fmla="*/ 3137648 h 3137648"/>
                <a:gd name="connsiteX0" fmla="*/ 1 w 546851"/>
                <a:gd name="connsiteY0" fmla="*/ 0 h 1730190"/>
                <a:gd name="connsiteX1" fmla="*/ 546851 w 546851"/>
                <a:gd name="connsiteY1" fmla="*/ 1730190 h 1730190"/>
                <a:gd name="connsiteX0" fmla="*/ 1 w 546851"/>
                <a:gd name="connsiteY0" fmla="*/ 448 h 1730638"/>
                <a:gd name="connsiteX1" fmla="*/ 546851 w 546851"/>
                <a:gd name="connsiteY1" fmla="*/ 1730638 h 1730638"/>
                <a:gd name="connsiteX0" fmla="*/ 0 w 1050169"/>
                <a:gd name="connsiteY0" fmla="*/ 450 h 1730640"/>
                <a:gd name="connsiteX1" fmla="*/ 1050169 w 1050169"/>
                <a:gd name="connsiteY1" fmla="*/ 1730640 h 1730640"/>
                <a:gd name="connsiteX0" fmla="*/ 0 w 1050169"/>
                <a:gd name="connsiteY0" fmla="*/ 0 h 1730190"/>
                <a:gd name="connsiteX1" fmla="*/ 1050169 w 1050169"/>
                <a:gd name="connsiteY1" fmla="*/ 1730190 h 1730190"/>
                <a:gd name="connsiteX0" fmla="*/ 0 w 1207457"/>
                <a:gd name="connsiteY0" fmla="*/ 0 h 1730190"/>
                <a:gd name="connsiteX1" fmla="*/ 1207457 w 1207457"/>
                <a:gd name="connsiteY1" fmla="*/ 1730190 h 1730190"/>
                <a:gd name="connsiteX0" fmla="*/ 0 w 1207457"/>
                <a:gd name="connsiteY0" fmla="*/ 0 h 1980117"/>
                <a:gd name="connsiteX1" fmla="*/ 1207457 w 1207457"/>
                <a:gd name="connsiteY1" fmla="*/ 1980117 h 1980117"/>
                <a:gd name="connsiteX0" fmla="*/ 0 w 1207457"/>
                <a:gd name="connsiteY0" fmla="*/ 0 h 1980117"/>
                <a:gd name="connsiteX1" fmla="*/ 1207457 w 1207457"/>
                <a:gd name="connsiteY1" fmla="*/ 1980117 h 1980117"/>
                <a:gd name="connsiteX0" fmla="*/ 0 w 1207457"/>
                <a:gd name="connsiteY0" fmla="*/ 0 h 1643904"/>
                <a:gd name="connsiteX1" fmla="*/ 1207457 w 1207457"/>
                <a:gd name="connsiteY1" fmla="*/ 1643904 h 1643904"/>
                <a:gd name="connsiteX0" fmla="*/ 0 w 1207457"/>
                <a:gd name="connsiteY0" fmla="*/ 0 h 1643904"/>
                <a:gd name="connsiteX1" fmla="*/ 1207457 w 1207457"/>
                <a:gd name="connsiteY1" fmla="*/ 1643904 h 1643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07457" h="1643904">
                  <a:moveTo>
                    <a:pt x="0" y="0"/>
                  </a:moveTo>
                  <a:cubicBezTo>
                    <a:pt x="1160118" y="380266"/>
                    <a:pt x="771174" y="1642410"/>
                    <a:pt x="1207457" y="1643904"/>
                  </a:cubicBezTo>
                </a:path>
              </a:pathLst>
            </a:custGeom>
            <a:noFill/>
            <a:ln w="25400">
              <a:solidFill>
                <a:srgbClr val="8105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9" name="Freeform: Shape 88">
              <a:extLst>
                <a:ext uri="{FF2B5EF4-FFF2-40B4-BE49-F238E27FC236}">
                  <a16:creationId xmlns:a16="http://schemas.microsoft.com/office/drawing/2014/main" id="{E78E4709-00F0-4D56-9782-F1E7D5116F59}"/>
                </a:ext>
              </a:extLst>
            </p:cNvPr>
            <p:cNvSpPr/>
            <p:nvPr/>
          </p:nvSpPr>
          <p:spPr>
            <a:xfrm>
              <a:off x="3394893" y="1081018"/>
              <a:ext cx="720566" cy="744379"/>
            </a:xfrm>
            <a:custGeom>
              <a:avLst/>
              <a:gdLst>
                <a:gd name="connsiteX0" fmla="*/ 0 w 2857500"/>
                <a:gd name="connsiteY0" fmla="*/ 0 h 1476375"/>
                <a:gd name="connsiteX1" fmla="*/ 485775 w 2857500"/>
                <a:gd name="connsiteY1" fmla="*/ 0 h 1476375"/>
                <a:gd name="connsiteX2" fmla="*/ 828675 w 2857500"/>
                <a:gd name="connsiteY2" fmla="*/ 1476375 h 1476375"/>
                <a:gd name="connsiteX3" fmla="*/ 914400 w 2857500"/>
                <a:gd name="connsiteY3" fmla="*/ 971550 h 1476375"/>
                <a:gd name="connsiteX4" fmla="*/ 1038225 w 2857500"/>
                <a:gd name="connsiteY4" fmla="*/ 1152525 h 1476375"/>
                <a:gd name="connsiteX5" fmla="*/ 1123950 w 2857500"/>
                <a:gd name="connsiteY5" fmla="*/ 838200 h 1476375"/>
                <a:gd name="connsiteX6" fmla="*/ 1228725 w 2857500"/>
                <a:gd name="connsiteY6" fmla="*/ 1314450 h 1476375"/>
                <a:gd name="connsiteX7" fmla="*/ 1409700 w 2857500"/>
                <a:gd name="connsiteY7" fmla="*/ 695325 h 1476375"/>
                <a:gd name="connsiteX8" fmla="*/ 1447800 w 2857500"/>
                <a:gd name="connsiteY8" fmla="*/ 1143000 h 1476375"/>
                <a:gd name="connsiteX9" fmla="*/ 1590675 w 2857500"/>
                <a:gd name="connsiteY9" fmla="*/ 838200 h 1476375"/>
                <a:gd name="connsiteX10" fmla="*/ 1743075 w 2857500"/>
                <a:gd name="connsiteY10" fmla="*/ 1057275 h 1476375"/>
                <a:gd name="connsiteX11" fmla="*/ 1990725 w 2857500"/>
                <a:gd name="connsiteY11" fmla="*/ 952500 h 1476375"/>
                <a:gd name="connsiteX12" fmla="*/ 2009775 w 2857500"/>
                <a:gd name="connsiteY12" fmla="*/ 1162050 h 1476375"/>
                <a:gd name="connsiteX13" fmla="*/ 2228850 w 2857500"/>
                <a:gd name="connsiteY13" fmla="*/ 762000 h 1476375"/>
                <a:gd name="connsiteX14" fmla="*/ 2857500 w 2857500"/>
                <a:gd name="connsiteY14" fmla="*/ 333375 h 1476375"/>
                <a:gd name="connsiteX0" fmla="*/ 0 w 2857500"/>
                <a:gd name="connsiteY0" fmla="*/ 0 h 1476375"/>
                <a:gd name="connsiteX1" fmla="*/ 485775 w 2857500"/>
                <a:gd name="connsiteY1" fmla="*/ 0 h 1476375"/>
                <a:gd name="connsiteX2" fmla="*/ 828675 w 2857500"/>
                <a:gd name="connsiteY2" fmla="*/ 1476375 h 1476375"/>
                <a:gd name="connsiteX3" fmla="*/ 1038225 w 2857500"/>
                <a:gd name="connsiteY3" fmla="*/ 1152525 h 1476375"/>
                <a:gd name="connsiteX4" fmla="*/ 1123950 w 2857500"/>
                <a:gd name="connsiteY4" fmla="*/ 838200 h 1476375"/>
                <a:gd name="connsiteX5" fmla="*/ 1228725 w 2857500"/>
                <a:gd name="connsiteY5" fmla="*/ 1314450 h 1476375"/>
                <a:gd name="connsiteX6" fmla="*/ 1409700 w 2857500"/>
                <a:gd name="connsiteY6" fmla="*/ 695325 h 1476375"/>
                <a:gd name="connsiteX7" fmla="*/ 1447800 w 2857500"/>
                <a:gd name="connsiteY7" fmla="*/ 1143000 h 1476375"/>
                <a:gd name="connsiteX8" fmla="*/ 1590675 w 2857500"/>
                <a:gd name="connsiteY8" fmla="*/ 838200 h 1476375"/>
                <a:gd name="connsiteX9" fmla="*/ 1743075 w 2857500"/>
                <a:gd name="connsiteY9" fmla="*/ 1057275 h 1476375"/>
                <a:gd name="connsiteX10" fmla="*/ 1990725 w 2857500"/>
                <a:gd name="connsiteY10" fmla="*/ 952500 h 1476375"/>
                <a:gd name="connsiteX11" fmla="*/ 2009775 w 2857500"/>
                <a:gd name="connsiteY11" fmla="*/ 1162050 h 1476375"/>
                <a:gd name="connsiteX12" fmla="*/ 2228850 w 2857500"/>
                <a:gd name="connsiteY12" fmla="*/ 762000 h 1476375"/>
                <a:gd name="connsiteX13" fmla="*/ 2857500 w 2857500"/>
                <a:gd name="connsiteY13" fmla="*/ 333375 h 1476375"/>
                <a:gd name="connsiteX0" fmla="*/ 0 w 2857500"/>
                <a:gd name="connsiteY0" fmla="*/ 0 h 1476375"/>
                <a:gd name="connsiteX1" fmla="*/ 485775 w 2857500"/>
                <a:gd name="connsiteY1" fmla="*/ 0 h 1476375"/>
                <a:gd name="connsiteX2" fmla="*/ 828675 w 2857500"/>
                <a:gd name="connsiteY2" fmla="*/ 1476375 h 1476375"/>
                <a:gd name="connsiteX3" fmla="*/ 1123950 w 2857500"/>
                <a:gd name="connsiteY3" fmla="*/ 838200 h 1476375"/>
                <a:gd name="connsiteX4" fmla="*/ 1228725 w 2857500"/>
                <a:gd name="connsiteY4" fmla="*/ 1314450 h 1476375"/>
                <a:gd name="connsiteX5" fmla="*/ 1409700 w 2857500"/>
                <a:gd name="connsiteY5" fmla="*/ 695325 h 1476375"/>
                <a:gd name="connsiteX6" fmla="*/ 1447800 w 2857500"/>
                <a:gd name="connsiteY6" fmla="*/ 1143000 h 1476375"/>
                <a:gd name="connsiteX7" fmla="*/ 1590675 w 2857500"/>
                <a:gd name="connsiteY7" fmla="*/ 838200 h 1476375"/>
                <a:gd name="connsiteX8" fmla="*/ 1743075 w 2857500"/>
                <a:gd name="connsiteY8" fmla="*/ 1057275 h 1476375"/>
                <a:gd name="connsiteX9" fmla="*/ 1990725 w 2857500"/>
                <a:gd name="connsiteY9" fmla="*/ 952500 h 1476375"/>
                <a:gd name="connsiteX10" fmla="*/ 2009775 w 2857500"/>
                <a:gd name="connsiteY10" fmla="*/ 1162050 h 1476375"/>
                <a:gd name="connsiteX11" fmla="*/ 2228850 w 2857500"/>
                <a:gd name="connsiteY11" fmla="*/ 762000 h 1476375"/>
                <a:gd name="connsiteX12" fmla="*/ 2857500 w 2857500"/>
                <a:gd name="connsiteY12" fmla="*/ 333375 h 1476375"/>
                <a:gd name="connsiteX0" fmla="*/ 0 w 2857500"/>
                <a:gd name="connsiteY0" fmla="*/ 0 h 1476375"/>
                <a:gd name="connsiteX1" fmla="*/ 485775 w 2857500"/>
                <a:gd name="connsiteY1" fmla="*/ 0 h 1476375"/>
                <a:gd name="connsiteX2" fmla="*/ 828675 w 2857500"/>
                <a:gd name="connsiteY2" fmla="*/ 1476375 h 1476375"/>
                <a:gd name="connsiteX3" fmla="*/ 1228725 w 2857500"/>
                <a:gd name="connsiteY3" fmla="*/ 1314450 h 1476375"/>
                <a:gd name="connsiteX4" fmla="*/ 1409700 w 2857500"/>
                <a:gd name="connsiteY4" fmla="*/ 695325 h 1476375"/>
                <a:gd name="connsiteX5" fmla="*/ 1447800 w 2857500"/>
                <a:gd name="connsiteY5" fmla="*/ 1143000 h 1476375"/>
                <a:gd name="connsiteX6" fmla="*/ 1590675 w 2857500"/>
                <a:gd name="connsiteY6" fmla="*/ 838200 h 1476375"/>
                <a:gd name="connsiteX7" fmla="*/ 1743075 w 2857500"/>
                <a:gd name="connsiteY7" fmla="*/ 1057275 h 1476375"/>
                <a:gd name="connsiteX8" fmla="*/ 1990725 w 2857500"/>
                <a:gd name="connsiteY8" fmla="*/ 952500 h 1476375"/>
                <a:gd name="connsiteX9" fmla="*/ 2009775 w 2857500"/>
                <a:gd name="connsiteY9" fmla="*/ 1162050 h 1476375"/>
                <a:gd name="connsiteX10" fmla="*/ 2228850 w 2857500"/>
                <a:gd name="connsiteY10" fmla="*/ 762000 h 1476375"/>
                <a:gd name="connsiteX11" fmla="*/ 2857500 w 2857500"/>
                <a:gd name="connsiteY11" fmla="*/ 333375 h 1476375"/>
                <a:gd name="connsiteX0" fmla="*/ 0 w 2857500"/>
                <a:gd name="connsiteY0" fmla="*/ 0 h 1476375"/>
                <a:gd name="connsiteX1" fmla="*/ 485775 w 2857500"/>
                <a:gd name="connsiteY1" fmla="*/ 0 h 1476375"/>
                <a:gd name="connsiteX2" fmla="*/ 828675 w 2857500"/>
                <a:gd name="connsiteY2" fmla="*/ 1476375 h 1476375"/>
                <a:gd name="connsiteX3" fmla="*/ 1409700 w 2857500"/>
                <a:gd name="connsiteY3" fmla="*/ 695325 h 1476375"/>
                <a:gd name="connsiteX4" fmla="*/ 1447800 w 2857500"/>
                <a:gd name="connsiteY4" fmla="*/ 1143000 h 1476375"/>
                <a:gd name="connsiteX5" fmla="*/ 1590675 w 2857500"/>
                <a:gd name="connsiteY5" fmla="*/ 838200 h 1476375"/>
                <a:gd name="connsiteX6" fmla="*/ 1743075 w 2857500"/>
                <a:gd name="connsiteY6" fmla="*/ 1057275 h 1476375"/>
                <a:gd name="connsiteX7" fmla="*/ 1990725 w 2857500"/>
                <a:gd name="connsiteY7" fmla="*/ 952500 h 1476375"/>
                <a:gd name="connsiteX8" fmla="*/ 2009775 w 2857500"/>
                <a:gd name="connsiteY8" fmla="*/ 1162050 h 1476375"/>
                <a:gd name="connsiteX9" fmla="*/ 2228850 w 2857500"/>
                <a:gd name="connsiteY9" fmla="*/ 762000 h 1476375"/>
                <a:gd name="connsiteX10" fmla="*/ 2857500 w 2857500"/>
                <a:gd name="connsiteY10" fmla="*/ 333375 h 1476375"/>
                <a:gd name="connsiteX0" fmla="*/ 0 w 2857500"/>
                <a:gd name="connsiteY0" fmla="*/ 0 h 1476375"/>
                <a:gd name="connsiteX1" fmla="*/ 485775 w 2857500"/>
                <a:gd name="connsiteY1" fmla="*/ 0 h 1476375"/>
                <a:gd name="connsiteX2" fmla="*/ 828675 w 2857500"/>
                <a:gd name="connsiteY2" fmla="*/ 1476375 h 1476375"/>
                <a:gd name="connsiteX3" fmla="*/ 1447800 w 2857500"/>
                <a:gd name="connsiteY3" fmla="*/ 1143000 h 1476375"/>
                <a:gd name="connsiteX4" fmla="*/ 1590675 w 2857500"/>
                <a:gd name="connsiteY4" fmla="*/ 838200 h 1476375"/>
                <a:gd name="connsiteX5" fmla="*/ 1743075 w 2857500"/>
                <a:gd name="connsiteY5" fmla="*/ 1057275 h 1476375"/>
                <a:gd name="connsiteX6" fmla="*/ 1990725 w 2857500"/>
                <a:gd name="connsiteY6" fmla="*/ 952500 h 1476375"/>
                <a:gd name="connsiteX7" fmla="*/ 2009775 w 2857500"/>
                <a:gd name="connsiteY7" fmla="*/ 1162050 h 1476375"/>
                <a:gd name="connsiteX8" fmla="*/ 2228850 w 2857500"/>
                <a:gd name="connsiteY8" fmla="*/ 762000 h 1476375"/>
                <a:gd name="connsiteX9" fmla="*/ 2857500 w 2857500"/>
                <a:gd name="connsiteY9" fmla="*/ 333375 h 1476375"/>
                <a:gd name="connsiteX0" fmla="*/ 0 w 2857500"/>
                <a:gd name="connsiteY0" fmla="*/ 0 h 1476375"/>
                <a:gd name="connsiteX1" fmla="*/ 485775 w 2857500"/>
                <a:gd name="connsiteY1" fmla="*/ 0 h 1476375"/>
                <a:gd name="connsiteX2" fmla="*/ 828675 w 2857500"/>
                <a:gd name="connsiteY2" fmla="*/ 1476375 h 1476375"/>
                <a:gd name="connsiteX3" fmla="*/ 1590675 w 2857500"/>
                <a:gd name="connsiteY3" fmla="*/ 838200 h 1476375"/>
                <a:gd name="connsiteX4" fmla="*/ 1743075 w 2857500"/>
                <a:gd name="connsiteY4" fmla="*/ 1057275 h 1476375"/>
                <a:gd name="connsiteX5" fmla="*/ 1990725 w 2857500"/>
                <a:gd name="connsiteY5" fmla="*/ 952500 h 1476375"/>
                <a:gd name="connsiteX6" fmla="*/ 2009775 w 2857500"/>
                <a:gd name="connsiteY6" fmla="*/ 1162050 h 1476375"/>
                <a:gd name="connsiteX7" fmla="*/ 2228850 w 2857500"/>
                <a:gd name="connsiteY7" fmla="*/ 762000 h 1476375"/>
                <a:gd name="connsiteX8" fmla="*/ 2857500 w 2857500"/>
                <a:gd name="connsiteY8" fmla="*/ 333375 h 1476375"/>
                <a:gd name="connsiteX0" fmla="*/ 0 w 2857500"/>
                <a:gd name="connsiteY0" fmla="*/ 0 h 1476375"/>
                <a:gd name="connsiteX1" fmla="*/ 485775 w 2857500"/>
                <a:gd name="connsiteY1" fmla="*/ 0 h 1476375"/>
                <a:gd name="connsiteX2" fmla="*/ 828675 w 2857500"/>
                <a:gd name="connsiteY2" fmla="*/ 1476375 h 1476375"/>
                <a:gd name="connsiteX3" fmla="*/ 1743075 w 2857500"/>
                <a:gd name="connsiteY3" fmla="*/ 1057275 h 1476375"/>
                <a:gd name="connsiteX4" fmla="*/ 1990725 w 2857500"/>
                <a:gd name="connsiteY4" fmla="*/ 952500 h 1476375"/>
                <a:gd name="connsiteX5" fmla="*/ 2009775 w 2857500"/>
                <a:gd name="connsiteY5" fmla="*/ 1162050 h 1476375"/>
                <a:gd name="connsiteX6" fmla="*/ 2228850 w 2857500"/>
                <a:gd name="connsiteY6" fmla="*/ 762000 h 1476375"/>
                <a:gd name="connsiteX7" fmla="*/ 2857500 w 2857500"/>
                <a:gd name="connsiteY7" fmla="*/ 333375 h 1476375"/>
                <a:gd name="connsiteX0" fmla="*/ 0 w 2857500"/>
                <a:gd name="connsiteY0" fmla="*/ 0 h 1476375"/>
                <a:gd name="connsiteX1" fmla="*/ 485775 w 2857500"/>
                <a:gd name="connsiteY1" fmla="*/ 0 h 1476375"/>
                <a:gd name="connsiteX2" fmla="*/ 828675 w 2857500"/>
                <a:gd name="connsiteY2" fmla="*/ 1476375 h 1476375"/>
                <a:gd name="connsiteX3" fmla="*/ 1990725 w 2857500"/>
                <a:gd name="connsiteY3" fmla="*/ 952500 h 1476375"/>
                <a:gd name="connsiteX4" fmla="*/ 2009775 w 2857500"/>
                <a:gd name="connsiteY4" fmla="*/ 1162050 h 1476375"/>
                <a:gd name="connsiteX5" fmla="*/ 2228850 w 2857500"/>
                <a:gd name="connsiteY5" fmla="*/ 762000 h 1476375"/>
                <a:gd name="connsiteX6" fmla="*/ 2857500 w 2857500"/>
                <a:gd name="connsiteY6" fmla="*/ 333375 h 1476375"/>
                <a:gd name="connsiteX0" fmla="*/ 0 w 2857500"/>
                <a:gd name="connsiteY0" fmla="*/ 0 h 1476375"/>
                <a:gd name="connsiteX1" fmla="*/ 485775 w 2857500"/>
                <a:gd name="connsiteY1" fmla="*/ 0 h 1476375"/>
                <a:gd name="connsiteX2" fmla="*/ 828675 w 2857500"/>
                <a:gd name="connsiteY2" fmla="*/ 1476375 h 1476375"/>
                <a:gd name="connsiteX3" fmla="*/ 2009775 w 2857500"/>
                <a:gd name="connsiteY3" fmla="*/ 1162050 h 1476375"/>
                <a:gd name="connsiteX4" fmla="*/ 2228850 w 2857500"/>
                <a:gd name="connsiteY4" fmla="*/ 762000 h 1476375"/>
                <a:gd name="connsiteX5" fmla="*/ 2857500 w 2857500"/>
                <a:gd name="connsiteY5" fmla="*/ 333375 h 1476375"/>
                <a:gd name="connsiteX0" fmla="*/ 0 w 2857500"/>
                <a:gd name="connsiteY0" fmla="*/ 0 h 1476375"/>
                <a:gd name="connsiteX1" fmla="*/ 485775 w 2857500"/>
                <a:gd name="connsiteY1" fmla="*/ 0 h 1476375"/>
                <a:gd name="connsiteX2" fmla="*/ 828675 w 2857500"/>
                <a:gd name="connsiteY2" fmla="*/ 1476375 h 1476375"/>
                <a:gd name="connsiteX3" fmla="*/ 2228850 w 2857500"/>
                <a:gd name="connsiteY3" fmla="*/ 762000 h 1476375"/>
                <a:gd name="connsiteX4" fmla="*/ 2857500 w 2857500"/>
                <a:gd name="connsiteY4" fmla="*/ 333375 h 1476375"/>
                <a:gd name="connsiteX0" fmla="*/ 0 w 2228851"/>
                <a:gd name="connsiteY0" fmla="*/ 0 h 1476375"/>
                <a:gd name="connsiteX1" fmla="*/ 485775 w 2228851"/>
                <a:gd name="connsiteY1" fmla="*/ 0 h 1476375"/>
                <a:gd name="connsiteX2" fmla="*/ 828675 w 2228851"/>
                <a:gd name="connsiteY2" fmla="*/ 1476375 h 1476375"/>
                <a:gd name="connsiteX3" fmla="*/ 2228850 w 2228851"/>
                <a:gd name="connsiteY3" fmla="*/ 762000 h 1476375"/>
                <a:gd name="connsiteX0" fmla="*/ 0 w 828675"/>
                <a:gd name="connsiteY0" fmla="*/ 0 h 1476375"/>
                <a:gd name="connsiteX1" fmla="*/ 485775 w 828675"/>
                <a:gd name="connsiteY1" fmla="*/ 0 h 1476375"/>
                <a:gd name="connsiteX2" fmla="*/ 828675 w 828675"/>
                <a:gd name="connsiteY2" fmla="*/ 1476375 h 1476375"/>
                <a:gd name="connsiteX0" fmla="*/ 0 w 483235"/>
                <a:gd name="connsiteY0" fmla="*/ 1046480 h 1476375"/>
                <a:gd name="connsiteX1" fmla="*/ 140335 w 483235"/>
                <a:gd name="connsiteY1" fmla="*/ 0 h 1476375"/>
                <a:gd name="connsiteX2" fmla="*/ 483235 w 483235"/>
                <a:gd name="connsiteY2" fmla="*/ 1476375 h 1476375"/>
                <a:gd name="connsiteX0" fmla="*/ 0 w 930275"/>
                <a:gd name="connsiteY0" fmla="*/ 1046480 h 1046480"/>
                <a:gd name="connsiteX1" fmla="*/ 140335 w 930275"/>
                <a:gd name="connsiteY1" fmla="*/ 0 h 1046480"/>
                <a:gd name="connsiteX2" fmla="*/ 930275 w 930275"/>
                <a:gd name="connsiteY2" fmla="*/ 64135 h 1046480"/>
                <a:gd name="connsiteX0" fmla="*/ 0 w 930275"/>
                <a:gd name="connsiteY0" fmla="*/ 982345 h 982345"/>
                <a:gd name="connsiteX1" fmla="*/ 414655 w 930275"/>
                <a:gd name="connsiteY1" fmla="*/ 921385 h 982345"/>
                <a:gd name="connsiteX2" fmla="*/ 930275 w 930275"/>
                <a:gd name="connsiteY2" fmla="*/ 0 h 982345"/>
                <a:gd name="connsiteX0" fmla="*/ 0 w 960755"/>
                <a:gd name="connsiteY0" fmla="*/ 992505 h 992505"/>
                <a:gd name="connsiteX1" fmla="*/ 445135 w 960755"/>
                <a:gd name="connsiteY1" fmla="*/ 921385 h 992505"/>
                <a:gd name="connsiteX2" fmla="*/ 960755 w 960755"/>
                <a:gd name="connsiteY2" fmla="*/ 0 h 99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60755" h="992505">
                  <a:moveTo>
                    <a:pt x="0" y="992505"/>
                  </a:moveTo>
                  <a:lnTo>
                    <a:pt x="445135" y="921385"/>
                  </a:lnTo>
                  <a:lnTo>
                    <a:pt x="960755" y="0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Skupina 11">
            <a:extLst>
              <a:ext uri="{FF2B5EF4-FFF2-40B4-BE49-F238E27FC236}">
                <a16:creationId xmlns:a16="http://schemas.microsoft.com/office/drawing/2014/main" id="{BFDD75C9-1314-4247-9C71-6B945995897A}"/>
              </a:ext>
            </a:extLst>
          </p:cNvPr>
          <p:cNvGrpSpPr/>
          <p:nvPr/>
        </p:nvGrpSpPr>
        <p:grpSpPr>
          <a:xfrm>
            <a:off x="3897113" y="936008"/>
            <a:ext cx="3125518" cy="3650148"/>
            <a:chOff x="4365611" y="860528"/>
            <a:chExt cx="2344139" cy="2737611"/>
          </a:xfrm>
        </p:grpSpPr>
        <p:cxnSp>
          <p:nvCxnSpPr>
            <p:cNvPr id="31" name="Straight Arrow Connector 111">
              <a:extLst>
                <a:ext uri="{FF2B5EF4-FFF2-40B4-BE49-F238E27FC236}">
                  <a16:creationId xmlns:a16="http://schemas.microsoft.com/office/drawing/2014/main" id="{FC28E36E-2DB3-4A3C-A9A1-666CCE8928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33456" y="860528"/>
              <a:ext cx="1172" cy="152161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121">
              <a:extLst>
                <a:ext uri="{FF2B5EF4-FFF2-40B4-BE49-F238E27FC236}">
                  <a16:creationId xmlns:a16="http://schemas.microsoft.com/office/drawing/2014/main" id="{917A484E-34FE-456C-A051-40C9DAA91070}"/>
                </a:ext>
              </a:extLst>
            </p:cNvPr>
            <p:cNvCxnSpPr/>
            <p:nvPr/>
          </p:nvCxnSpPr>
          <p:spPr>
            <a:xfrm>
              <a:off x="5229372" y="1522774"/>
              <a:ext cx="0" cy="1458139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122">
              <a:extLst>
                <a:ext uri="{FF2B5EF4-FFF2-40B4-BE49-F238E27FC236}">
                  <a16:creationId xmlns:a16="http://schemas.microsoft.com/office/drawing/2014/main" id="{99A39913-2F82-4684-AD75-7145974D31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03655" y="1546168"/>
              <a:ext cx="6095" cy="150599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42">
              <a:extLst>
                <a:ext uri="{FF2B5EF4-FFF2-40B4-BE49-F238E27FC236}">
                  <a16:creationId xmlns:a16="http://schemas.microsoft.com/office/drawing/2014/main" id="{F733C48A-77AA-4DA8-B546-5C1CE258A7AB}"/>
                </a:ext>
              </a:extLst>
            </p:cNvPr>
            <p:cNvCxnSpPr>
              <a:endCxn id="43" idx="1"/>
            </p:cNvCxnSpPr>
            <p:nvPr/>
          </p:nvCxnSpPr>
          <p:spPr>
            <a:xfrm flipH="1">
              <a:off x="4365611" y="1379161"/>
              <a:ext cx="8002" cy="145373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111">
              <a:extLst>
                <a:ext uri="{FF2B5EF4-FFF2-40B4-BE49-F238E27FC236}">
                  <a16:creationId xmlns:a16="http://schemas.microsoft.com/office/drawing/2014/main" id="{B65A370B-497A-4E9C-A613-54B30F450E3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34629" y="2506194"/>
              <a:ext cx="3186" cy="109194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Skupina 12">
            <a:extLst>
              <a:ext uri="{FF2B5EF4-FFF2-40B4-BE49-F238E27FC236}">
                <a16:creationId xmlns:a16="http://schemas.microsoft.com/office/drawing/2014/main" id="{C67E0AF5-B68C-4C33-90C1-86C077D513E2}"/>
              </a:ext>
            </a:extLst>
          </p:cNvPr>
          <p:cNvGrpSpPr/>
          <p:nvPr/>
        </p:nvGrpSpPr>
        <p:grpSpPr>
          <a:xfrm>
            <a:off x="3635943" y="1836477"/>
            <a:ext cx="4834888" cy="2749679"/>
            <a:chOff x="4169732" y="1535880"/>
            <a:chExt cx="3626166" cy="2062259"/>
          </a:xfrm>
        </p:grpSpPr>
        <p:cxnSp>
          <p:nvCxnSpPr>
            <p:cNvPr id="37" name="Straight Connector 108">
              <a:extLst>
                <a:ext uri="{FF2B5EF4-FFF2-40B4-BE49-F238E27FC236}">
                  <a16:creationId xmlns:a16="http://schemas.microsoft.com/office/drawing/2014/main" id="{3CF55372-315F-4EA3-9ED5-76584B5207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17451" y="1535880"/>
              <a:ext cx="3145540" cy="1787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98">
              <a:extLst>
                <a:ext uri="{FF2B5EF4-FFF2-40B4-BE49-F238E27FC236}">
                  <a16:creationId xmlns:a16="http://schemas.microsoft.com/office/drawing/2014/main" id="{51CC61C1-FC5B-4B26-ADFC-2185F27F3B4D}"/>
                </a:ext>
              </a:extLst>
            </p:cNvPr>
            <p:cNvCxnSpPr/>
            <p:nvPr/>
          </p:nvCxnSpPr>
          <p:spPr>
            <a:xfrm>
              <a:off x="4582628" y="2991396"/>
              <a:ext cx="2699291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119">
              <a:extLst>
                <a:ext uri="{FF2B5EF4-FFF2-40B4-BE49-F238E27FC236}">
                  <a16:creationId xmlns:a16="http://schemas.microsoft.com/office/drawing/2014/main" id="{9A63F9CA-832B-44AC-B998-6D598CD9ED23}"/>
                </a:ext>
              </a:extLst>
            </p:cNvPr>
            <p:cNvSpPr txBox="1"/>
            <p:nvPr/>
          </p:nvSpPr>
          <p:spPr>
            <a:xfrm>
              <a:off x="7514147" y="2203351"/>
              <a:ext cx="227614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</a:t>
              </a:r>
            </a:p>
          </p:txBody>
        </p:sp>
        <p:cxnSp>
          <p:nvCxnSpPr>
            <p:cNvPr id="40" name="Straight Arrow Connector 118">
              <a:extLst>
                <a:ext uri="{FF2B5EF4-FFF2-40B4-BE49-F238E27FC236}">
                  <a16:creationId xmlns:a16="http://schemas.microsoft.com/office/drawing/2014/main" id="{14095733-4A4A-4328-878F-ECA150C78FFC}"/>
                </a:ext>
              </a:extLst>
            </p:cNvPr>
            <p:cNvCxnSpPr/>
            <p:nvPr/>
          </p:nvCxnSpPr>
          <p:spPr>
            <a:xfrm>
              <a:off x="4169732" y="2382148"/>
              <a:ext cx="362616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118">
              <a:extLst>
                <a:ext uri="{FF2B5EF4-FFF2-40B4-BE49-F238E27FC236}">
                  <a16:creationId xmlns:a16="http://schemas.microsoft.com/office/drawing/2014/main" id="{B2891F72-7ED8-4DA8-A4FA-60CD9C557E33}"/>
                </a:ext>
              </a:extLst>
            </p:cNvPr>
            <p:cNvCxnSpPr/>
            <p:nvPr/>
          </p:nvCxnSpPr>
          <p:spPr>
            <a:xfrm>
              <a:off x="4169732" y="3598139"/>
              <a:ext cx="362616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119">
              <a:extLst>
                <a:ext uri="{FF2B5EF4-FFF2-40B4-BE49-F238E27FC236}">
                  <a16:creationId xmlns:a16="http://schemas.microsoft.com/office/drawing/2014/main" id="{C7A99EA4-FED4-4C51-8DCB-FA5B2D51FB09}"/>
                </a:ext>
              </a:extLst>
            </p:cNvPr>
            <p:cNvSpPr txBox="1"/>
            <p:nvPr/>
          </p:nvSpPr>
          <p:spPr>
            <a:xfrm>
              <a:off x="7514147" y="3381513"/>
              <a:ext cx="227614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</a:t>
              </a:r>
            </a:p>
          </p:txBody>
        </p:sp>
      </p:grpSp>
      <p:sp>
        <p:nvSpPr>
          <p:cNvPr id="43" name="Freeform: Shape 3">
            <a:extLst>
              <a:ext uri="{FF2B5EF4-FFF2-40B4-BE49-F238E27FC236}">
                <a16:creationId xmlns:a16="http://schemas.microsoft.com/office/drawing/2014/main" id="{94F17F69-6C52-4551-BB50-8AFEE0FFED22}"/>
              </a:ext>
            </a:extLst>
          </p:cNvPr>
          <p:cNvSpPr/>
          <p:nvPr/>
        </p:nvSpPr>
        <p:spPr>
          <a:xfrm>
            <a:off x="4387577" y="3769297"/>
            <a:ext cx="4112716" cy="437661"/>
          </a:xfrm>
          <a:custGeom>
            <a:avLst/>
            <a:gdLst>
              <a:gd name="connsiteX0" fmla="*/ 0 w 3041650"/>
              <a:gd name="connsiteY0" fmla="*/ 12700 h 403225"/>
              <a:gd name="connsiteX1" fmla="*/ 1292225 w 3041650"/>
              <a:gd name="connsiteY1" fmla="*/ 12700 h 403225"/>
              <a:gd name="connsiteX2" fmla="*/ 1555750 w 3041650"/>
              <a:gd name="connsiteY2" fmla="*/ 403225 h 403225"/>
              <a:gd name="connsiteX3" fmla="*/ 2540000 w 3041650"/>
              <a:gd name="connsiteY3" fmla="*/ 403225 h 403225"/>
              <a:gd name="connsiteX4" fmla="*/ 2746375 w 3041650"/>
              <a:gd name="connsiteY4" fmla="*/ 0 h 403225"/>
              <a:gd name="connsiteX5" fmla="*/ 3041650 w 3041650"/>
              <a:gd name="connsiteY5" fmla="*/ 0 h 403225"/>
              <a:gd name="connsiteX0" fmla="*/ 0 w 3708022"/>
              <a:gd name="connsiteY0" fmla="*/ 12700 h 403225"/>
              <a:gd name="connsiteX1" fmla="*/ 1292225 w 3708022"/>
              <a:gd name="connsiteY1" fmla="*/ 12700 h 403225"/>
              <a:gd name="connsiteX2" fmla="*/ 1555750 w 3708022"/>
              <a:gd name="connsiteY2" fmla="*/ 403225 h 403225"/>
              <a:gd name="connsiteX3" fmla="*/ 2540000 w 3708022"/>
              <a:gd name="connsiteY3" fmla="*/ 403225 h 403225"/>
              <a:gd name="connsiteX4" fmla="*/ 2746375 w 3708022"/>
              <a:gd name="connsiteY4" fmla="*/ 0 h 403225"/>
              <a:gd name="connsiteX5" fmla="*/ 3708022 w 3708022"/>
              <a:gd name="connsiteY5" fmla="*/ 5740 h 403225"/>
              <a:gd name="connsiteX0" fmla="*/ 0 w 3708022"/>
              <a:gd name="connsiteY0" fmla="*/ 6960 h 397485"/>
              <a:gd name="connsiteX1" fmla="*/ 1292225 w 3708022"/>
              <a:gd name="connsiteY1" fmla="*/ 6960 h 397485"/>
              <a:gd name="connsiteX2" fmla="*/ 1555750 w 3708022"/>
              <a:gd name="connsiteY2" fmla="*/ 397485 h 397485"/>
              <a:gd name="connsiteX3" fmla="*/ 2540000 w 3708022"/>
              <a:gd name="connsiteY3" fmla="*/ 397485 h 397485"/>
              <a:gd name="connsiteX4" fmla="*/ 2746375 w 3708022"/>
              <a:gd name="connsiteY4" fmla="*/ 7501 h 397485"/>
              <a:gd name="connsiteX5" fmla="*/ 3708022 w 3708022"/>
              <a:gd name="connsiteY5" fmla="*/ 0 h 397485"/>
              <a:gd name="connsiteX0" fmla="*/ 0 w 3708022"/>
              <a:gd name="connsiteY0" fmla="*/ 6960 h 397485"/>
              <a:gd name="connsiteX1" fmla="*/ 1292225 w 3708022"/>
              <a:gd name="connsiteY1" fmla="*/ 6960 h 397485"/>
              <a:gd name="connsiteX2" fmla="*/ 1555750 w 3708022"/>
              <a:gd name="connsiteY2" fmla="*/ 397485 h 397485"/>
              <a:gd name="connsiteX3" fmla="*/ 2372062 w 3708022"/>
              <a:gd name="connsiteY3" fmla="*/ 397485 h 397485"/>
              <a:gd name="connsiteX4" fmla="*/ 2746375 w 3708022"/>
              <a:gd name="connsiteY4" fmla="*/ 7501 h 397485"/>
              <a:gd name="connsiteX5" fmla="*/ 3708022 w 3708022"/>
              <a:gd name="connsiteY5" fmla="*/ 0 h 397485"/>
              <a:gd name="connsiteX0" fmla="*/ 0 w 3708022"/>
              <a:gd name="connsiteY0" fmla="*/ 7153 h 397678"/>
              <a:gd name="connsiteX1" fmla="*/ 1292225 w 3708022"/>
              <a:gd name="connsiteY1" fmla="*/ 7153 h 397678"/>
              <a:gd name="connsiteX2" fmla="*/ 1555750 w 3708022"/>
              <a:gd name="connsiteY2" fmla="*/ 397678 h 397678"/>
              <a:gd name="connsiteX3" fmla="*/ 2372062 w 3708022"/>
              <a:gd name="connsiteY3" fmla="*/ 397678 h 397678"/>
              <a:gd name="connsiteX4" fmla="*/ 2410499 w 3708022"/>
              <a:gd name="connsiteY4" fmla="*/ 0 h 397678"/>
              <a:gd name="connsiteX5" fmla="*/ 3708022 w 3708022"/>
              <a:gd name="connsiteY5" fmla="*/ 193 h 397678"/>
              <a:gd name="connsiteX0" fmla="*/ 0 w 3708022"/>
              <a:gd name="connsiteY0" fmla="*/ 7153 h 413064"/>
              <a:gd name="connsiteX1" fmla="*/ 1292225 w 3708022"/>
              <a:gd name="connsiteY1" fmla="*/ 7153 h 413064"/>
              <a:gd name="connsiteX2" fmla="*/ 1555750 w 3708022"/>
              <a:gd name="connsiteY2" fmla="*/ 397678 h 413064"/>
              <a:gd name="connsiteX3" fmla="*/ 2181224 w 3708022"/>
              <a:gd name="connsiteY3" fmla="*/ 413064 h 413064"/>
              <a:gd name="connsiteX4" fmla="*/ 2410499 w 3708022"/>
              <a:gd name="connsiteY4" fmla="*/ 0 h 413064"/>
              <a:gd name="connsiteX5" fmla="*/ 3708022 w 3708022"/>
              <a:gd name="connsiteY5" fmla="*/ 193 h 413064"/>
              <a:gd name="connsiteX0" fmla="*/ 0 w 3708022"/>
              <a:gd name="connsiteY0" fmla="*/ 7153 h 397678"/>
              <a:gd name="connsiteX1" fmla="*/ 1292225 w 3708022"/>
              <a:gd name="connsiteY1" fmla="*/ 7153 h 397678"/>
              <a:gd name="connsiteX2" fmla="*/ 1555750 w 3708022"/>
              <a:gd name="connsiteY2" fmla="*/ 397678 h 397678"/>
              <a:gd name="connsiteX3" fmla="*/ 2181224 w 3708022"/>
              <a:gd name="connsiteY3" fmla="*/ 397678 h 397678"/>
              <a:gd name="connsiteX4" fmla="*/ 2410499 w 3708022"/>
              <a:gd name="connsiteY4" fmla="*/ 0 h 397678"/>
              <a:gd name="connsiteX5" fmla="*/ 3708022 w 3708022"/>
              <a:gd name="connsiteY5" fmla="*/ 193 h 397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08022" h="397678">
                <a:moveTo>
                  <a:pt x="0" y="7153"/>
                </a:moveTo>
                <a:lnTo>
                  <a:pt x="1292225" y="7153"/>
                </a:lnTo>
                <a:lnTo>
                  <a:pt x="1555750" y="397678"/>
                </a:lnTo>
                <a:lnTo>
                  <a:pt x="2181224" y="397678"/>
                </a:lnTo>
                <a:lnTo>
                  <a:pt x="2410499" y="0"/>
                </a:lnTo>
                <a:lnTo>
                  <a:pt x="3708022" y="193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4" name="Skupina 13">
            <a:extLst>
              <a:ext uri="{FF2B5EF4-FFF2-40B4-BE49-F238E27FC236}">
                <a16:creationId xmlns:a16="http://schemas.microsoft.com/office/drawing/2014/main" id="{2FD25582-5ADB-4FCD-9CD6-D1CB86C63DFC}"/>
              </a:ext>
            </a:extLst>
          </p:cNvPr>
          <p:cNvGrpSpPr/>
          <p:nvPr/>
        </p:nvGrpSpPr>
        <p:grpSpPr>
          <a:xfrm>
            <a:off x="2657232" y="1120381"/>
            <a:ext cx="5904026" cy="2874285"/>
            <a:chOff x="3435698" y="998807"/>
            <a:chExt cx="4428019" cy="2155716"/>
          </a:xfrm>
        </p:grpSpPr>
        <p:sp>
          <p:nvSpPr>
            <p:cNvPr id="45" name="TextBox 10">
              <a:extLst>
                <a:ext uri="{FF2B5EF4-FFF2-40B4-BE49-F238E27FC236}">
                  <a16:creationId xmlns:a16="http://schemas.microsoft.com/office/drawing/2014/main" id="{80F6D10C-B227-44BD-91D6-BFEF3C7CFBF4}"/>
                </a:ext>
              </a:extLst>
            </p:cNvPr>
            <p:cNvSpPr txBox="1"/>
            <p:nvPr/>
          </p:nvSpPr>
          <p:spPr>
            <a:xfrm>
              <a:off x="3601197" y="2877524"/>
              <a:ext cx="10965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Projektovani protok </a:t>
              </a:r>
              <a:r>
                <a:rPr kumimoji="0" lang="el-GR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Δ</a:t>
              </a: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</a:t>
              </a:r>
            </a:p>
          </p:txBody>
        </p:sp>
        <p:sp>
          <p:nvSpPr>
            <p:cNvPr id="46" name="TextBox 57">
              <a:extLst>
                <a:ext uri="{FF2B5EF4-FFF2-40B4-BE49-F238E27FC236}">
                  <a16:creationId xmlns:a16="http://schemas.microsoft.com/office/drawing/2014/main" id="{FED01308-9233-4B7B-8402-C18250CC6D49}"/>
                </a:ext>
              </a:extLst>
            </p:cNvPr>
            <p:cNvSpPr txBox="1"/>
            <p:nvPr/>
          </p:nvSpPr>
          <p:spPr>
            <a:xfrm>
              <a:off x="3815234" y="1307254"/>
              <a:ext cx="8806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Prag</a:t>
              </a:r>
              <a:endParaRPr kumimoji="0" lang="sl-SI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l-SI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(MCV pozicija</a:t>
              </a:r>
              <a:r>
                <a:rPr kumimoji="0" lang="sl-SI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)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47" name="TextBox 104">
              <a:extLst>
                <a:ext uri="{FF2B5EF4-FFF2-40B4-BE49-F238E27FC236}">
                  <a16:creationId xmlns:a16="http://schemas.microsoft.com/office/drawing/2014/main" id="{03C9D7AD-EADA-4514-BE79-489F0B6FF519}"/>
                </a:ext>
              </a:extLst>
            </p:cNvPr>
            <p:cNvSpPr txBox="1"/>
            <p:nvPr/>
          </p:nvSpPr>
          <p:spPr>
            <a:xfrm>
              <a:off x="3608616" y="998807"/>
              <a:ext cx="1495603" cy="296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l-SI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5A9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</a:t>
              </a:r>
              <a:r>
                <a:rPr kumimoji="0" lang="sr-Latn-R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A9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ignal</a:t>
              </a:r>
              <a:r>
                <a:rPr kumimoji="0" lang="sr-Latn-R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5A9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od kontrolera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5A9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67" b="0" i="0" u="sng" strike="noStrike" kern="1200" cap="none" spc="0" normalizeH="0" baseline="0" noProof="0" dirty="0">
                <a:ln>
                  <a:noFill/>
                </a:ln>
                <a:solidFill>
                  <a:srgbClr val="005A9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48" name="TextBox 105">
              <a:extLst>
                <a:ext uri="{FF2B5EF4-FFF2-40B4-BE49-F238E27FC236}">
                  <a16:creationId xmlns:a16="http://schemas.microsoft.com/office/drawing/2014/main" id="{5F79C207-0627-4F73-8A8D-AFBCCDE4F56F}"/>
                </a:ext>
              </a:extLst>
            </p:cNvPr>
            <p:cNvSpPr txBox="1"/>
            <p:nvPr/>
          </p:nvSpPr>
          <p:spPr>
            <a:xfrm>
              <a:off x="3435698" y="2200458"/>
              <a:ext cx="1140857" cy="173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60A1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idpMA</a:t>
              </a: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E60A1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  <a:r>
                <a:rPr kumimoji="0" lang="sr-Latn-R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E60A1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pritisak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E60A1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81856D3-3949-45B2-90D5-2039E1EE9E19}"/>
                </a:ext>
              </a:extLst>
            </p:cNvPr>
            <p:cNvSpPr txBox="1"/>
            <p:nvPr/>
          </p:nvSpPr>
          <p:spPr>
            <a:xfrm>
              <a:off x="5171324" y="1273664"/>
              <a:ext cx="337412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C1</a:t>
              </a:r>
            </a:p>
          </p:txBody>
        </p:sp>
        <p:sp>
          <p:nvSpPr>
            <p:cNvPr id="50" name="TextBox 46">
              <a:extLst>
                <a:ext uri="{FF2B5EF4-FFF2-40B4-BE49-F238E27FC236}">
                  <a16:creationId xmlns:a16="http://schemas.microsoft.com/office/drawing/2014/main" id="{E5330537-80F7-459C-8295-FB73D25F1A31}"/>
                </a:ext>
              </a:extLst>
            </p:cNvPr>
            <p:cNvSpPr txBox="1"/>
            <p:nvPr/>
          </p:nvSpPr>
          <p:spPr>
            <a:xfrm>
              <a:off x="7165478" y="1525566"/>
              <a:ext cx="698239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1067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uključeno</a:t>
              </a:r>
              <a:endPara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1" name="TextBox 47">
              <a:extLst>
                <a:ext uri="{FF2B5EF4-FFF2-40B4-BE49-F238E27FC236}">
                  <a16:creationId xmlns:a16="http://schemas.microsoft.com/office/drawing/2014/main" id="{CB74FAC1-1F59-4510-8AC4-E51C811F2528}"/>
                </a:ext>
              </a:extLst>
            </p:cNvPr>
            <p:cNvSpPr txBox="1"/>
            <p:nvPr/>
          </p:nvSpPr>
          <p:spPr>
            <a:xfrm>
              <a:off x="7165477" y="1317717"/>
              <a:ext cx="664616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1067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isključeno</a:t>
              </a:r>
              <a:endPara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2" name="TextBox 58">
              <a:extLst>
                <a:ext uri="{FF2B5EF4-FFF2-40B4-BE49-F238E27FC236}">
                  <a16:creationId xmlns:a16="http://schemas.microsoft.com/office/drawing/2014/main" id="{350B989D-2C5D-4DBC-A291-2C1110633803}"/>
                </a:ext>
              </a:extLst>
            </p:cNvPr>
            <p:cNvSpPr txBox="1"/>
            <p:nvPr/>
          </p:nvSpPr>
          <p:spPr>
            <a:xfrm>
              <a:off x="5547602" y="2344157"/>
              <a:ext cx="337412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C2</a:t>
              </a:r>
            </a:p>
          </p:txBody>
        </p:sp>
      </p:grpSp>
      <p:cxnSp>
        <p:nvCxnSpPr>
          <p:cNvPr id="53" name="Straight Arrow Connector 17">
            <a:extLst>
              <a:ext uri="{FF2B5EF4-FFF2-40B4-BE49-F238E27FC236}">
                <a16:creationId xmlns:a16="http://schemas.microsoft.com/office/drawing/2014/main" id="{7E5C3715-02F6-4592-BF53-3A32C80AC40F}"/>
              </a:ext>
            </a:extLst>
          </p:cNvPr>
          <p:cNvCxnSpPr/>
          <p:nvPr/>
        </p:nvCxnSpPr>
        <p:spPr>
          <a:xfrm>
            <a:off x="5034825" y="3190136"/>
            <a:ext cx="79668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Skupina 14">
            <a:extLst>
              <a:ext uri="{FF2B5EF4-FFF2-40B4-BE49-F238E27FC236}">
                <a16:creationId xmlns:a16="http://schemas.microsoft.com/office/drawing/2014/main" id="{DFF47330-F418-488D-B3A8-D254843DBCD2}"/>
              </a:ext>
            </a:extLst>
          </p:cNvPr>
          <p:cNvGrpSpPr/>
          <p:nvPr/>
        </p:nvGrpSpPr>
        <p:grpSpPr>
          <a:xfrm>
            <a:off x="4929531" y="1726884"/>
            <a:ext cx="623900" cy="1565876"/>
            <a:chOff x="5139923" y="1453685"/>
            <a:chExt cx="467925" cy="1174407"/>
          </a:xfrm>
        </p:grpSpPr>
        <p:sp>
          <p:nvSpPr>
            <p:cNvPr id="55" name="Oval 59">
              <a:extLst>
                <a:ext uri="{FF2B5EF4-FFF2-40B4-BE49-F238E27FC236}">
                  <a16:creationId xmlns:a16="http://schemas.microsoft.com/office/drawing/2014/main" id="{9D4685B2-5C6B-4BAA-B56B-0039266BE237}"/>
                </a:ext>
              </a:extLst>
            </p:cNvPr>
            <p:cNvSpPr/>
            <p:nvPr/>
          </p:nvSpPr>
          <p:spPr>
            <a:xfrm>
              <a:off x="5442248" y="2464164"/>
              <a:ext cx="165600" cy="163928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Oval 5">
              <a:extLst>
                <a:ext uri="{FF2B5EF4-FFF2-40B4-BE49-F238E27FC236}">
                  <a16:creationId xmlns:a16="http://schemas.microsoft.com/office/drawing/2014/main" id="{9421C244-A9F2-47EE-AD06-10A9BBB19C06}"/>
                </a:ext>
              </a:extLst>
            </p:cNvPr>
            <p:cNvSpPr/>
            <p:nvPr/>
          </p:nvSpPr>
          <p:spPr>
            <a:xfrm>
              <a:off x="5139923" y="1453685"/>
              <a:ext cx="165600" cy="163928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7" name="Arrow: Right 100">
            <a:extLst>
              <a:ext uri="{FF2B5EF4-FFF2-40B4-BE49-F238E27FC236}">
                <a16:creationId xmlns:a16="http://schemas.microsoft.com/office/drawing/2014/main" id="{AD7EA9FF-D035-48EB-A38D-D08A1E6ED458}"/>
              </a:ext>
            </a:extLst>
          </p:cNvPr>
          <p:cNvSpPr/>
          <p:nvPr/>
        </p:nvSpPr>
        <p:spPr>
          <a:xfrm>
            <a:off x="0" y="66977"/>
            <a:ext cx="889200" cy="640800"/>
          </a:xfrm>
          <a:prstGeom prst="rightArrow">
            <a:avLst>
              <a:gd name="adj1" fmla="val 100000"/>
              <a:gd name="adj2" fmla="val 27281"/>
            </a:avLst>
          </a:prstGeom>
          <a:gradFill flip="none" rotWithShape="1">
            <a:gsLst>
              <a:gs pos="0">
                <a:schemeClr val="accent2">
                  <a:shade val="30000"/>
                  <a:satMod val="115000"/>
                  <a:lumMod val="85000"/>
                  <a:lumOff val="15000"/>
                </a:schemeClr>
              </a:gs>
              <a:gs pos="10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0" scaled="1"/>
            <a:tileRect/>
          </a:gradFill>
          <a:ln w="9525">
            <a:noFill/>
          </a:ln>
          <a:effectLst>
            <a:outerShdw blurRad="127000" dist="38100" algn="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8" name="Pravokotnik 57"/>
          <p:cNvSpPr/>
          <p:nvPr/>
        </p:nvSpPr>
        <p:spPr>
          <a:xfrm>
            <a:off x="460998" y="3003066"/>
            <a:ext cx="1724397" cy="1560528"/>
          </a:xfrm>
          <a:prstGeom prst="rect">
            <a:avLst/>
          </a:prstGeom>
          <a:noFill/>
          <a:ln w="50800">
            <a:solidFill>
              <a:schemeClr val="accent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9" name="TextBox 57">
            <a:extLst>
              <a:ext uri="{FF2B5EF4-FFF2-40B4-BE49-F238E27FC236}">
                <a16:creationId xmlns:a16="http://schemas.microsoft.com/office/drawing/2014/main" id="{F3047603-A162-480F-AF84-338F476BB957}"/>
              </a:ext>
            </a:extLst>
          </p:cNvPr>
          <p:cNvSpPr txBox="1"/>
          <p:nvPr/>
        </p:nvSpPr>
        <p:spPr>
          <a:xfrm>
            <a:off x="614845" y="3003066"/>
            <a:ext cx="1504899" cy="4853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3700" b="1" i="0" u="none" strike="noStrike" kern="1200" cap="none" spc="0" normalizeH="0" baseline="0" noProof="0" dirty="0">
                <a:ln>
                  <a:noFill/>
                </a:ln>
                <a:solidFill>
                  <a:srgbClr val="E60A1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Novo</a:t>
            </a:r>
          </a:p>
        </p:txBody>
      </p:sp>
      <p:sp>
        <p:nvSpPr>
          <p:cNvPr id="60" name="TextBox 57">
            <a:extLst>
              <a:ext uri="{FF2B5EF4-FFF2-40B4-BE49-F238E27FC236}">
                <a16:creationId xmlns:a16="http://schemas.microsoft.com/office/drawing/2014/main" id="{F3047603-A162-480F-AF84-338F476BB957}"/>
              </a:ext>
            </a:extLst>
          </p:cNvPr>
          <p:cNvSpPr txBox="1"/>
          <p:nvPr/>
        </p:nvSpPr>
        <p:spPr>
          <a:xfrm>
            <a:off x="587386" y="3591851"/>
            <a:ext cx="1470014" cy="4853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000" b="0" i="0" u="none" strike="noStrike" kern="1200" cap="none" spc="0" normalizeH="0" baseline="0" noProof="0" dirty="0">
                <a:ln>
                  <a:noFill/>
                </a:ln>
                <a:solidFill>
                  <a:srgbClr val="E60A1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Na tržištu 2023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60A11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1227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35802E-6 L 0.05625 1.35802E-6 " pathEditMode="relative" rAng="0" ptsTypes="AA">
                                      <p:cBhvr>
                                        <p:cTn id="17" dur="7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3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4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4" grpId="1"/>
      <p:bldP spid="5" grpId="0"/>
      <p:bldP spid="43" grpId="0" animBg="1"/>
      <p:bldP spid="57" grpId="0" animBg="1"/>
      <p:bldP spid="58" grpId="0" animBg="1"/>
      <p:bldP spid="59" grpId="0"/>
      <p:bldP spid="6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>
            <a:hlinkClick r:id="" action="ppaction://noaction"/>
          </p:cNvPr>
          <p:cNvSpPr/>
          <p:nvPr/>
        </p:nvSpPr>
        <p:spPr>
          <a:xfrm>
            <a:off x="-9728" y="71081"/>
            <a:ext cx="3588241" cy="64080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6" name="Rectangle 99">
            <a:extLst>
              <a:ext uri="{FF2B5EF4-FFF2-40B4-BE49-F238E27FC236}">
                <a16:creationId xmlns:a16="http://schemas.microsoft.com/office/drawing/2014/main" id="{A235EC5E-459B-43AE-AF13-020FC870FCB9}"/>
              </a:ext>
            </a:extLst>
          </p:cNvPr>
          <p:cNvSpPr/>
          <p:nvPr/>
        </p:nvSpPr>
        <p:spPr>
          <a:xfrm>
            <a:off x="-853046" y="66977"/>
            <a:ext cx="9997045" cy="640800"/>
          </a:xfrm>
          <a:custGeom>
            <a:avLst/>
            <a:gdLst>
              <a:gd name="connsiteX0" fmla="*/ 0 w 3590554"/>
              <a:gd name="connsiteY0" fmla="*/ 0 h 640800"/>
              <a:gd name="connsiteX1" fmla="*/ 3590554 w 3590554"/>
              <a:gd name="connsiteY1" fmla="*/ 0 h 640800"/>
              <a:gd name="connsiteX2" fmla="*/ 3590554 w 3590554"/>
              <a:gd name="connsiteY2" fmla="*/ 640800 h 640800"/>
              <a:gd name="connsiteX3" fmla="*/ 0 w 3590554"/>
              <a:gd name="connsiteY3" fmla="*/ 640800 h 640800"/>
              <a:gd name="connsiteX4" fmla="*/ 0 w 3590554"/>
              <a:gd name="connsiteY4" fmla="*/ 0 h 640800"/>
              <a:gd name="connsiteX0" fmla="*/ 0 w 3593306"/>
              <a:gd name="connsiteY0" fmla="*/ 302 h 641102"/>
              <a:gd name="connsiteX1" fmla="*/ 3590554 w 3593306"/>
              <a:gd name="connsiteY1" fmla="*/ 302 h 641102"/>
              <a:gd name="connsiteX2" fmla="*/ 3593306 w 3593306"/>
              <a:gd name="connsiteY2" fmla="*/ 0 h 641102"/>
              <a:gd name="connsiteX3" fmla="*/ 3590554 w 3593306"/>
              <a:gd name="connsiteY3" fmla="*/ 641102 h 641102"/>
              <a:gd name="connsiteX4" fmla="*/ 0 w 3593306"/>
              <a:gd name="connsiteY4" fmla="*/ 641102 h 641102"/>
              <a:gd name="connsiteX5" fmla="*/ 0 w 3593306"/>
              <a:gd name="connsiteY5" fmla="*/ 302 h 641102"/>
              <a:gd name="connsiteX0" fmla="*/ 0 w 3593675"/>
              <a:gd name="connsiteY0" fmla="*/ 302 h 641102"/>
              <a:gd name="connsiteX1" fmla="*/ 3590554 w 3593675"/>
              <a:gd name="connsiteY1" fmla="*/ 302 h 641102"/>
              <a:gd name="connsiteX2" fmla="*/ 3593306 w 3593675"/>
              <a:gd name="connsiteY2" fmla="*/ 0 h 641102"/>
              <a:gd name="connsiteX3" fmla="*/ 3590554 w 3593675"/>
              <a:gd name="connsiteY3" fmla="*/ 641102 h 641102"/>
              <a:gd name="connsiteX4" fmla="*/ 0 w 3593675"/>
              <a:gd name="connsiteY4" fmla="*/ 641102 h 641102"/>
              <a:gd name="connsiteX5" fmla="*/ 0 w 3593675"/>
              <a:gd name="connsiteY5" fmla="*/ 302 h 641102"/>
              <a:gd name="connsiteX0" fmla="*/ 0 w 3860011"/>
              <a:gd name="connsiteY0" fmla="*/ 0 h 640800"/>
              <a:gd name="connsiteX1" fmla="*/ 3590554 w 3860011"/>
              <a:gd name="connsiteY1" fmla="*/ 0 h 640800"/>
              <a:gd name="connsiteX2" fmla="*/ 3860006 w 3860011"/>
              <a:gd name="connsiteY2" fmla="*/ 485473 h 640800"/>
              <a:gd name="connsiteX3" fmla="*/ 3590554 w 3860011"/>
              <a:gd name="connsiteY3" fmla="*/ 640800 h 640800"/>
              <a:gd name="connsiteX4" fmla="*/ 0 w 3860011"/>
              <a:gd name="connsiteY4" fmla="*/ 640800 h 640800"/>
              <a:gd name="connsiteX5" fmla="*/ 0 w 3860011"/>
              <a:gd name="connsiteY5" fmla="*/ 0 h 640800"/>
              <a:gd name="connsiteX0" fmla="*/ 0 w 3733810"/>
              <a:gd name="connsiteY0" fmla="*/ 0 h 640800"/>
              <a:gd name="connsiteX1" fmla="*/ 3590554 w 3733810"/>
              <a:gd name="connsiteY1" fmla="*/ 0 h 640800"/>
              <a:gd name="connsiteX2" fmla="*/ 3733799 w 3733810"/>
              <a:gd name="connsiteY2" fmla="*/ 335454 h 640800"/>
              <a:gd name="connsiteX3" fmla="*/ 3590554 w 3733810"/>
              <a:gd name="connsiteY3" fmla="*/ 640800 h 640800"/>
              <a:gd name="connsiteX4" fmla="*/ 0 w 3733810"/>
              <a:gd name="connsiteY4" fmla="*/ 640800 h 640800"/>
              <a:gd name="connsiteX5" fmla="*/ 0 w 3733810"/>
              <a:gd name="connsiteY5" fmla="*/ 0 h 640800"/>
              <a:gd name="connsiteX0" fmla="*/ 0 w 3762383"/>
              <a:gd name="connsiteY0" fmla="*/ 0 h 640800"/>
              <a:gd name="connsiteX1" fmla="*/ 3590554 w 3762383"/>
              <a:gd name="connsiteY1" fmla="*/ 0 h 640800"/>
              <a:gd name="connsiteX2" fmla="*/ 3762374 w 3762383"/>
              <a:gd name="connsiteY2" fmla="*/ 314023 h 640800"/>
              <a:gd name="connsiteX3" fmla="*/ 3590554 w 3762383"/>
              <a:gd name="connsiteY3" fmla="*/ 640800 h 640800"/>
              <a:gd name="connsiteX4" fmla="*/ 0 w 3762383"/>
              <a:gd name="connsiteY4" fmla="*/ 640800 h 640800"/>
              <a:gd name="connsiteX5" fmla="*/ 0 w 3762383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590554"/>
              <a:gd name="connsiteY0" fmla="*/ 0 h 640800"/>
              <a:gd name="connsiteX1" fmla="*/ 3590554 w 3590554"/>
              <a:gd name="connsiteY1" fmla="*/ 0 h 640800"/>
              <a:gd name="connsiteX2" fmla="*/ 3590554 w 3590554"/>
              <a:gd name="connsiteY2" fmla="*/ 640800 h 640800"/>
              <a:gd name="connsiteX3" fmla="*/ 0 w 3590554"/>
              <a:gd name="connsiteY3" fmla="*/ 640800 h 640800"/>
              <a:gd name="connsiteX4" fmla="*/ 0 w 3590554"/>
              <a:gd name="connsiteY4" fmla="*/ 0 h 64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0554" h="640800">
                <a:moveTo>
                  <a:pt x="0" y="0"/>
                </a:moveTo>
                <a:lnTo>
                  <a:pt x="3590554" y="0"/>
                </a:lnTo>
                <a:lnTo>
                  <a:pt x="3590554" y="640800"/>
                </a:lnTo>
                <a:lnTo>
                  <a:pt x="0" y="6408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  <a:alpha val="32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Rectangle 98">
            <a:extLst>
              <a:ext uri="{FF2B5EF4-FFF2-40B4-BE49-F238E27FC236}">
                <a16:creationId xmlns:a16="http://schemas.microsoft.com/office/drawing/2014/main" id="{EA530C59-B890-40C2-926B-BA4A08962C6C}"/>
              </a:ext>
            </a:extLst>
          </p:cNvPr>
          <p:cNvSpPr/>
          <p:nvPr/>
        </p:nvSpPr>
        <p:spPr>
          <a:xfrm>
            <a:off x="889403" y="218101"/>
            <a:ext cx="7840259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600" b="1" i="0" u="none" strike="noStrike" kern="0" cap="none" spc="0" normalizeH="0" baseline="0" noProof="0" dirty="0">
                <a:ln>
                  <a:noFill/>
                </a:ln>
                <a:solidFill>
                  <a:srgbClr val="E60A1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iNET</a:t>
            </a:r>
            <a:r>
              <a:rPr kumimoji="0" lang="sl-SI" sz="1600" b="1" i="0" u="none" strike="noStrike" kern="0" cap="none" spc="0" normalizeH="0" baseline="0" noProof="0" dirty="0">
                <a:ln>
                  <a:noFill/>
                </a:ln>
                <a:solidFill>
                  <a:srgbClr val="869199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sl-SI" sz="1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 Inteligentno balansiranje mreže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Oval 170">
            <a:extLst>
              <a:ext uri="{FF2B5EF4-FFF2-40B4-BE49-F238E27FC236}">
                <a16:creationId xmlns:a16="http://schemas.microsoft.com/office/drawing/2014/main" id="{E413F36B-AD52-4A42-A2E2-F99666C450E0}"/>
              </a:ext>
            </a:extLst>
          </p:cNvPr>
          <p:cNvSpPr/>
          <p:nvPr/>
        </p:nvSpPr>
        <p:spPr>
          <a:xfrm>
            <a:off x="445782" y="4484472"/>
            <a:ext cx="141890" cy="134621"/>
          </a:xfrm>
          <a:prstGeom prst="ellipse">
            <a:avLst/>
          </a:prstGeom>
          <a:noFill/>
          <a:ln w="1905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177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extBox 171">
            <a:extLst>
              <a:ext uri="{FF2B5EF4-FFF2-40B4-BE49-F238E27FC236}">
                <a16:creationId xmlns:a16="http://schemas.microsoft.com/office/drawing/2014/main" id="{A9413B84-95B1-4C9B-BE6D-AFEC77B5F417}"/>
              </a:ext>
            </a:extLst>
          </p:cNvPr>
          <p:cNvSpPr txBox="1"/>
          <p:nvPr/>
        </p:nvSpPr>
        <p:spPr>
          <a:xfrm>
            <a:off x="662644" y="4484861"/>
            <a:ext cx="254768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Potencijal kritične tačke u mreži</a:t>
            </a:r>
            <a:endParaRPr kumimoji="0" lang="sl-SI" sz="105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TextBox 174">
            <a:extLst>
              <a:ext uri="{FF2B5EF4-FFF2-40B4-BE49-F238E27FC236}">
                <a16:creationId xmlns:a16="http://schemas.microsoft.com/office/drawing/2014/main" id="{11B67D83-8BEA-4378-85D8-EA8D68EECAB7}"/>
              </a:ext>
            </a:extLst>
          </p:cNvPr>
          <p:cNvSpPr txBox="1"/>
          <p:nvPr/>
        </p:nvSpPr>
        <p:spPr>
          <a:xfrm>
            <a:off x="6282176" y="3023355"/>
            <a:ext cx="2180084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Dijagram dif.pritiska u mreži</a:t>
            </a:r>
          </a:p>
        </p:txBody>
      </p:sp>
      <p:sp>
        <p:nvSpPr>
          <p:cNvPr id="14" name="TextBox 175">
            <a:extLst>
              <a:ext uri="{FF2B5EF4-FFF2-40B4-BE49-F238E27FC236}">
                <a16:creationId xmlns:a16="http://schemas.microsoft.com/office/drawing/2014/main" id="{15C899E4-1D5B-4F25-8408-5B3B5536A00A}"/>
              </a:ext>
            </a:extLst>
          </p:cNvPr>
          <p:cNvSpPr txBox="1"/>
          <p:nvPr/>
        </p:nvSpPr>
        <p:spPr>
          <a:xfrm>
            <a:off x="5994765" y="3587163"/>
            <a:ext cx="21640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∆p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izvor</a:t>
            </a:r>
          </a:p>
        </p:txBody>
      </p:sp>
      <p:sp>
        <p:nvSpPr>
          <p:cNvPr id="15" name="TextBox 176">
            <a:extLst>
              <a:ext uri="{FF2B5EF4-FFF2-40B4-BE49-F238E27FC236}">
                <a16:creationId xmlns:a16="http://schemas.microsoft.com/office/drawing/2014/main" id="{0CF25EA6-C9CB-4951-B58B-92F5C453DAE9}"/>
              </a:ext>
            </a:extLst>
          </p:cNvPr>
          <p:cNvSpPr txBox="1"/>
          <p:nvPr/>
        </p:nvSpPr>
        <p:spPr>
          <a:xfrm>
            <a:off x="8417768" y="3527000"/>
            <a:ext cx="341439" cy="3231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∆p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Kritična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tačka</a:t>
            </a:r>
          </a:p>
        </p:txBody>
      </p:sp>
      <p:sp>
        <p:nvSpPr>
          <p:cNvPr id="16" name="TextBox 178">
            <a:extLst>
              <a:ext uri="{FF2B5EF4-FFF2-40B4-BE49-F238E27FC236}">
                <a16:creationId xmlns:a16="http://schemas.microsoft.com/office/drawing/2014/main" id="{16AF8F26-70D0-40AF-A44A-00086F89F210}"/>
              </a:ext>
            </a:extLst>
          </p:cNvPr>
          <p:cNvSpPr txBox="1"/>
          <p:nvPr/>
        </p:nvSpPr>
        <p:spPr>
          <a:xfrm>
            <a:off x="6281452" y="4203062"/>
            <a:ext cx="2450148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Smanjenje troškova pumpanja </a:t>
            </a:r>
            <a:r>
              <a:rPr kumimoji="0" lang="hr-HR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štedeći potencijale podešavanjem Δp na stvarnoj kritičnoj tački u stvarnom vremenu</a:t>
            </a:r>
            <a:endParaRPr kumimoji="0" lang="sl-SI" sz="9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7" name="Picture 187">
            <a:extLst>
              <a:ext uri="{FF2B5EF4-FFF2-40B4-BE49-F238E27FC236}">
                <a16:creationId xmlns:a16="http://schemas.microsoft.com/office/drawing/2014/main" id="{0DA30104-7EB1-4BA3-A154-97534D9C18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379" y1="90356" x2="21379" y2="90356"/>
                        <a14:foregroundMark x1="75402" y1="87715" x2="75402" y2="87715"/>
                        <a14:foregroundMark x1="76092" y1="89782" x2="76092" y2="897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419776">
            <a:off x="935661" y="2190185"/>
            <a:ext cx="227117" cy="454757"/>
          </a:xfrm>
          <a:prstGeom prst="rect">
            <a:avLst/>
          </a:prstGeom>
        </p:spPr>
      </p:pic>
      <p:pic>
        <p:nvPicPr>
          <p:cNvPr id="18" name="Picture 188">
            <a:extLst>
              <a:ext uri="{FF2B5EF4-FFF2-40B4-BE49-F238E27FC236}">
                <a16:creationId xmlns:a16="http://schemas.microsoft.com/office/drawing/2014/main" id="{ACA5449B-5820-40FA-98E2-2ADE35DDB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379" y1="90356" x2="21379" y2="90356"/>
                        <a14:foregroundMark x1="75402" y1="87715" x2="75402" y2="87715"/>
                        <a14:foregroundMark x1="76092" y1="89782" x2="76092" y2="897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419776">
            <a:off x="469343" y="2788489"/>
            <a:ext cx="227117" cy="454757"/>
          </a:xfrm>
          <a:prstGeom prst="rect">
            <a:avLst/>
          </a:prstGeom>
        </p:spPr>
      </p:pic>
      <p:pic>
        <p:nvPicPr>
          <p:cNvPr id="19" name="Picture 189">
            <a:extLst>
              <a:ext uri="{FF2B5EF4-FFF2-40B4-BE49-F238E27FC236}">
                <a16:creationId xmlns:a16="http://schemas.microsoft.com/office/drawing/2014/main" id="{633E41C6-42C5-4654-BE82-91194755EF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379" y1="90356" x2="21379" y2="90356"/>
                        <a14:foregroundMark x1="75402" y1="87715" x2="75402" y2="87715"/>
                        <a14:foregroundMark x1="76092" y1="89782" x2="76092" y2="897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419776">
            <a:off x="3946494" y="4160241"/>
            <a:ext cx="227117" cy="454757"/>
          </a:xfrm>
          <a:prstGeom prst="rect">
            <a:avLst/>
          </a:prstGeom>
        </p:spPr>
      </p:pic>
      <p:pic>
        <p:nvPicPr>
          <p:cNvPr id="20" name="Picture 190">
            <a:extLst>
              <a:ext uri="{FF2B5EF4-FFF2-40B4-BE49-F238E27FC236}">
                <a16:creationId xmlns:a16="http://schemas.microsoft.com/office/drawing/2014/main" id="{594A21D7-2A38-4810-B3F4-1EB680DC8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379" y1="90356" x2="21379" y2="90356"/>
                        <a14:foregroundMark x1="75402" y1="87715" x2="75402" y2="87715"/>
                        <a14:foregroundMark x1="76092" y1="89782" x2="76092" y2="897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419776">
            <a:off x="5523779" y="2817471"/>
            <a:ext cx="227117" cy="454757"/>
          </a:xfrm>
          <a:prstGeom prst="rect">
            <a:avLst/>
          </a:prstGeom>
        </p:spPr>
      </p:pic>
      <p:pic>
        <p:nvPicPr>
          <p:cNvPr id="21" name="Picture 191">
            <a:extLst>
              <a:ext uri="{FF2B5EF4-FFF2-40B4-BE49-F238E27FC236}">
                <a16:creationId xmlns:a16="http://schemas.microsoft.com/office/drawing/2014/main" id="{2737EF2A-B805-4585-BE9C-8C3B15840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379" y1="90356" x2="21379" y2="90356"/>
                        <a14:foregroundMark x1="75402" y1="87715" x2="75402" y2="87715"/>
                        <a14:foregroundMark x1="76092" y1="89782" x2="76092" y2="897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419776">
            <a:off x="5055808" y="2184681"/>
            <a:ext cx="227117" cy="454757"/>
          </a:xfrm>
          <a:prstGeom prst="rect">
            <a:avLst/>
          </a:prstGeom>
        </p:spPr>
      </p:pic>
      <p:grpSp>
        <p:nvGrpSpPr>
          <p:cNvPr id="22" name="Skupina 6">
            <a:extLst>
              <a:ext uri="{FF2B5EF4-FFF2-40B4-BE49-F238E27FC236}">
                <a16:creationId xmlns:a16="http://schemas.microsoft.com/office/drawing/2014/main" id="{BC79BDF7-AA2A-49B2-A135-9188DF7DAB70}"/>
              </a:ext>
            </a:extLst>
          </p:cNvPr>
          <p:cNvGrpSpPr/>
          <p:nvPr/>
        </p:nvGrpSpPr>
        <p:grpSpPr>
          <a:xfrm>
            <a:off x="6286862" y="3300114"/>
            <a:ext cx="2084295" cy="807191"/>
            <a:chOff x="4904226" y="3878492"/>
            <a:chExt cx="2779060" cy="1076254"/>
          </a:xfrm>
        </p:grpSpPr>
        <p:sp>
          <p:nvSpPr>
            <p:cNvPr id="23" name="Pravokotni trikotnik 2">
              <a:extLst>
                <a:ext uri="{FF2B5EF4-FFF2-40B4-BE49-F238E27FC236}">
                  <a16:creationId xmlns:a16="http://schemas.microsoft.com/office/drawing/2014/main" id="{E2B4BFCF-047C-4212-AB5B-ED8923931F6E}"/>
                </a:ext>
              </a:extLst>
            </p:cNvPr>
            <p:cNvSpPr/>
            <p:nvPr/>
          </p:nvSpPr>
          <p:spPr>
            <a:xfrm>
              <a:off x="4904227" y="3878492"/>
              <a:ext cx="2779059" cy="382430"/>
            </a:xfrm>
            <a:prstGeom prst="rtTriangle">
              <a:avLst/>
            </a:prstGeom>
            <a:solidFill>
              <a:srgbClr val="E60A11"/>
            </a:solidFill>
            <a:ln w="9525">
              <a:solidFill>
                <a:srgbClr val="E60A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4" name="Pravokotni trikotnik 28">
              <a:extLst>
                <a:ext uri="{FF2B5EF4-FFF2-40B4-BE49-F238E27FC236}">
                  <a16:creationId xmlns:a16="http://schemas.microsoft.com/office/drawing/2014/main" id="{4B82EA30-9327-4BB2-9970-55864C99B4C1}"/>
                </a:ext>
              </a:extLst>
            </p:cNvPr>
            <p:cNvSpPr/>
            <p:nvPr/>
          </p:nvSpPr>
          <p:spPr>
            <a:xfrm flipV="1">
              <a:off x="4904226" y="4572316"/>
              <a:ext cx="2779059" cy="382430"/>
            </a:xfrm>
            <a:prstGeom prst="rtTriangle">
              <a:avLst/>
            </a:prstGeom>
            <a:solidFill>
              <a:srgbClr val="E60A11"/>
            </a:solidFill>
            <a:ln w="9525">
              <a:solidFill>
                <a:srgbClr val="E60A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5" name="Pravokotnik 4">
              <a:extLst>
                <a:ext uri="{FF2B5EF4-FFF2-40B4-BE49-F238E27FC236}">
                  <a16:creationId xmlns:a16="http://schemas.microsoft.com/office/drawing/2014/main" id="{D9F0BBF4-03CA-44BE-8B17-26EBA8BF4CF1}"/>
                </a:ext>
              </a:extLst>
            </p:cNvPr>
            <p:cNvSpPr/>
            <p:nvPr/>
          </p:nvSpPr>
          <p:spPr>
            <a:xfrm>
              <a:off x="4904227" y="4264966"/>
              <a:ext cx="2779059" cy="98301"/>
            </a:xfrm>
            <a:prstGeom prst="rect">
              <a:avLst/>
            </a:prstGeom>
            <a:solidFill>
              <a:srgbClr val="E60A11"/>
            </a:solidFill>
            <a:ln w="9525">
              <a:solidFill>
                <a:srgbClr val="E60A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6" name="Pravokotnik 29">
              <a:extLst>
                <a:ext uri="{FF2B5EF4-FFF2-40B4-BE49-F238E27FC236}">
                  <a16:creationId xmlns:a16="http://schemas.microsoft.com/office/drawing/2014/main" id="{10F332E7-2AD3-41CE-BC19-0FC683997895}"/>
                </a:ext>
              </a:extLst>
            </p:cNvPr>
            <p:cNvSpPr/>
            <p:nvPr/>
          </p:nvSpPr>
          <p:spPr>
            <a:xfrm>
              <a:off x="4904226" y="4472134"/>
              <a:ext cx="2779059" cy="98301"/>
            </a:xfrm>
            <a:prstGeom prst="rect">
              <a:avLst/>
            </a:prstGeom>
            <a:solidFill>
              <a:srgbClr val="E60A11"/>
            </a:solidFill>
            <a:ln w="9525">
              <a:solidFill>
                <a:srgbClr val="E60A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27" name="Pravokotni trikotnik 30">
            <a:extLst>
              <a:ext uri="{FF2B5EF4-FFF2-40B4-BE49-F238E27FC236}">
                <a16:creationId xmlns:a16="http://schemas.microsoft.com/office/drawing/2014/main" id="{41E66FA7-8971-40AE-A448-FAE6113B0749}"/>
              </a:ext>
            </a:extLst>
          </p:cNvPr>
          <p:cNvSpPr/>
          <p:nvPr/>
        </p:nvSpPr>
        <p:spPr>
          <a:xfrm>
            <a:off x="6286866" y="3385299"/>
            <a:ext cx="2084294" cy="286823"/>
          </a:xfrm>
          <a:prstGeom prst="rtTriangle">
            <a:avLst/>
          </a:prstGeom>
          <a:solidFill>
            <a:srgbClr val="92D050"/>
          </a:solidFill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77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8" name="Pravokotni trikotnik 31">
            <a:extLst>
              <a:ext uri="{FF2B5EF4-FFF2-40B4-BE49-F238E27FC236}">
                <a16:creationId xmlns:a16="http://schemas.microsoft.com/office/drawing/2014/main" id="{B33373DA-9219-45A9-9256-402DC7F99819}"/>
              </a:ext>
            </a:extLst>
          </p:cNvPr>
          <p:cNvSpPr/>
          <p:nvPr/>
        </p:nvSpPr>
        <p:spPr>
          <a:xfrm flipV="1">
            <a:off x="6286866" y="3733461"/>
            <a:ext cx="2084294" cy="286823"/>
          </a:xfrm>
          <a:prstGeom prst="rtTriangle">
            <a:avLst/>
          </a:prstGeom>
          <a:solidFill>
            <a:srgbClr val="92D050"/>
          </a:solidFill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77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9" name="Arrow: Right 100">
            <a:extLst>
              <a:ext uri="{FF2B5EF4-FFF2-40B4-BE49-F238E27FC236}">
                <a16:creationId xmlns:a16="http://schemas.microsoft.com/office/drawing/2014/main" id="{AD7EA9FF-D035-48EB-A38D-D08A1E6ED458}"/>
              </a:ext>
            </a:extLst>
          </p:cNvPr>
          <p:cNvSpPr/>
          <p:nvPr/>
        </p:nvSpPr>
        <p:spPr>
          <a:xfrm>
            <a:off x="0" y="66977"/>
            <a:ext cx="889200" cy="640800"/>
          </a:xfrm>
          <a:prstGeom prst="rightArrow">
            <a:avLst>
              <a:gd name="adj1" fmla="val 100000"/>
              <a:gd name="adj2" fmla="val 27281"/>
            </a:avLst>
          </a:prstGeom>
          <a:gradFill flip="none" rotWithShape="1">
            <a:gsLst>
              <a:gs pos="0">
                <a:schemeClr val="accent2">
                  <a:shade val="30000"/>
                  <a:satMod val="115000"/>
                  <a:lumMod val="85000"/>
                  <a:lumOff val="15000"/>
                </a:schemeClr>
              </a:gs>
              <a:gs pos="10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0" scaled="1"/>
            <a:tileRect/>
          </a:gradFill>
          <a:ln w="9525">
            <a:noFill/>
          </a:ln>
          <a:effectLst>
            <a:outerShdw blurRad="127000" dist="38100" algn="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30" name="Slika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66" y="2284613"/>
            <a:ext cx="5315272" cy="2218761"/>
          </a:xfrm>
          <a:prstGeom prst="rect">
            <a:avLst/>
          </a:prstGeom>
        </p:spPr>
      </p:pic>
      <p:pic>
        <p:nvPicPr>
          <p:cNvPr id="31" name="Slika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239" y="876569"/>
            <a:ext cx="1749620" cy="1414092"/>
          </a:xfrm>
          <a:prstGeom prst="rect">
            <a:avLst/>
          </a:prstGeom>
        </p:spPr>
      </p:pic>
      <p:pic>
        <p:nvPicPr>
          <p:cNvPr id="32" name="Slika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085" y="876569"/>
            <a:ext cx="1749620" cy="1414092"/>
          </a:xfrm>
          <a:prstGeom prst="rect">
            <a:avLst/>
          </a:prstGeom>
        </p:spPr>
      </p:pic>
      <p:pic>
        <p:nvPicPr>
          <p:cNvPr id="33" name="Slika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786" y="876569"/>
            <a:ext cx="1749620" cy="1414092"/>
          </a:xfrm>
          <a:prstGeom prst="rect">
            <a:avLst/>
          </a:prstGeom>
        </p:spPr>
      </p:pic>
      <p:sp>
        <p:nvSpPr>
          <p:cNvPr id="34" name="Rectangle 49">
            <a:extLst>
              <a:ext uri="{FF2B5EF4-FFF2-40B4-BE49-F238E27FC236}">
                <a16:creationId xmlns:a16="http://schemas.microsoft.com/office/drawing/2014/main" id="{537C31C2-2470-46AA-AE8D-5DE6D1F3EEFD}"/>
              </a:ext>
            </a:extLst>
          </p:cNvPr>
          <p:cNvSpPr/>
          <p:nvPr/>
        </p:nvSpPr>
        <p:spPr>
          <a:xfrm>
            <a:off x="437633" y="920836"/>
            <a:ext cx="2702769" cy="1086619"/>
          </a:xfrm>
          <a:prstGeom prst="rect">
            <a:avLst/>
          </a:prstGeom>
          <a:solidFill>
            <a:srgbClr val="F0F2F3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1" indent="-44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B4BCC3"/>
              </a:buClr>
              <a:buSzPct val="140000"/>
              <a:buFontTx/>
              <a:buNone/>
              <a:tabLst/>
              <a:defRPr/>
            </a:pPr>
            <a:r>
              <a:rPr kumimoji="0" lang="sr-Latn-RS" sz="1200" b="1" i="0" u="none" strike="noStrike" kern="1200" cap="none" spc="0" normalizeH="0" baseline="0" noProof="0" dirty="0">
                <a:ln>
                  <a:noFill/>
                </a:ln>
                <a:solidFill>
                  <a:srgbClr val="E2000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Daljinsko podešavanje </a:t>
            </a:r>
            <a:r>
              <a:rPr kumimoji="0" lang="sr-Latn-R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diferencijalnog pritiska na ograncima i krajnjim tačkama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35" name="Rectangle 49">
            <a:extLst>
              <a:ext uri="{FF2B5EF4-FFF2-40B4-BE49-F238E27FC236}">
                <a16:creationId xmlns:a16="http://schemas.microsoft.com/office/drawing/2014/main" id="{537C31C2-2470-46AA-AE8D-5DE6D1F3EEFD}"/>
              </a:ext>
            </a:extLst>
          </p:cNvPr>
          <p:cNvSpPr/>
          <p:nvPr/>
        </p:nvSpPr>
        <p:spPr>
          <a:xfrm>
            <a:off x="3236019" y="916381"/>
            <a:ext cx="2672229" cy="1086619"/>
          </a:xfrm>
          <a:prstGeom prst="rect">
            <a:avLst/>
          </a:prstGeom>
          <a:solidFill>
            <a:srgbClr val="F0F2F3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</a:t>
            </a:r>
            <a:r>
              <a:rPr kumimoji="0" lang="sr-Latn-BA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ks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</a:t>
            </a:r>
            <a:r>
              <a:rPr kumimoji="0" lang="sr-Latn-R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alizovanje</a:t>
            </a:r>
            <a:r>
              <a:rPr kumimoji="0" lang="sr-Latn-R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korišćenja </a:t>
            </a:r>
            <a:r>
              <a:rPr kumimoji="0" lang="sr-Latn-R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akumulirane toplote </a:t>
            </a:r>
            <a:r>
              <a:rPr kumimoji="0" lang="sr-Latn-R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 mreži i u zgradama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6" name="Rectangle 49">
            <a:extLst>
              <a:ext uri="{FF2B5EF4-FFF2-40B4-BE49-F238E27FC236}">
                <a16:creationId xmlns:a16="http://schemas.microsoft.com/office/drawing/2014/main" id="{537C31C2-2470-46AA-AE8D-5DE6D1F3EEFD}"/>
              </a:ext>
            </a:extLst>
          </p:cNvPr>
          <p:cNvSpPr/>
          <p:nvPr/>
        </p:nvSpPr>
        <p:spPr>
          <a:xfrm>
            <a:off x="6003865" y="919240"/>
            <a:ext cx="2707367" cy="1086619"/>
          </a:xfrm>
          <a:prstGeom prst="rect">
            <a:avLst/>
          </a:prstGeom>
          <a:solidFill>
            <a:srgbClr val="F0F2F3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1" indent="-44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B4BCC3"/>
              </a:buClr>
              <a:buSzPct val="140000"/>
              <a:buFontTx/>
              <a:buNone/>
              <a:tabLst/>
              <a:defRPr/>
            </a:pPr>
            <a:r>
              <a:rPr kumimoji="0" lang="sr-Latn-RS" sz="1200" b="1" i="0" u="none" strike="noStrike" kern="1200" cap="none" spc="0" normalizeH="0" baseline="0" noProof="0" dirty="0">
                <a:ln>
                  <a:noFill/>
                </a:ln>
                <a:solidFill>
                  <a:srgbClr val="E2000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Poboljšanje stabilnosti distributivna mreže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sr-Latn-R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niži troškovi pumpanja i niže povratne temperatura</a:t>
            </a:r>
            <a:endParaRPr kumimoji="0" lang="sl-SI" sz="1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114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35802E-6 L 0.05625 1.35802E-6 " pathEditMode="relative" rAng="0" ptsTypes="AA">
                                      <p:cBhvr>
                                        <p:cTn id="17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9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6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3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8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6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1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7" grpId="1"/>
      <p:bldP spid="11" grpId="0" animBg="1"/>
      <p:bldP spid="12" grpId="0"/>
      <p:bldP spid="13" grpId="0"/>
      <p:bldP spid="14" grpId="0"/>
      <p:bldP spid="15" grpId="0"/>
      <p:bldP spid="16" grpId="0"/>
      <p:bldP spid="27" grpId="0" animBg="1"/>
      <p:bldP spid="28" grpId="0" animBg="1"/>
      <p:bldP spid="29" grpId="0" animBg="1"/>
      <p:bldP spid="34" grpId="0" animBg="1"/>
      <p:bldP spid="35" grpId="0" animBg="1"/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022BBD-4FA6-0332-BA36-E95D3C829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20" y="1373892"/>
            <a:ext cx="6195597" cy="3368332"/>
          </a:xfrm>
          <a:prstGeom prst="rect">
            <a:avLst/>
          </a:prstGeom>
        </p:spPr>
      </p:pic>
      <p:sp>
        <p:nvSpPr>
          <p:cNvPr id="8" name="Rectangle 99">
            <a:extLst>
              <a:ext uri="{FF2B5EF4-FFF2-40B4-BE49-F238E27FC236}">
                <a16:creationId xmlns:a16="http://schemas.microsoft.com/office/drawing/2014/main" id="{1EDD3A33-DE6A-5DF8-1482-717F2F28984F}"/>
              </a:ext>
            </a:extLst>
          </p:cNvPr>
          <p:cNvSpPr/>
          <p:nvPr/>
        </p:nvSpPr>
        <p:spPr>
          <a:xfrm>
            <a:off x="-853046" y="66977"/>
            <a:ext cx="9997045" cy="640800"/>
          </a:xfrm>
          <a:custGeom>
            <a:avLst/>
            <a:gdLst>
              <a:gd name="connsiteX0" fmla="*/ 0 w 3590554"/>
              <a:gd name="connsiteY0" fmla="*/ 0 h 640800"/>
              <a:gd name="connsiteX1" fmla="*/ 3590554 w 3590554"/>
              <a:gd name="connsiteY1" fmla="*/ 0 h 640800"/>
              <a:gd name="connsiteX2" fmla="*/ 3590554 w 3590554"/>
              <a:gd name="connsiteY2" fmla="*/ 640800 h 640800"/>
              <a:gd name="connsiteX3" fmla="*/ 0 w 3590554"/>
              <a:gd name="connsiteY3" fmla="*/ 640800 h 640800"/>
              <a:gd name="connsiteX4" fmla="*/ 0 w 3590554"/>
              <a:gd name="connsiteY4" fmla="*/ 0 h 640800"/>
              <a:gd name="connsiteX0" fmla="*/ 0 w 3593306"/>
              <a:gd name="connsiteY0" fmla="*/ 302 h 641102"/>
              <a:gd name="connsiteX1" fmla="*/ 3590554 w 3593306"/>
              <a:gd name="connsiteY1" fmla="*/ 302 h 641102"/>
              <a:gd name="connsiteX2" fmla="*/ 3593306 w 3593306"/>
              <a:gd name="connsiteY2" fmla="*/ 0 h 641102"/>
              <a:gd name="connsiteX3" fmla="*/ 3590554 w 3593306"/>
              <a:gd name="connsiteY3" fmla="*/ 641102 h 641102"/>
              <a:gd name="connsiteX4" fmla="*/ 0 w 3593306"/>
              <a:gd name="connsiteY4" fmla="*/ 641102 h 641102"/>
              <a:gd name="connsiteX5" fmla="*/ 0 w 3593306"/>
              <a:gd name="connsiteY5" fmla="*/ 302 h 641102"/>
              <a:gd name="connsiteX0" fmla="*/ 0 w 3593675"/>
              <a:gd name="connsiteY0" fmla="*/ 302 h 641102"/>
              <a:gd name="connsiteX1" fmla="*/ 3590554 w 3593675"/>
              <a:gd name="connsiteY1" fmla="*/ 302 h 641102"/>
              <a:gd name="connsiteX2" fmla="*/ 3593306 w 3593675"/>
              <a:gd name="connsiteY2" fmla="*/ 0 h 641102"/>
              <a:gd name="connsiteX3" fmla="*/ 3590554 w 3593675"/>
              <a:gd name="connsiteY3" fmla="*/ 641102 h 641102"/>
              <a:gd name="connsiteX4" fmla="*/ 0 w 3593675"/>
              <a:gd name="connsiteY4" fmla="*/ 641102 h 641102"/>
              <a:gd name="connsiteX5" fmla="*/ 0 w 3593675"/>
              <a:gd name="connsiteY5" fmla="*/ 302 h 641102"/>
              <a:gd name="connsiteX0" fmla="*/ 0 w 3860011"/>
              <a:gd name="connsiteY0" fmla="*/ 0 h 640800"/>
              <a:gd name="connsiteX1" fmla="*/ 3590554 w 3860011"/>
              <a:gd name="connsiteY1" fmla="*/ 0 h 640800"/>
              <a:gd name="connsiteX2" fmla="*/ 3860006 w 3860011"/>
              <a:gd name="connsiteY2" fmla="*/ 485473 h 640800"/>
              <a:gd name="connsiteX3" fmla="*/ 3590554 w 3860011"/>
              <a:gd name="connsiteY3" fmla="*/ 640800 h 640800"/>
              <a:gd name="connsiteX4" fmla="*/ 0 w 3860011"/>
              <a:gd name="connsiteY4" fmla="*/ 640800 h 640800"/>
              <a:gd name="connsiteX5" fmla="*/ 0 w 3860011"/>
              <a:gd name="connsiteY5" fmla="*/ 0 h 640800"/>
              <a:gd name="connsiteX0" fmla="*/ 0 w 3733810"/>
              <a:gd name="connsiteY0" fmla="*/ 0 h 640800"/>
              <a:gd name="connsiteX1" fmla="*/ 3590554 w 3733810"/>
              <a:gd name="connsiteY1" fmla="*/ 0 h 640800"/>
              <a:gd name="connsiteX2" fmla="*/ 3733799 w 3733810"/>
              <a:gd name="connsiteY2" fmla="*/ 335454 h 640800"/>
              <a:gd name="connsiteX3" fmla="*/ 3590554 w 3733810"/>
              <a:gd name="connsiteY3" fmla="*/ 640800 h 640800"/>
              <a:gd name="connsiteX4" fmla="*/ 0 w 3733810"/>
              <a:gd name="connsiteY4" fmla="*/ 640800 h 640800"/>
              <a:gd name="connsiteX5" fmla="*/ 0 w 3733810"/>
              <a:gd name="connsiteY5" fmla="*/ 0 h 640800"/>
              <a:gd name="connsiteX0" fmla="*/ 0 w 3762383"/>
              <a:gd name="connsiteY0" fmla="*/ 0 h 640800"/>
              <a:gd name="connsiteX1" fmla="*/ 3590554 w 3762383"/>
              <a:gd name="connsiteY1" fmla="*/ 0 h 640800"/>
              <a:gd name="connsiteX2" fmla="*/ 3762374 w 3762383"/>
              <a:gd name="connsiteY2" fmla="*/ 314023 h 640800"/>
              <a:gd name="connsiteX3" fmla="*/ 3590554 w 3762383"/>
              <a:gd name="connsiteY3" fmla="*/ 640800 h 640800"/>
              <a:gd name="connsiteX4" fmla="*/ 0 w 3762383"/>
              <a:gd name="connsiteY4" fmla="*/ 640800 h 640800"/>
              <a:gd name="connsiteX5" fmla="*/ 0 w 3762383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590554"/>
              <a:gd name="connsiteY0" fmla="*/ 0 h 640800"/>
              <a:gd name="connsiteX1" fmla="*/ 3590554 w 3590554"/>
              <a:gd name="connsiteY1" fmla="*/ 0 h 640800"/>
              <a:gd name="connsiteX2" fmla="*/ 3590554 w 3590554"/>
              <a:gd name="connsiteY2" fmla="*/ 640800 h 640800"/>
              <a:gd name="connsiteX3" fmla="*/ 0 w 3590554"/>
              <a:gd name="connsiteY3" fmla="*/ 640800 h 640800"/>
              <a:gd name="connsiteX4" fmla="*/ 0 w 3590554"/>
              <a:gd name="connsiteY4" fmla="*/ 0 h 64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0554" h="640800">
                <a:moveTo>
                  <a:pt x="0" y="0"/>
                </a:moveTo>
                <a:lnTo>
                  <a:pt x="3590554" y="0"/>
                </a:lnTo>
                <a:lnTo>
                  <a:pt x="3590554" y="640800"/>
                </a:lnTo>
                <a:lnTo>
                  <a:pt x="0" y="6408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  <a:alpha val="32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Rectangle 98">
            <a:extLst>
              <a:ext uri="{FF2B5EF4-FFF2-40B4-BE49-F238E27FC236}">
                <a16:creationId xmlns:a16="http://schemas.microsoft.com/office/drawing/2014/main" id="{58CE474B-841B-48AF-1765-13BC273E4746}"/>
              </a:ext>
            </a:extLst>
          </p:cNvPr>
          <p:cNvSpPr/>
          <p:nvPr/>
        </p:nvSpPr>
        <p:spPr>
          <a:xfrm>
            <a:off x="889403" y="218101"/>
            <a:ext cx="7840259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600" b="1" i="0" u="none" strike="noStrike" kern="0" cap="none" spc="0" normalizeH="0" baseline="0" noProof="0" dirty="0">
                <a:ln>
                  <a:noFill/>
                </a:ln>
                <a:solidFill>
                  <a:srgbClr val="E60A1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iNET</a:t>
            </a:r>
            <a:r>
              <a:rPr kumimoji="0" lang="sl-SI" sz="1600" b="1" i="0" u="none" strike="noStrike" kern="0" cap="none" spc="0" normalizeH="0" baseline="0" noProof="0" dirty="0">
                <a:ln>
                  <a:noFill/>
                </a:ln>
                <a:solidFill>
                  <a:srgbClr val="869199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sl-SI" sz="1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– Povezivanje sa kontrolerima i</a:t>
            </a:r>
            <a:r>
              <a:rPr kumimoji="0" lang="sl-SI" sz="16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SCADA sistemom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Arrow: Right 100">
            <a:extLst>
              <a:ext uri="{FF2B5EF4-FFF2-40B4-BE49-F238E27FC236}">
                <a16:creationId xmlns:a16="http://schemas.microsoft.com/office/drawing/2014/main" id="{118F982A-D108-82D8-BE5D-8C4E7BA22ADF}"/>
              </a:ext>
            </a:extLst>
          </p:cNvPr>
          <p:cNvSpPr/>
          <p:nvPr/>
        </p:nvSpPr>
        <p:spPr>
          <a:xfrm>
            <a:off x="0" y="66977"/>
            <a:ext cx="889200" cy="640800"/>
          </a:xfrm>
          <a:prstGeom prst="rightArrow">
            <a:avLst>
              <a:gd name="adj1" fmla="val 100000"/>
              <a:gd name="adj2" fmla="val 27281"/>
            </a:avLst>
          </a:prstGeom>
          <a:gradFill flip="none" rotWithShape="1">
            <a:gsLst>
              <a:gs pos="0">
                <a:schemeClr val="accent2">
                  <a:shade val="30000"/>
                  <a:satMod val="115000"/>
                  <a:lumMod val="85000"/>
                  <a:lumOff val="15000"/>
                </a:schemeClr>
              </a:gs>
              <a:gs pos="10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0" scaled="1"/>
            <a:tileRect/>
          </a:gradFill>
          <a:ln w="9525">
            <a:noFill/>
          </a:ln>
          <a:effectLst>
            <a:outerShdw blurRad="127000" dist="38100" algn="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80A457-DA4E-D8B8-82C7-4846ED1BF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5495" y="661852"/>
            <a:ext cx="2278606" cy="413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2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35802E-6 L 0.05625 1.35802E-6 " pathEditMode="relative" rAng="0" ptsTypes="AA">
                                      <p:cBhvr>
                                        <p:cTn id="17" dur="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9" grpId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00615" y="821909"/>
            <a:ext cx="3818047" cy="394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0771" y="1882773"/>
            <a:ext cx="3882453" cy="1726274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10001" marR="3810" lvl="0" indent="0" algn="l" defTabSz="914400" rtl="0" eaLnBrk="1" fontAlgn="auto" latinLnBrk="0" hangingPunct="1">
              <a:lnSpc>
                <a:spcPct val="100000"/>
              </a:lnSpc>
              <a:spcBef>
                <a:spcPts val="7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ECL Comfort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310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nudi najsavremenije opcije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za 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komunikacione</a:t>
            </a:r>
            <a:r>
              <a:rPr kumimoji="0" sz="1200" b="0" i="0" u="none" strike="noStrike" kern="1200" cap="none" spc="-3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interfejse.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10001" marR="60960" lvl="0" indent="0" algn="l" defTabSz="914400" rtl="0" eaLnBrk="1" fontAlgn="auto" latinLnBrk="0" hangingPunct="1">
              <a:lnSpc>
                <a:spcPct val="141700"/>
              </a:lnSpc>
              <a:spcBef>
                <a:spcPts val="1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Opseg opcija, dostupnih 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ili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putem 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ugrađenih ili 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spoljašnjih modula</a:t>
            </a:r>
            <a:r>
              <a:rPr kumimoji="0" sz="1200" b="0" i="0" u="none" strike="noStrike" kern="1200" cap="none" spc="-4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uključuje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135731" marR="0" lvl="0" indent="-125730" algn="l" defTabSz="914400" rtl="0" eaLnBrk="1" fontAlgn="auto" latinLnBrk="0" hangingPunct="1">
              <a:lnSpc>
                <a:spcPct val="100000"/>
              </a:lnSpc>
              <a:spcBef>
                <a:spcPts val="689"/>
              </a:spcBef>
              <a:spcAft>
                <a:spcPts val="0"/>
              </a:spcAft>
              <a:buClr>
                <a:srgbClr val="808080"/>
              </a:buClr>
              <a:buSzTx/>
              <a:buFont typeface="Wingdings"/>
              <a:buChar char=""/>
              <a:tabLst>
                <a:tab pos="136208" algn="l"/>
              </a:tabLst>
              <a:defRPr/>
            </a:pP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Modbus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135731" marR="0" lvl="0" indent="-125730" algn="l" defTabSz="914400" rtl="0" eaLnBrk="1" fontAlgn="auto" latinLnBrk="0" hangingPunct="1">
              <a:lnSpc>
                <a:spcPct val="100000"/>
              </a:lnSpc>
              <a:spcBef>
                <a:spcPts val="593"/>
              </a:spcBef>
              <a:spcAft>
                <a:spcPts val="0"/>
              </a:spcAft>
              <a:buClr>
                <a:srgbClr val="808080"/>
              </a:buClr>
              <a:buSzTx/>
              <a:buFont typeface="Wingdings"/>
              <a:buChar char=""/>
              <a:tabLst>
                <a:tab pos="136208" algn="l"/>
              </a:tabLst>
              <a:defRPr/>
            </a:pP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M-Bus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135731" marR="0" lvl="0" indent="-125730" algn="l" defTabSz="914400" rtl="0" eaLnBrk="1" fontAlgn="auto" latinLnBrk="0" hangingPunct="1">
              <a:lnSpc>
                <a:spcPct val="100000"/>
              </a:lnSpc>
              <a:spcBef>
                <a:spcPts val="604"/>
              </a:spcBef>
              <a:spcAft>
                <a:spcPts val="0"/>
              </a:spcAft>
              <a:buClr>
                <a:srgbClr val="808080"/>
              </a:buClr>
              <a:buSzTx/>
              <a:buFont typeface="Wingdings"/>
              <a:buChar char=""/>
              <a:tabLst>
                <a:tab pos="136208" algn="l"/>
              </a:tabLst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USB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za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potrebe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održavanja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96819" y="1353301"/>
            <a:ext cx="3263570" cy="32525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257583" y="1223432"/>
            <a:ext cx="3402806" cy="3402806"/>
          </a:xfrm>
          <a:custGeom>
            <a:avLst/>
            <a:gdLst/>
            <a:ahLst/>
            <a:cxnLst/>
            <a:rect l="l" t="t" r="r" b="b"/>
            <a:pathLst>
              <a:path w="4537075" h="4537075">
                <a:moveTo>
                  <a:pt x="0" y="2268474"/>
                </a:moveTo>
                <a:lnTo>
                  <a:pt x="499" y="2220405"/>
                </a:lnTo>
                <a:lnTo>
                  <a:pt x="1990" y="2172581"/>
                </a:lnTo>
                <a:lnTo>
                  <a:pt x="4462" y="2125010"/>
                </a:lnTo>
                <a:lnTo>
                  <a:pt x="7907" y="2077703"/>
                </a:lnTo>
                <a:lnTo>
                  <a:pt x="12314" y="2030669"/>
                </a:lnTo>
                <a:lnTo>
                  <a:pt x="17674" y="1983919"/>
                </a:lnTo>
                <a:lnTo>
                  <a:pt x="23976" y="1937461"/>
                </a:lnTo>
                <a:lnTo>
                  <a:pt x="31211" y="1891306"/>
                </a:lnTo>
                <a:lnTo>
                  <a:pt x="39368" y="1845464"/>
                </a:lnTo>
                <a:lnTo>
                  <a:pt x="48439" y="1799944"/>
                </a:lnTo>
                <a:lnTo>
                  <a:pt x="58413" y="1754757"/>
                </a:lnTo>
                <a:lnTo>
                  <a:pt x="69280" y="1709912"/>
                </a:lnTo>
                <a:lnTo>
                  <a:pt x="81031" y="1665419"/>
                </a:lnTo>
                <a:lnTo>
                  <a:pt x="93655" y="1621288"/>
                </a:lnTo>
                <a:lnTo>
                  <a:pt x="107143" y="1577529"/>
                </a:lnTo>
                <a:lnTo>
                  <a:pt x="121485" y="1534151"/>
                </a:lnTo>
                <a:lnTo>
                  <a:pt x="136672" y="1491165"/>
                </a:lnTo>
                <a:lnTo>
                  <a:pt x="152692" y="1448580"/>
                </a:lnTo>
                <a:lnTo>
                  <a:pt x="169537" y="1406406"/>
                </a:lnTo>
                <a:lnTo>
                  <a:pt x="187197" y="1364653"/>
                </a:lnTo>
                <a:lnTo>
                  <a:pt x="205661" y="1323331"/>
                </a:lnTo>
                <a:lnTo>
                  <a:pt x="224921" y="1282449"/>
                </a:lnTo>
                <a:lnTo>
                  <a:pt x="244965" y="1242018"/>
                </a:lnTo>
                <a:lnTo>
                  <a:pt x="265785" y="1202047"/>
                </a:lnTo>
                <a:lnTo>
                  <a:pt x="287370" y="1162547"/>
                </a:lnTo>
                <a:lnTo>
                  <a:pt x="309710" y="1123526"/>
                </a:lnTo>
                <a:lnTo>
                  <a:pt x="332796" y="1084995"/>
                </a:lnTo>
                <a:lnTo>
                  <a:pt x="356619" y="1046964"/>
                </a:lnTo>
                <a:lnTo>
                  <a:pt x="381167" y="1009443"/>
                </a:lnTo>
                <a:lnTo>
                  <a:pt x="406431" y="972441"/>
                </a:lnTo>
                <a:lnTo>
                  <a:pt x="432402" y="935968"/>
                </a:lnTo>
                <a:lnTo>
                  <a:pt x="459069" y="900034"/>
                </a:lnTo>
                <a:lnTo>
                  <a:pt x="486423" y="864649"/>
                </a:lnTo>
                <a:lnTo>
                  <a:pt x="514454" y="829822"/>
                </a:lnTo>
                <a:lnTo>
                  <a:pt x="543152" y="795564"/>
                </a:lnTo>
                <a:lnTo>
                  <a:pt x="572507" y="761885"/>
                </a:lnTo>
                <a:lnTo>
                  <a:pt x="602509" y="728794"/>
                </a:lnTo>
                <a:lnTo>
                  <a:pt x="633149" y="696301"/>
                </a:lnTo>
                <a:lnTo>
                  <a:pt x="664416" y="664416"/>
                </a:lnTo>
                <a:lnTo>
                  <a:pt x="696301" y="633149"/>
                </a:lnTo>
                <a:lnTo>
                  <a:pt x="728794" y="602509"/>
                </a:lnTo>
                <a:lnTo>
                  <a:pt x="761885" y="572507"/>
                </a:lnTo>
                <a:lnTo>
                  <a:pt x="795564" y="543152"/>
                </a:lnTo>
                <a:lnTo>
                  <a:pt x="829822" y="514454"/>
                </a:lnTo>
                <a:lnTo>
                  <a:pt x="864649" y="486423"/>
                </a:lnTo>
                <a:lnTo>
                  <a:pt x="900034" y="459069"/>
                </a:lnTo>
                <a:lnTo>
                  <a:pt x="935968" y="432402"/>
                </a:lnTo>
                <a:lnTo>
                  <a:pt x="972441" y="406431"/>
                </a:lnTo>
                <a:lnTo>
                  <a:pt x="1009443" y="381167"/>
                </a:lnTo>
                <a:lnTo>
                  <a:pt x="1046964" y="356619"/>
                </a:lnTo>
                <a:lnTo>
                  <a:pt x="1084995" y="332796"/>
                </a:lnTo>
                <a:lnTo>
                  <a:pt x="1123526" y="309710"/>
                </a:lnTo>
                <a:lnTo>
                  <a:pt x="1162547" y="287370"/>
                </a:lnTo>
                <a:lnTo>
                  <a:pt x="1202047" y="265785"/>
                </a:lnTo>
                <a:lnTo>
                  <a:pt x="1242018" y="244965"/>
                </a:lnTo>
                <a:lnTo>
                  <a:pt x="1282449" y="224921"/>
                </a:lnTo>
                <a:lnTo>
                  <a:pt x="1323331" y="205661"/>
                </a:lnTo>
                <a:lnTo>
                  <a:pt x="1364653" y="187197"/>
                </a:lnTo>
                <a:lnTo>
                  <a:pt x="1406406" y="169537"/>
                </a:lnTo>
                <a:lnTo>
                  <a:pt x="1448580" y="152692"/>
                </a:lnTo>
                <a:lnTo>
                  <a:pt x="1491165" y="136672"/>
                </a:lnTo>
                <a:lnTo>
                  <a:pt x="1534151" y="121485"/>
                </a:lnTo>
                <a:lnTo>
                  <a:pt x="1577529" y="107143"/>
                </a:lnTo>
                <a:lnTo>
                  <a:pt x="1621288" y="93655"/>
                </a:lnTo>
                <a:lnTo>
                  <a:pt x="1665419" y="81031"/>
                </a:lnTo>
                <a:lnTo>
                  <a:pt x="1709912" y="69280"/>
                </a:lnTo>
                <a:lnTo>
                  <a:pt x="1754757" y="58413"/>
                </a:lnTo>
                <a:lnTo>
                  <a:pt x="1799944" y="48439"/>
                </a:lnTo>
                <a:lnTo>
                  <a:pt x="1845464" y="39368"/>
                </a:lnTo>
                <a:lnTo>
                  <a:pt x="1891306" y="31211"/>
                </a:lnTo>
                <a:lnTo>
                  <a:pt x="1937461" y="23976"/>
                </a:lnTo>
                <a:lnTo>
                  <a:pt x="1983919" y="17674"/>
                </a:lnTo>
                <a:lnTo>
                  <a:pt x="2030669" y="12314"/>
                </a:lnTo>
                <a:lnTo>
                  <a:pt x="2077703" y="7907"/>
                </a:lnTo>
                <a:lnTo>
                  <a:pt x="2125010" y="4462"/>
                </a:lnTo>
                <a:lnTo>
                  <a:pt x="2172581" y="1990"/>
                </a:lnTo>
                <a:lnTo>
                  <a:pt x="2220405" y="499"/>
                </a:lnTo>
                <a:lnTo>
                  <a:pt x="2268474" y="0"/>
                </a:lnTo>
                <a:lnTo>
                  <a:pt x="2316542" y="499"/>
                </a:lnTo>
                <a:lnTo>
                  <a:pt x="2364366" y="1990"/>
                </a:lnTo>
                <a:lnTo>
                  <a:pt x="2411937" y="4462"/>
                </a:lnTo>
                <a:lnTo>
                  <a:pt x="2459244" y="7907"/>
                </a:lnTo>
                <a:lnTo>
                  <a:pt x="2506278" y="12314"/>
                </a:lnTo>
                <a:lnTo>
                  <a:pt x="2553028" y="17674"/>
                </a:lnTo>
                <a:lnTo>
                  <a:pt x="2599486" y="23976"/>
                </a:lnTo>
                <a:lnTo>
                  <a:pt x="2645641" y="31211"/>
                </a:lnTo>
                <a:lnTo>
                  <a:pt x="2691483" y="39368"/>
                </a:lnTo>
                <a:lnTo>
                  <a:pt x="2737003" y="48439"/>
                </a:lnTo>
                <a:lnTo>
                  <a:pt x="2782190" y="58413"/>
                </a:lnTo>
                <a:lnTo>
                  <a:pt x="2827035" y="69280"/>
                </a:lnTo>
                <a:lnTo>
                  <a:pt x="2871528" y="81031"/>
                </a:lnTo>
                <a:lnTo>
                  <a:pt x="2915659" y="93655"/>
                </a:lnTo>
                <a:lnTo>
                  <a:pt x="2959418" y="107143"/>
                </a:lnTo>
                <a:lnTo>
                  <a:pt x="3002796" y="121485"/>
                </a:lnTo>
                <a:lnTo>
                  <a:pt x="3045782" y="136672"/>
                </a:lnTo>
                <a:lnTo>
                  <a:pt x="3088367" y="152692"/>
                </a:lnTo>
                <a:lnTo>
                  <a:pt x="3130541" y="169537"/>
                </a:lnTo>
                <a:lnTo>
                  <a:pt x="3172294" y="187197"/>
                </a:lnTo>
                <a:lnTo>
                  <a:pt x="3213616" y="205661"/>
                </a:lnTo>
                <a:lnTo>
                  <a:pt x="3254498" y="224921"/>
                </a:lnTo>
                <a:lnTo>
                  <a:pt x="3294929" y="244965"/>
                </a:lnTo>
                <a:lnTo>
                  <a:pt x="3334900" y="265785"/>
                </a:lnTo>
                <a:lnTo>
                  <a:pt x="3374400" y="287370"/>
                </a:lnTo>
                <a:lnTo>
                  <a:pt x="3413421" y="309710"/>
                </a:lnTo>
                <a:lnTo>
                  <a:pt x="3451952" y="332796"/>
                </a:lnTo>
                <a:lnTo>
                  <a:pt x="3489983" y="356619"/>
                </a:lnTo>
                <a:lnTo>
                  <a:pt x="3527504" y="381167"/>
                </a:lnTo>
                <a:lnTo>
                  <a:pt x="3564506" y="406431"/>
                </a:lnTo>
                <a:lnTo>
                  <a:pt x="3600979" y="432402"/>
                </a:lnTo>
                <a:lnTo>
                  <a:pt x="3636913" y="459069"/>
                </a:lnTo>
                <a:lnTo>
                  <a:pt x="3672298" y="486423"/>
                </a:lnTo>
                <a:lnTo>
                  <a:pt x="3707125" y="514454"/>
                </a:lnTo>
                <a:lnTo>
                  <a:pt x="3741383" y="543152"/>
                </a:lnTo>
                <a:lnTo>
                  <a:pt x="3775062" y="572507"/>
                </a:lnTo>
                <a:lnTo>
                  <a:pt x="3808153" y="602509"/>
                </a:lnTo>
                <a:lnTo>
                  <a:pt x="3840646" y="633149"/>
                </a:lnTo>
                <a:lnTo>
                  <a:pt x="3872531" y="664416"/>
                </a:lnTo>
                <a:lnTo>
                  <a:pt x="3903798" y="696301"/>
                </a:lnTo>
                <a:lnTo>
                  <a:pt x="3934438" y="728794"/>
                </a:lnTo>
                <a:lnTo>
                  <a:pt x="3964440" y="761885"/>
                </a:lnTo>
                <a:lnTo>
                  <a:pt x="3993795" y="795564"/>
                </a:lnTo>
                <a:lnTo>
                  <a:pt x="4022493" y="829822"/>
                </a:lnTo>
                <a:lnTo>
                  <a:pt x="4050524" y="864649"/>
                </a:lnTo>
                <a:lnTo>
                  <a:pt x="4077878" y="900034"/>
                </a:lnTo>
                <a:lnTo>
                  <a:pt x="4104545" y="935968"/>
                </a:lnTo>
                <a:lnTo>
                  <a:pt x="4130516" y="972441"/>
                </a:lnTo>
                <a:lnTo>
                  <a:pt x="4155780" y="1009443"/>
                </a:lnTo>
                <a:lnTo>
                  <a:pt x="4180328" y="1046964"/>
                </a:lnTo>
                <a:lnTo>
                  <a:pt x="4204151" y="1084995"/>
                </a:lnTo>
                <a:lnTo>
                  <a:pt x="4227237" y="1123526"/>
                </a:lnTo>
                <a:lnTo>
                  <a:pt x="4249577" y="1162547"/>
                </a:lnTo>
                <a:lnTo>
                  <a:pt x="4271162" y="1202047"/>
                </a:lnTo>
                <a:lnTo>
                  <a:pt x="4291982" y="1242018"/>
                </a:lnTo>
                <a:lnTo>
                  <a:pt x="4312026" y="1282449"/>
                </a:lnTo>
                <a:lnTo>
                  <a:pt x="4331286" y="1323331"/>
                </a:lnTo>
                <a:lnTo>
                  <a:pt x="4349750" y="1364653"/>
                </a:lnTo>
                <a:lnTo>
                  <a:pt x="4367410" y="1406406"/>
                </a:lnTo>
                <a:lnTo>
                  <a:pt x="4384255" y="1448580"/>
                </a:lnTo>
                <a:lnTo>
                  <a:pt x="4400275" y="1491165"/>
                </a:lnTo>
                <a:lnTo>
                  <a:pt x="4415462" y="1534151"/>
                </a:lnTo>
                <a:lnTo>
                  <a:pt x="4429804" y="1577529"/>
                </a:lnTo>
                <a:lnTo>
                  <a:pt x="4443292" y="1621288"/>
                </a:lnTo>
                <a:lnTo>
                  <a:pt x="4455916" y="1665419"/>
                </a:lnTo>
                <a:lnTo>
                  <a:pt x="4467667" y="1709912"/>
                </a:lnTo>
                <a:lnTo>
                  <a:pt x="4478534" y="1754757"/>
                </a:lnTo>
                <a:lnTo>
                  <a:pt x="4488508" y="1799944"/>
                </a:lnTo>
                <a:lnTo>
                  <a:pt x="4497579" y="1845464"/>
                </a:lnTo>
                <a:lnTo>
                  <a:pt x="4505736" y="1891306"/>
                </a:lnTo>
                <a:lnTo>
                  <a:pt x="4512971" y="1937461"/>
                </a:lnTo>
                <a:lnTo>
                  <a:pt x="4519273" y="1983919"/>
                </a:lnTo>
                <a:lnTo>
                  <a:pt x="4524633" y="2030669"/>
                </a:lnTo>
                <a:lnTo>
                  <a:pt x="4529040" y="2077703"/>
                </a:lnTo>
                <a:lnTo>
                  <a:pt x="4532485" y="2125010"/>
                </a:lnTo>
                <a:lnTo>
                  <a:pt x="4534957" y="2172581"/>
                </a:lnTo>
                <a:lnTo>
                  <a:pt x="4536448" y="2220405"/>
                </a:lnTo>
                <a:lnTo>
                  <a:pt x="4536948" y="2268474"/>
                </a:lnTo>
                <a:lnTo>
                  <a:pt x="4536448" y="2316542"/>
                </a:lnTo>
                <a:lnTo>
                  <a:pt x="4534957" y="2364366"/>
                </a:lnTo>
                <a:lnTo>
                  <a:pt x="4532485" y="2411937"/>
                </a:lnTo>
                <a:lnTo>
                  <a:pt x="4529040" y="2459244"/>
                </a:lnTo>
                <a:lnTo>
                  <a:pt x="4524633" y="2506278"/>
                </a:lnTo>
                <a:lnTo>
                  <a:pt x="4519273" y="2553028"/>
                </a:lnTo>
                <a:lnTo>
                  <a:pt x="4512971" y="2599486"/>
                </a:lnTo>
                <a:lnTo>
                  <a:pt x="4505736" y="2645641"/>
                </a:lnTo>
                <a:lnTo>
                  <a:pt x="4497579" y="2691483"/>
                </a:lnTo>
                <a:lnTo>
                  <a:pt x="4488508" y="2737003"/>
                </a:lnTo>
                <a:lnTo>
                  <a:pt x="4478534" y="2782190"/>
                </a:lnTo>
                <a:lnTo>
                  <a:pt x="4467667" y="2827035"/>
                </a:lnTo>
                <a:lnTo>
                  <a:pt x="4455916" y="2871528"/>
                </a:lnTo>
                <a:lnTo>
                  <a:pt x="4443292" y="2915659"/>
                </a:lnTo>
                <a:lnTo>
                  <a:pt x="4429804" y="2959418"/>
                </a:lnTo>
                <a:lnTo>
                  <a:pt x="4415462" y="3002796"/>
                </a:lnTo>
                <a:lnTo>
                  <a:pt x="4400275" y="3045782"/>
                </a:lnTo>
                <a:lnTo>
                  <a:pt x="4384255" y="3088367"/>
                </a:lnTo>
                <a:lnTo>
                  <a:pt x="4367410" y="3130541"/>
                </a:lnTo>
                <a:lnTo>
                  <a:pt x="4349750" y="3172294"/>
                </a:lnTo>
                <a:lnTo>
                  <a:pt x="4331286" y="3213616"/>
                </a:lnTo>
                <a:lnTo>
                  <a:pt x="4312026" y="3254498"/>
                </a:lnTo>
                <a:lnTo>
                  <a:pt x="4291982" y="3294929"/>
                </a:lnTo>
                <a:lnTo>
                  <a:pt x="4271162" y="3334900"/>
                </a:lnTo>
                <a:lnTo>
                  <a:pt x="4249577" y="3374400"/>
                </a:lnTo>
                <a:lnTo>
                  <a:pt x="4227237" y="3413421"/>
                </a:lnTo>
                <a:lnTo>
                  <a:pt x="4204151" y="3451952"/>
                </a:lnTo>
                <a:lnTo>
                  <a:pt x="4180328" y="3489983"/>
                </a:lnTo>
                <a:lnTo>
                  <a:pt x="4155780" y="3527504"/>
                </a:lnTo>
                <a:lnTo>
                  <a:pt x="4130516" y="3564506"/>
                </a:lnTo>
                <a:lnTo>
                  <a:pt x="4104545" y="3600979"/>
                </a:lnTo>
                <a:lnTo>
                  <a:pt x="4077878" y="3636913"/>
                </a:lnTo>
                <a:lnTo>
                  <a:pt x="4050524" y="3672298"/>
                </a:lnTo>
                <a:lnTo>
                  <a:pt x="4022493" y="3707125"/>
                </a:lnTo>
                <a:lnTo>
                  <a:pt x="3993795" y="3741383"/>
                </a:lnTo>
                <a:lnTo>
                  <a:pt x="3964440" y="3775062"/>
                </a:lnTo>
                <a:lnTo>
                  <a:pt x="3934438" y="3808153"/>
                </a:lnTo>
                <a:lnTo>
                  <a:pt x="3903798" y="3840646"/>
                </a:lnTo>
                <a:lnTo>
                  <a:pt x="3872531" y="3872531"/>
                </a:lnTo>
                <a:lnTo>
                  <a:pt x="3840646" y="3903798"/>
                </a:lnTo>
                <a:lnTo>
                  <a:pt x="3808153" y="3934438"/>
                </a:lnTo>
                <a:lnTo>
                  <a:pt x="3775062" y="3964440"/>
                </a:lnTo>
                <a:lnTo>
                  <a:pt x="3741383" y="3993795"/>
                </a:lnTo>
                <a:lnTo>
                  <a:pt x="3707125" y="4022493"/>
                </a:lnTo>
                <a:lnTo>
                  <a:pt x="3672298" y="4050524"/>
                </a:lnTo>
                <a:lnTo>
                  <a:pt x="3636913" y="4077878"/>
                </a:lnTo>
                <a:lnTo>
                  <a:pt x="3600979" y="4104545"/>
                </a:lnTo>
                <a:lnTo>
                  <a:pt x="3564506" y="4130516"/>
                </a:lnTo>
                <a:lnTo>
                  <a:pt x="3527504" y="4155780"/>
                </a:lnTo>
                <a:lnTo>
                  <a:pt x="3489983" y="4180328"/>
                </a:lnTo>
                <a:lnTo>
                  <a:pt x="3451952" y="4204151"/>
                </a:lnTo>
                <a:lnTo>
                  <a:pt x="3413421" y="4227237"/>
                </a:lnTo>
                <a:lnTo>
                  <a:pt x="3374400" y="4249577"/>
                </a:lnTo>
                <a:lnTo>
                  <a:pt x="3334900" y="4271162"/>
                </a:lnTo>
                <a:lnTo>
                  <a:pt x="3294929" y="4291982"/>
                </a:lnTo>
                <a:lnTo>
                  <a:pt x="3254498" y="4312026"/>
                </a:lnTo>
                <a:lnTo>
                  <a:pt x="3213616" y="4331286"/>
                </a:lnTo>
                <a:lnTo>
                  <a:pt x="3172294" y="4349750"/>
                </a:lnTo>
                <a:lnTo>
                  <a:pt x="3130541" y="4367410"/>
                </a:lnTo>
                <a:lnTo>
                  <a:pt x="3088367" y="4384255"/>
                </a:lnTo>
                <a:lnTo>
                  <a:pt x="3045782" y="4400275"/>
                </a:lnTo>
                <a:lnTo>
                  <a:pt x="3002796" y="4415462"/>
                </a:lnTo>
                <a:lnTo>
                  <a:pt x="2959418" y="4429804"/>
                </a:lnTo>
                <a:lnTo>
                  <a:pt x="2915659" y="4443292"/>
                </a:lnTo>
                <a:lnTo>
                  <a:pt x="2871528" y="4455916"/>
                </a:lnTo>
                <a:lnTo>
                  <a:pt x="2827035" y="4467667"/>
                </a:lnTo>
                <a:lnTo>
                  <a:pt x="2782190" y="4478534"/>
                </a:lnTo>
                <a:lnTo>
                  <a:pt x="2737003" y="4488508"/>
                </a:lnTo>
                <a:lnTo>
                  <a:pt x="2691483" y="4497579"/>
                </a:lnTo>
                <a:lnTo>
                  <a:pt x="2645641" y="4505736"/>
                </a:lnTo>
                <a:lnTo>
                  <a:pt x="2599486" y="4512971"/>
                </a:lnTo>
                <a:lnTo>
                  <a:pt x="2553028" y="4519273"/>
                </a:lnTo>
                <a:lnTo>
                  <a:pt x="2506278" y="4524633"/>
                </a:lnTo>
                <a:lnTo>
                  <a:pt x="2459244" y="4529040"/>
                </a:lnTo>
                <a:lnTo>
                  <a:pt x="2411937" y="4532485"/>
                </a:lnTo>
                <a:lnTo>
                  <a:pt x="2364366" y="4534957"/>
                </a:lnTo>
                <a:lnTo>
                  <a:pt x="2316542" y="4536448"/>
                </a:lnTo>
                <a:lnTo>
                  <a:pt x="2268474" y="4536948"/>
                </a:lnTo>
                <a:lnTo>
                  <a:pt x="2220405" y="4536448"/>
                </a:lnTo>
                <a:lnTo>
                  <a:pt x="2172581" y="4534957"/>
                </a:lnTo>
                <a:lnTo>
                  <a:pt x="2125010" y="4532485"/>
                </a:lnTo>
                <a:lnTo>
                  <a:pt x="2077703" y="4529040"/>
                </a:lnTo>
                <a:lnTo>
                  <a:pt x="2030669" y="4524633"/>
                </a:lnTo>
                <a:lnTo>
                  <a:pt x="1983919" y="4519273"/>
                </a:lnTo>
                <a:lnTo>
                  <a:pt x="1937461" y="4512971"/>
                </a:lnTo>
                <a:lnTo>
                  <a:pt x="1891306" y="4505736"/>
                </a:lnTo>
                <a:lnTo>
                  <a:pt x="1845464" y="4497579"/>
                </a:lnTo>
                <a:lnTo>
                  <a:pt x="1799944" y="4488508"/>
                </a:lnTo>
                <a:lnTo>
                  <a:pt x="1754757" y="4478534"/>
                </a:lnTo>
                <a:lnTo>
                  <a:pt x="1709912" y="4467667"/>
                </a:lnTo>
                <a:lnTo>
                  <a:pt x="1665419" y="4455916"/>
                </a:lnTo>
                <a:lnTo>
                  <a:pt x="1621288" y="4443292"/>
                </a:lnTo>
                <a:lnTo>
                  <a:pt x="1577529" y="4429804"/>
                </a:lnTo>
                <a:lnTo>
                  <a:pt x="1534151" y="4415462"/>
                </a:lnTo>
                <a:lnTo>
                  <a:pt x="1491165" y="4400275"/>
                </a:lnTo>
                <a:lnTo>
                  <a:pt x="1448580" y="4384255"/>
                </a:lnTo>
                <a:lnTo>
                  <a:pt x="1406406" y="4367410"/>
                </a:lnTo>
                <a:lnTo>
                  <a:pt x="1364653" y="4349750"/>
                </a:lnTo>
                <a:lnTo>
                  <a:pt x="1323331" y="4331286"/>
                </a:lnTo>
                <a:lnTo>
                  <a:pt x="1282449" y="4312026"/>
                </a:lnTo>
                <a:lnTo>
                  <a:pt x="1242018" y="4291982"/>
                </a:lnTo>
                <a:lnTo>
                  <a:pt x="1202047" y="4271162"/>
                </a:lnTo>
                <a:lnTo>
                  <a:pt x="1162547" y="4249577"/>
                </a:lnTo>
                <a:lnTo>
                  <a:pt x="1123526" y="4227237"/>
                </a:lnTo>
                <a:lnTo>
                  <a:pt x="1084995" y="4204151"/>
                </a:lnTo>
                <a:lnTo>
                  <a:pt x="1046964" y="4180328"/>
                </a:lnTo>
                <a:lnTo>
                  <a:pt x="1009443" y="4155780"/>
                </a:lnTo>
                <a:lnTo>
                  <a:pt x="972441" y="4130516"/>
                </a:lnTo>
                <a:lnTo>
                  <a:pt x="935968" y="4104545"/>
                </a:lnTo>
                <a:lnTo>
                  <a:pt x="900034" y="4077878"/>
                </a:lnTo>
                <a:lnTo>
                  <a:pt x="864649" y="4050524"/>
                </a:lnTo>
                <a:lnTo>
                  <a:pt x="829822" y="4022493"/>
                </a:lnTo>
                <a:lnTo>
                  <a:pt x="795564" y="3993795"/>
                </a:lnTo>
                <a:lnTo>
                  <a:pt x="761885" y="3964440"/>
                </a:lnTo>
                <a:lnTo>
                  <a:pt x="728794" y="3934438"/>
                </a:lnTo>
                <a:lnTo>
                  <a:pt x="696301" y="3903798"/>
                </a:lnTo>
                <a:lnTo>
                  <a:pt x="664416" y="3872531"/>
                </a:lnTo>
                <a:lnTo>
                  <a:pt x="633149" y="3840646"/>
                </a:lnTo>
                <a:lnTo>
                  <a:pt x="602509" y="3808153"/>
                </a:lnTo>
                <a:lnTo>
                  <a:pt x="572507" y="3775062"/>
                </a:lnTo>
                <a:lnTo>
                  <a:pt x="543152" y="3741383"/>
                </a:lnTo>
                <a:lnTo>
                  <a:pt x="514454" y="3707125"/>
                </a:lnTo>
                <a:lnTo>
                  <a:pt x="486423" y="3672298"/>
                </a:lnTo>
                <a:lnTo>
                  <a:pt x="459069" y="3636913"/>
                </a:lnTo>
                <a:lnTo>
                  <a:pt x="432402" y="3600979"/>
                </a:lnTo>
                <a:lnTo>
                  <a:pt x="406431" y="3564506"/>
                </a:lnTo>
                <a:lnTo>
                  <a:pt x="381167" y="3527504"/>
                </a:lnTo>
                <a:lnTo>
                  <a:pt x="356619" y="3489983"/>
                </a:lnTo>
                <a:lnTo>
                  <a:pt x="332796" y="3451952"/>
                </a:lnTo>
                <a:lnTo>
                  <a:pt x="309710" y="3413421"/>
                </a:lnTo>
                <a:lnTo>
                  <a:pt x="287370" y="3374400"/>
                </a:lnTo>
                <a:lnTo>
                  <a:pt x="265785" y="3334900"/>
                </a:lnTo>
                <a:lnTo>
                  <a:pt x="244965" y="3294929"/>
                </a:lnTo>
                <a:lnTo>
                  <a:pt x="224921" y="3254498"/>
                </a:lnTo>
                <a:lnTo>
                  <a:pt x="205661" y="3213616"/>
                </a:lnTo>
                <a:lnTo>
                  <a:pt x="187197" y="3172294"/>
                </a:lnTo>
                <a:lnTo>
                  <a:pt x="169537" y="3130541"/>
                </a:lnTo>
                <a:lnTo>
                  <a:pt x="152692" y="3088367"/>
                </a:lnTo>
                <a:lnTo>
                  <a:pt x="136672" y="3045782"/>
                </a:lnTo>
                <a:lnTo>
                  <a:pt x="121485" y="3002796"/>
                </a:lnTo>
                <a:lnTo>
                  <a:pt x="107143" y="2959418"/>
                </a:lnTo>
                <a:lnTo>
                  <a:pt x="93655" y="2915659"/>
                </a:lnTo>
                <a:lnTo>
                  <a:pt x="81031" y="2871528"/>
                </a:lnTo>
                <a:lnTo>
                  <a:pt x="69280" y="2827035"/>
                </a:lnTo>
                <a:lnTo>
                  <a:pt x="58413" y="2782190"/>
                </a:lnTo>
                <a:lnTo>
                  <a:pt x="48439" y="2737003"/>
                </a:lnTo>
                <a:lnTo>
                  <a:pt x="39368" y="2691483"/>
                </a:lnTo>
                <a:lnTo>
                  <a:pt x="31211" y="2645641"/>
                </a:lnTo>
                <a:lnTo>
                  <a:pt x="23976" y="2599486"/>
                </a:lnTo>
                <a:lnTo>
                  <a:pt x="17674" y="2553028"/>
                </a:lnTo>
                <a:lnTo>
                  <a:pt x="12314" y="2506278"/>
                </a:lnTo>
                <a:lnTo>
                  <a:pt x="7907" y="2459244"/>
                </a:lnTo>
                <a:lnTo>
                  <a:pt x="4462" y="2411937"/>
                </a:lnTo>
                <a:lnTo>
                  <a:pt x="1990" y="2364366"/>
                </a:lnTo>
                <a:lnTo>
                  <a:pt x="499" y="2316542"/>
                </a:lnTo>
                <a:lnTo>
                  <a:pt x="0" y="2268474"/>
                </a:lnTo>
                <a:close/>
              </a:path>
            </a:pathLst>
          </a:custGeom>
          <a:ln w="88392">
            <a:solidFill>
              <a:srgbClr val="00245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49543" y="133985"/>
            <a:ext cx="8643585" cy="90168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>
              <a:spcBef>
                <a:spcPts val="71"/>
              </a:spcBef>
            </a:pPr>
            <a:r>
              <a:rPr lang="sr-Latn-BA" b="0" spc="-8" dirty="0"/>
              <a:t>         </a:t>
            </a:r>
            <a:r>
              <a:rPr spc="-8" dirty="0"/>
              <a:t>ECL Comfort </a:t>
            </a:r>
            <a:r>
              <a:rPr spc="-4" dirty="0"/>
              <a:t>310</a:t>
            </a:r>
            <a:r>
              <a:rPr lang="sr-Latn-BA" spc="-4" dirty="0"/>
              <a:t>/296</a:t>
            </a:r>
            <a:br>
              <a:rPr lang="sr-Latn-BA" spc="-4" dirty="0"/>
            </a:br>
            <a:r>
              <a:rPr spc="-4" dirty="0"/>
              <a:t> </a:t>
            </a:r>
            <a:br>
              <a:rPr lang="sr-Latn-BA" b="0" spc="-4" dirty="0"/>
            </a:br>
            <a:endParaRPr sz="1600" spc="-8" dirty="0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282141" y="3708348"/>
            <a:ext cx="1258253" cy="11541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9050" marR="0" lvl="0" indent="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pPr marL="1905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9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67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</a:rPr>
              <a:t>| </a:t>
            </a:r>
            <a:r>
              <a:rPr kumimoji="0" sz="600" b="0" i="0" u="none" strike="noStrike" kern="1200" cap="none" spc="-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</a:rPr>
              <a:t>Department (slide</a:t>
            </a:r>
            <a:r>
              <a:rPr kumimoji="0" sz="600" b="0" i="0" u="none" strike="noStrike" kern="1200" cap="none" spc="-19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</a:rPr>
              <a:t> </a:t>
            </a:r>
            <a:r>
              <a:rPr kumimoji="0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</a:rPr>
              <a:t>master)</a:t>
            </a:r>
            <a:endParaRPr kumimoji="0" sz="67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1A7221-01B5-B6C2-9D26-FEDD7435EC1A}"/>
              </a:ext>
            </a:extLst>
          </p:cNvPr>
          <p:cNvSpPr txBox="1"/>
          <p:nvPr/>
        </p:nvSpPr>
        <p:spPr>
          <a:xfrm>
            <a:off x="480771" y="3919899"/>
            <a:ext cx="50714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 marR="974884" lvl="0" indent="0" algn="l" defTabSz="914400" rtl="0" eaLnBrk="1" fontAlgn="auto" latinLnBrk="0" hangingPunct="1">
              <a:lnSpc>
                <a:spcPct val="100000"/>
              </a:lnSpc>
              <a:spcBef>
                <a:spcPts val="7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1600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Komu</a:t>
            </a:r>
            <a:r>
              <a:rPr kumimoji="0" lang="sr-Latn-BA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n</a:t>
            </a:r>
            <a:r>
              <a:rPr kumimoji="0" lang="sr-Latn-BA" sz="1600" b="1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ikacija</a:t>
            </a:r>
            <a:r>
              <a:rPr kumimoji="0" lang="sr-Latn-BA" sz="16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sa </a:t>
            </a:r>
            <a:r>
              <a:rPr kumimoji="0" lang="sr-Latn-BA" sz="1600" b="1" i="0" u="none" strike="noStrike" kern="1200" cap="none" spc="-8" normalizeH="0" baseline="0" noProof="0" dirty="0">
                <a:ln>
                  <a:noFill/>
                </a:ln>
                <a:solidFill>
                  <a:srgbClr val="E2000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SCADA</a:t>
            </a:r>
            <a:r>
              <a:rPr kumimoji="0" lang="sr-Latn-BA" sz="16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sistemom </a:t>
            </a:r>
            <a:endParaRPr kumimoji="0" lang="sr-Latn-BA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8" name="Rectangle 99">
            <a:extLst>
              <a:ext uri="{FF2B5EF4-FFF2-40B4-BE49-F238E27FC236}">
                <a16:creationId xmlns:a16="http://schemas.microsoft.com/office/drawing/2014/main" id="{3CA25B1D-AB12-18D1-4DE9-67BAA9B06264}"/>
              </a:ext>
            </a:extLst>
          </p:cNvPr>
          <p:cNvSpPr/>
          <p:nvPr/>
        </p:nvSpPr>
        <p:spPr>
          <a:xfrm>
            <a:off x="164240" y="86627"/>
            <a:ext cx="8815520" cy="640800"/>
          </a:xfrm>
          <a:custGeom>
            <a:avLst/>
            <a:gdLst>
              <a:gd name="connsiteX0" fmla="*/ 0 w 3590554"/>
              <a:gd name="connsiteY0" fmla="*/ 0 h 640800"/>
              <a:gd name="connsiteX1" fmla="*/ 3590554 w 3590554"/>
              <a:gd name="connsiteY1" fmla="*/ 0 h 640800"/>
              <a:gd name="connsiteX2" fmla="*/ 3590554 w 3590554"/>
              <a:gd name="connsiteY2" fmla="*/ 640800 h 640800"/>
              <a:gd name="connsiteX3" fmla="*/ 0 w 3590554"/>
              <a:gd name="connsiteY3" fmla="*/ 640800 h 640800"/>
              <a:gd name="connsiteX4" fmla="*/ 0 w 3590554"/>
              <a:gd name="connsiteY4" fmla="*/ 0 h 640800"/>
              <a:gd name="connsiteX0" fmla="*/ 0 w 3593306"/>
              <a:gd name="connsiteY0" fmla="*/ 302 h 641102"/>
              <a:gd name="connsiteX1" fmla="*/ 3590554 w 3593306"/>
              <a:gd name="connsiteY1" fmla="*/ 302 h 641102"/>
              <a:gd name="connsiteX2" fmla="*/ 3593306 w 3593306"/>
              <a:gd name="connsiteY2" fmla="*/ 0 h 641102"/>
              <a:gd name="connsiteX3" fmla="*/ 3590554 w 3593306"/>
              <a:gd name="connsiteY3" fmla="*/ 641102 h 641102"/>
              <a:gd name="connsiteX4" fmla="*/ 0 w 3593306"/>
              <a:gd name="connsiteY4" fmla="*/ 641102 h 641102"/>
              <a:gd name="connsiteX5" fmla="*/ 0 w 3593306"/>
              <a:gd name="connsiteY5" fmla="*/ 302 h 641102"/>
              <a:gd name="connsiteX0" fmla="*/ 0 w 3593675"/>
              <a:gd name="connsiteY0" fmla="*/ 302 h 641102"/>
              <a:gd name="connsiteX1" fmla="*/ 3590554 w 3593675"/>
              <a:gd name="connsiteY1" fmla="*/ 302 h 641102"/>
              <a:gd name="connsiteX2" fmla="*/ 3593306 w 3593675"/>
              <a:gd name="connsiteY2" fmla="*/ 0 h 641102"/>
              <a:gd name="connsiteX3" fmla="*/ 3590554 w 3593675"/>
              <a:gd name="connsiteY3" fmla="*/ 641102 h 641102"/>
              <a:gd name="connsiteX4" fmla="*/ 0 w 3593675"/>
              <a:gd name="connsiteY4" fmla="*/ 641102 h 641102"/>
              <a:gd name="connsiteX5" fmla="*/ 0 w 3593675"/>
              <a:gd name="connsiteY5" fmla="*/ 302 h 641102"/>
              <a:gd name="connsiteX0" fmla="*/ 0 w 3860011"/>
              <a:gd name="connsiteY0" fmla="*/ 0 h 640800"/>
              <a:gd name="connsiteX1" fmla="*/ 3590554 w 3860011"/>
              <a:gd name="connsiteY1" fmla="*/ 0 h 640800"/>
              <a:gd name="connsiteX2" fmla="*/ 3860006 w 3860011"/>
              <a:gd name="connsiteY2" fmla="*/ 485473 h 640800"/>
              <a:gd name="connsiteX3" fmla="*/ 3590554 w 3860011"/>
              <a:gd name="connsiteY3" fmla="*/ 640800 h 640800"/>
              <a:gd name="connsiteX4" fmla="*/ 0 w 3860011"/>
              <a:gd name="connsiteY4" fmla="*/ 640800 h 640800"/>
              <a:gd name="connsiteX5" fmla="*/ 0 w 3860011"/>
              <a:gd name="connsiteY5" fmla="*/ 0 h 640800"/>
              <a:gd name="connsiteX0" fmla="*/ 0 w 3733810"/>
              <a:gd name="connsiteY0" fmla="*/ 0 h 640800"/>
              <a:gd name="connsiteX1" fmla="*/ 3590554 w 3733810"/>
              <a:gd name="connsiteY1" fmla="*/ 0 h 640800"/>
              <a:gd name="connsiteX2" fmla="*/ 3733799 w 3733810"/>
              <a:gd name="connsiteY2" fmla="*/ 335454 h 640800"/>
              <a:gd name="connsiteX3" fmla="*/ 3590554 w 3733810"/>
              <a:gd name="connsiteY3" fmla="*/ 640800 h 640800"/>
              <a:gd name="connsiteX4" fmla="*/ 0 w 3733810"/>
              <a:gd name="connsiteY4" fmla="*/ 640800 h 640800"/>
              <a:gd name="connsiteX5" fmla="*/ 0 w 3733810"/>
              <a:gd name="connsiteY5" fmla="*/ 0 h 640800"/>
              <a:gd name="connsiteX0" fmla="*/ 0 w 3762383"/>
              <a:gd name="connsiteY0" fmla="*/ 0 h 640800"/>
              <a:gd name="connsiteX1" fmla="*/ 3590554 w 3762383"/>
              <a:gd name="connsiteY1" fmla="*/ 0 h 640800"/>
              <a:gd name="connsiteX2" fmla="*/ 3762374 w 3762383"/>
              <a:gd name="connsiteY2" fmla="*/ 314023 h 640800"/>
              <a:gd name="connsiteX3" fmla="*/ 3590554 w 3762383"/>
              <a:gd name="connsiteY3" fmla="*/ 640800 h 640800"/>
              <a:gd name="connsiteX4" fmla="*/ 0 w 3762383"/>
              <a:gd name="connsiteY4" fmla="*/ 640800 h 640800"/>
              <a:gd name="connsiteX5" fmla="*/ 0 w 3762383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590554"/>
              <a:gd name="connsiteY0" fmla="*/ 0 h 640800"/>
              <a:gd name="connsiteX1" fmla="*/ 3590554 w 3590554"/>
              <a:gd name="connsiteY1" fmla="*/ 0 h 640800"/>
              <a:gd name="connsiteX2" fmla="*/ 3590554 w 3590554"/>
              <a:gd name="connsiteY2" fmla="*/ 640800 h 640800"/>
              <a:gd name="connsiteX3" fmla="*/ 0 w 3590554"/>
              <a:gd name="connsiteY3" fmla="*/ 640800 h 640800"/>
              <a:gd name="connsiteX4" fmla="*/ 0 w 3590554"/>
              <a:gd name="connsiteY4" fmla="*/ 0 h 64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0554" h="640800">
                <a:moveTo>
                  <a:pt x="0" y="0"/>
                </a:moveTo>
                <a:lnTo>
                  <a:pt x="3590554" y="0"/>
                </a:lnTo>
                <a:lnTo>
                  <a:pt x="3590554" y="640800"/>
                </a:lnTo>
                <a:lnTo>
                  <a:pt x="0" y="6408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  <a:alpha val="32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Arrow: Right 100">
            <a:extLst>
              <a:ext uri="{FF2B5EF4-FFF2-40B4-BE49-F238E27FC236}">
                <a16:creationId xmlns:a16="http://schemas.microsoft.com/office/drawing/2014/main" id="{F33449AE-EE2D-3436-254F-825B985A42ED}"/>
              </a:ext>
            </a:extLst>
          </p:cNvPr>
          <p:cNvSpPr/>
          <p:nvPr/>
        </p:nvSpPr>
        <p:spPr>
          <a:xfrm>
            <a:off x="36171" y="29354"/>
            <a:ext cx="889200" cy="640800"/>
          </a:xfrm>
          <a:prstGeom prst="rightArrow">
            <a:avLst>
              <a:gd name="adj1" fmla="val 100000"/>
              <a:gd name="adj2" fmla="val 27281"/>
            </a:avLst>
          </a:prstGeom>
          <a:gradFill flip="none" rotWithShape="1">
            <a:gsLst>
              <a:gs pos="0">
                <a:schemeClr val="accent2">
                  <a:shade val="30000"/>
                  <a:satMod val="115000"/>
                  <a:lumMod val="85000"/>
                  <a:lumOff val="15000"/>
                </a:schemeClr>
              </a:gs>
              <a:gs pos="10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0" scaled="1"/>
            <a:tileRect/>
          </a:gradFill>
          <a:ln w="9525">
            <a:noFill/>
          </a:ln>
          <a:effectLst>
            <a:outerShdw blurRad="127000" dist="38100" algn="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FE29DA-BC6F-9ACC-5EE2-A07115018821}"/>
              </a:ext>
            </a:extLst>
          </p:cNvPr>
          <p:cNvSpPr txBox="1"/>
          <p:nvPr/>
        </p:nvSpPr>
        <p:spPr>
          <a:xfrm>
            <a:off x="365964" y="1190707"/>
            <a:ext cx="563216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 marR="974884" lvl="0" indent="0" algn="l" defTabSz="914400" rtl="0" eaLnBrk="1" fontAlgn="auto" latinLnBrk="0" hangingPunct="1">
              <a:lnSpc>
                <a:spcPct val="100000"/>
              </a:lnSpc>
              <a:spcBef>
                <a:spcPts val="7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1600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Namenski </a:t>
            </a:r>
            <a:r>
              <a:rPr kumimoji="0" lang="sr-Latn-BA" sz="16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kontroler za daljinsko grejanje</a:t>
            </a:r>
            <a:endParaRPr kumimoji="0" lang="sr-Latn-BA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57312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9F6BC1F4-1ADE-4327-AF06-B091E39B89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918" y="929193"/>
            <a:ext cx="6239434" cy="328511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11043D1-8543-4C15-A3DB-86D99352F6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838" y="1155381"/>
            <a:ext cx="3173023" cy="320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numCol="1" spcCol="720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42,000+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BA" sz="800" dirty="0">
                <a:solidFill>
                  <a:prstClr val="white"/>
                </a:solidFill>
                <a:latin typeface="Verdana"/>
              </a:rPr>
              <a:t>Zaposlenih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BA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r-Latn-BA" sz="800" dirty="0">
              <a:solidFill>
                <a:prstClr val="white"/>
              </a:solidFill>
              <a:latin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BA" sz="1400" b="1" dirty="0">
                <a:solidFill>
                  <a:prstClr val="white"/>
                </a:solidFill>
                <a:latin typeface="Verdana"/>
              </a:rPr>
              <a:t>10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,0+</a:t>
            </a:r>
            <a:r>
              <a:rPr kumimoji="0" lang="sr-Latn-B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MLRD EUR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BA" sz="800" dirty="0">
                <a:solidFill>
                  <a:prstClr val="white"/>
                </a:solidFill>
                <a:latin typeface="Verdana"/>
              </a:rPr>
              <a:t>Promet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BA" sz="1400" b="1" dirty="0">
                <a:solidFill>
                  <a:prstClr val="white"/>
                </a:solidFill>
                <a:latin typeface="Verdana"/>
              </a:rPr>
              <a:t>Prodaja na svim kontinentima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BA" sz="800" dirty="0">
                <a:solidFill>
                  <a:prstClr val="white"/>
                </a:solidFill>
                <a:latin typeface="Verdana"/>
              </a:rPr>
              <a:t>U više od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100</a:t>
            </a:r>
            <a:r>
              <a:rPr kumimoji="0" lang="sr-Latn-BA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zemalja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95 f</a:t>
            </a:r>
            <a:r>
              <a:rPr kumimoji="0" lang="sr-Latn-B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abrika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BA" sz="800" dirty="0">
                <a:solidFill>
                  <a:prstClr val="white"/>
                </a:solidFill>
                <a:latin typeface="Verdana"/>
              </a:rPr>
              <a:t>U više od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 </a:t>
            </a:r>
            <a:r>
              <a:rPr lang="sr-Latn-BA" sz="800" dirty="0">
                <a:solidFill>
                  <a:prstClr val="white"/>
                </a:solidFill>
                <a:latin typeface="Verdana"/>
              </a:rPr>
              <a:t>zemalja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 privatnom vlasništvu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Ownership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Nordborg, D</a:t>
            </a:r>
            <a:r>
              <a:rPr kumimoji="0" lang="sr-Latn-B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anska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Headquarters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5FF65BC-8371-477E-88F8-9457DDE00B26}"/>
              </a:ext>
            </a:extLst>
          </p:cNvPr>
          <p:cNvSpPr txBox="1">
            <a:spLocks/>
          </p:cNvSpPr>
          <p:nvPr/>
        </p:nvSpPr>
        <p:spPr>
          <a:xfrm>
            <a:off x="419100" y="221456"/>
            <a:ext cx="4067176" cy="8634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Danfoss u </a:t>
            </a:r>
            <a:r>
              <a:rPr lang="sr-Latn-BA" sz="2500" b="1" dirty="0">
                <a:solidFill>
                  <a:prstClr val="white"/>
                </a:solidFill>
                <a:latin typeface="Verdana"/>
              </a:rPr>
              <a:t>svetu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97ED64-33E2-485C-9688-18ED036C87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4620" y="626701"/>
            <a:ext cx="251081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numCol="1" spcCol="720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Top 3 markets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84A474C-C160-4566-9314-82E7225B5E90}"/>
              </a:ext>
            </a:extLst>
          </p:cNvPr>
          <p:cNvSpPr/>
          <p:nvPr/>
        </p:nvSpPr>
        <p:spPr>
          <a:xfrm>
            <a:off x="5465908" y="1876056"/>
            <a:ext cx="728702" cy="728702"/>
          </a:xfrm>
          <a:prstGeom prst="ellipse">
            <a:avLst/>
          </a:prstGeom>
          <a:noFill/>
          <a:ln w="190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 err="1">
              <a:ln>
                <a:noFill/>
              </a:ln>
              <a:solidFill>
                <a:srgbClr val="B10A11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78E562-FB30-41A3-ADB0-CD739BAB7D75}"/>
              </a:ext>
            </a:extLst>
          </p:cNvPr>
          <p:cNvSpPr txBox="1"/>
          <p:nvPr/>
        </p:nvSpPr>
        <p:spPr>
          <a:xfrm>
            <a:off x="5542925" y="2187907"/>
            <a:ext cx="586753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BA" sz="900" b="1" dirty="0">
                <a:solidFill>
                  <a:prstClr val="white"/>
                </a:solidFill>
                <a:latin typeface="Verdana"/>
              </a:rPr>
              <a:t>Evropa</a:t>
            </a:r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2149DA-6359-4DA8-8139-73F6286F11E8}"/>
              </a:ext>
            </a:extLst>
          </p:cNvPr>
          <p:cNvSpPr txBox="1"/>
          <p:nvPr/>
        </p:nvSpPr>
        <p:spPr>
          <a:xfrm>
            <a:off x="7164516" y="2302508"/>
            <a:ext cx="480467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BA" sz="900" b="1" dirty="0">
                <a:solidFill>
                  <a:prstClr val="white"/>
                </a:solidFill>
                <a:latin typeface="Verdana"/>
              </a:rPr>
              <a:t>Kin</a:t>
            </a:r>
            <a:r>
              <a:rPr kumimoji="0" lang="da-DK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</a:t>
            </a:r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1E8DF47-B59E-4244-96CF-8C00314F18B6}"/>
              </a:ext>
            </a:extLst>
          </p:cNvPr>
          <p:cNvSpPr/>
          <p:nvPr/>
        </p:nvSpPr>
        <p:spPr>
          <a:xfrm>
            <a:off x="6982107" y="2042094"/>
            <a:ext cx="728702" cy="728702"/>
          </a:xfrm>
          <a:prstGeom prst="ellipse">
            <a:avLst/>
          </a:prstGeom>
          <a:noFill/>
          <a:ln w="190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 err="1">
              <a:ln>
                <a:noFill/>
              </a:ln>
              <a:solidFill>
                <a:srgbClr val="B10A11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574C1A9-9E7F-4AF7-99CE-9F3BCB4FDB79}"/>
              </a:ext>
            </a:extLst>
          </p:cNvPr>
          <p:cNvSpPr/>
          <p:nvPr/>
        </p:nvSpPr>
        <p:spPr>
          <a:xfrm>
            <a:off x="4049865" y="2014561"/>
            <a:ext cx="728702" cy="728702"/>
          </a:xfrm>
          <a:prstGeom prst="ellipse">
            <a:avLst/>
          </a:prstGeom>
          <a:noFill/>
          <a:ln w="190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 err="1">
              <a:ln>
                <a:noFill/>
              </a:ln>
              <a:solidFill>
                <a:srgbClr val="B10A11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C9D9159-23C4-4B9F-B6FE-0C7BBB2301E1}"/>
              </a:ext>
            </a:extLst>
          </p:cNvPr>
          <p:cNvSpPr txBox="1"/>
          <p:nvPr/>
        </p:nvSpPr>
        <p:spPr>
          <a:xfrm>
            <a:off x="4282271" y="2302508"/>
            <a:ext cx="267702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BA" sz="900" b="1" dirty="0">
                <a:solidFill>
                  <a:prstClr val="white"/>
                </a:solidFill>
                <a:latin typeface="Verdana"/>
              </a:rPr>
              <a:t>SAD</a:t>
            </a:r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53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ACEE8935-A86A-DC49-9B0E-4A04C0F71B9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52" name="Titan_PPT_Frontpage_1920x1080.mp4">
            <a:hlinkClick r:id="" action="ppaction://media"/>
            <a:extLst>
              <a:ext uri="{FF2B5EF4-FFF2-40B4-BE49-F238E27FC236}">
                <a16:creationId xmlns:a16="http://schemas.microsoft.com/office/drawing/2014/main" id="{32BF5751-8400-2694-ECF6-744DC70A02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4990"/>
            <a:ext cx="9144000" cy="5143500"/>
          </a:xfrm>
          <a:prstGeom prst="rect">
            <a:avLst/>
          </a:prstGeom>
        </p:spPr>
      </p:pic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E885E77-37F1-F3B3-E29C-21C97E09D9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0" name="Pladsholder til tekst 49">
            <a:extLst>
              <a:ext uri="{FF2B5EF4-FFF2-40B4-BE49-F238E27FC236}">
                <a16:creationId xmlns:a16="http://schemas.microsoft.com/office/drawing/2014/main" id="{EE43880A-ADE6-6ECC-9A66-3DAF6A7E8F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2" name="Title 12">
            <a:extLst>
              <a:ext uri="{FF2B5EF4-FFF2-40B4-BE49-F238E27FC236}">
                <a16:creationId xmlns:a16="http://schemas.microsoft.com/office/drawing/2014/main" id="{1DB144FD-4CCD-3816-AB13-6CB17A9EEA4F}"/>
              </a:ext>
            </a:extLst>
          </p:cNvPr>
          <p:cNvSpPr txBox="1">
            <a:spLocks/>
          </p:cNvSpPr>
          <p:nvPr/>
        </p:nvSpPr>
        <p:spPr>
          <a:xfrm>
            <a:off x="7448550" y="3139730"/>
            <a:ext cx="1329690" cy="161221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8"/>
            <a:r>
              <a:rPr lang="en-GB" sz="2700" b="1" spc="-11" dirty="0">
                <a:solidFill>
                  <a:prstClr val="white"/>
                </a:solidFill>
                <a:latin typeface="Verdana"/>
              </a:rPr>
              <a:t>Titan™</a:t>
            </a:r>
            <a:br>
              <a:rPr lang="en-GB" sz="2025" b="1" spc="-11" dirty="0">
                <a:solidFill>
                  <a:prstClr val="white"/>
                </a:solidFill>
                <a:latin typeface="Verdana"/>
              </a:rPr>
            </a:br>
            <a:r>
              <a:rPr lang="en-GB" sz="1650" spc="-11" dirty="0">
                <a:solidFill>
                  <a:prstClr val="white"/>
                </a:solidFill>
                <a:latin typeface="Verdana"/>
              </a:rPr>
              <a:t>by Danfoss </a:t>
            </a:r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423E54B7-B303-FCB5-A8B0-D0B4614939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304" y="1477101"/>
            <a:ext cx="3076275" cy="1241386"/>
          </a:xfrm>
        </p:spPr>
        <p:txBody>
          <a:bodyPr anchor="t"/>
          <a:lstStyle/>
          <a:p>
            <a:r>
              <a:rPr lang="sr-Latn-BA" sz="1800" dirty="0">
                <a:solidFill>
                  <a:prstClr val="white"/>
                </a:solidFill>
                <a:latin typeface="Verdana"/>
              </a:rPr>
              <a:t>Nova dimenzija daljinskog grejanja </a:t>
            </a:r>
            <a:r>
              <a:rPr lang="en-US" sz="1800" dirty="0">
                <a:solidFill>
                  <a:prstClr val="white"/>
                </a:solidFill>
                <a:latin typeface="Verdana"/>
              </a:rPr>
              <a:t> </a:t>
            </a:r>
            <a:br>
              <a:rPr lang="en-US" sz="2400" dirty="0">
                <a:solidFill>
                  <a:prstClr val="white"/>
                </a:solidFill>
                <a:latin typeface="Verdana"/>
              </a:rPr>
            </a:br>
            <a:r>
              <a:rPr lang="en-US" sz="2400" b="1" dirty="0">
                <a:solidFill>
                  <a:prstClr val="white"/>
                </a:solidFill>
                <a:latin typeface="Verdana"/>
              </a:rPr>
              <a:t>Titan™ </a:t>
            </a:r>
            <a:r>
              <a:rPr lang="en-US" sz="2400" dirty="0">
                <a:solidFill>
                  <a:prstClr val="white"/>
                </a:solidFill>
                <a:latin typeface="Verdana"/>
              </a:rPr>
              <a:t>by Danfoss</a:t>
            </a:r>
            <a:endParaRPr lang="sl-SI" sz="2400" dirty="0"/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BB2B44A1-A64D-C307-562D-9DC83B0D3F7C}"/>
              </a:ext>
            </a:extLst>
          </p:cNvPr>
          <p:cNvSpPr txBox="1"/>
          <p:nvPr/>
        </p:nvSpPr>
        <p:spPr>
          <a:xfrm>
            <a:off x="3144796" y="2476970"/>
            <a:ext cx="2792627" cy="2200602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defTabSz="685783"/>
            <a:r>
              <a:rPr lang="en-US" sz="1050" b="1" dirty="0">
                <a:solidFill>
                  <a:schemeClr val="bg1"/>
                </a:solidFill>
                <a:latin typeface="Verdana"/>
              </a:rPr>
              <a:t>Danfoss </a:t>
            </a:r>
            <a:r>
              <a:rPr lang="en-US" sz="1050" b="1" dirty="0">
                <a:solidFill>
                  <a:schemeClr val="bg1"/>
                </a:solidFill>
              </a:rPr>
              <a:t>-</a:t>
            </a:r>
            <a:r>
              <a:rPr lang="en-US" sz="1050" b="1" dirty="0" err="1">
                <a:solidFill>
                  <a:schemeClr val="bg1"/>
                </a:solidFill>
              </a:rPr>
              <a:t>Titan</a:t>
            </a:r>
            <a:r>
              <a:rPr lang="en-US" sz="1050" b="1" baseline="30000" dirty="0" err="1">
                <a:solidFill>
                  <a:schemeClr val="bg1"/>
                </a:solidFill>
              </a:rPr>
              <a:t>TM</a:t>
            </a:r>
            <a:r>
              <a:rPr lang="en-US" sz="1050" b="1" dirty="0">
                <a:solidFill>
                  <a:schemeClr val="bg1"/>
                </a:solidFill>
              </a:rPr>
              <a:t> </a:t>
            </a:r>
            <a:r>
              <a:rPr lang="en-US" sz="1050" b="1" dirty="0" err="1">
                <a:solidFill>
                  <a:schemeClr val="bg1"/>
                </a:solidFill>
              </a:rPr>
              <a:t>kombinacija</a:t>
            </a:r>
            <a:r>
              <a:rPr lang="en-US" sz="1050" b="1" dirty="0">
                <a:solidFill>
                  <a:schemeClr val="bg1"/>
                </a:solidFill>
              </a:rPr>
              <a:t> "</a:t>
            </a:r>
            <a:r>
              <a:rPr lang="en-US" sz="1050" b="1" dirty="0">
                <a:solidFill>
                  <a:prstClr val="white"/>
                </a:solidFill>
              </a:rPr>
              <a:t>best-in</a:t>
            </a:r>
            <a:r>
              <a:rPr lang="sr-Latn-BA" sz="1050" b="1" dirty="0">
                <a:solidFill>
                  <a:prstClr val="white"/>
                </a:solidFill>
              </a:rPr>
              <a:t> </a:t>
            </a:r>
            <a:r>
              <a:rPr lang="en-US" sz="1050" b="1" dirty="0">
                <a:solidFill>
                  <a:schemeClr val="bg1"/>
                </a:solidFill>
              </a:rPr>
              <a:t>class</a:t>
            </a:r>
            <a:r>
              <a:rPr lang="sr-Latn-BA" sz="1050" b="1" dirty="0">
                <a:solidFill>
                  <a:schemeClr val="bg1"/>
                </a:solidFill>
              </a:rPr>
              <a:t>“ podstanica sa</a:t>
            </a:r>
            <a:r>
              <a:rPr lang="en-US" sz="1050" b="1" dirty="0">
                <a:solidFill>
                  <a:schemeClr val="bg1"/>
                </a:solidFill>
                <a:latin typeface="Verdana"/>
              </a:rPr>
              <a:t> digital</a:t>
            </a:r>
            <a:r>
              <a:rPr lang="sr-Latn-BA" sz="1050" b="1" dirty="0">
                <a:solidFill>
                  <a:schemeClr val="bg1"/>
                </a:solidFill>
                <a:latin typeface="Verdana"/>
              </a:rPr>
              <a:t>nom tehnologijom </a:t>
            </a:r>
          </a:p>
          <a:p>
            <a:pPr defTabSz="685783"/>
            <a:endParaRPr lang="en-US" sz="1050" dirty="0">
              <a:solidFill>
                <a:schemeClr val="bg1"/>
              </a:solidFill>
              <a:latin typeface="Verdana"/>
            </a:endParaRPr>
          </a:p>
          <a:p>
            <a:pPr marL="213995" indent="-213995" defTabSz="68578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sr-Latn-BA" sz="900" dirty="0">
                <a:solidFill>
                  <a:prstClr val="white"/>
                </a:solidFill>
                <a:latin typeface="Verdana"/>
              </a:rPr>
              <a:t>Intuitivno</a:t>
            </a:r>
            <a:r>
              <a:rPr lang="en-US" sz="900" dirty="0">
                <a:solidFill>
                  <a:prstClr val="white"/>
                </a:solidFill>
                <a:latin typeface="Verdana"/>
              </a:rPr>
              <a:t>,</a:t>
            </a:r>
            <a:r>
              <a:rPr lang="sr-Latn-BA" sz="900" dirty="0">
                <a:solidFill>
                  <a:prstClr val="white"/>
                </a:solidFill>
                <a:latin typeface="Verdana"/>
              </a:rPr>
              <a:t>pouzdano</a:t>
            </a:r>
            <a:r>
              <a:rPr lang="en-US" sz="900" dirty="0">
                <a:solidFill>
                  <a:prstClr val="white"/>
                </a:solidFill>
                <a:latin typeface="Verdana"/>
              </a:rPr>
              <a:t>, </a:t>
            </a:r>
            <a:r>
              <a:rPr lang="sr-Latn-BA" sz="900" dirty="0">
                <a:solidFill>
                  <a:prstClr val="white"/>
                </a:solidFill>
                <a:latin typeface="Verdana"/>
              </a:rPr>
              <a:t>i kontinualno puštanje u rad</a:t>
            </a:r>
            <a:endParaRPr lang="en-US" sz="900" dirty="0">
              <a:solidFill>
                <a:prstClr val="white"/>
              </a:solidFill>
              <a:latin typeface="Verdana"/>
              <a:ea typeface="Verdana"/>
            </a:endParaRPr>
          </a:p>
          <a:p>
            <a:pPr marL="213995" indent="-213995" defTabSz="68578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sr-Latn-BA" sz="900" dirty="0">
                <a:solidFill>
                  <a:prstClr val="white"/>
                </a:solidFill>
                <a:latin typeface="Verdana"/>
              </a:rPr>
              <a:t>„</a:t>
            </a:r>
            <a:r>
              <a:rPr lang="en-US" sz="900" dirty="0">
                <a:solidFill>
                  <a:prstClr val="white"/>
                </a:solidFill>
                <a:latin typeface="Verdana"/>
              </a:rPr>
              <a:t>Best-in-class</a:t>
            </a:r>
            <a:r>
              <a:rPr lang="sr-Latn-BA" sz="900" dirty="0">
                <a:solidFill>
                  <a:prstClr val="white"/>
                </a:solidFill>
                <a:latin typeface="Verdana"/>
              </a:rPr>
              <a:t>“ podešavanjekoje osigurava duži radni vek</a:t>
            </a:r>
            <a:endParaRPr lang="en-US" sz="900" dirty="0">
              <a:solidFill>
                <a:prstClr val="white"/>
              </a:solidFill>
              <a:latin typeface="Verdana"/>
              <a:ea typeface="Verdana"/>
            </a:endParaRPr>
          </a:p>
          <a:p>
            <a:pPr marL="213995" indent="-213995" defTabSz="68578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prstClr val="white"/>
                </a:solidFill>
                <a:latin typeface="Verdana"/>
              </a:rPr>
              <a:t>Opt</a:t>
            </a:r>
            <a:r>
              <a:rPr lang="sr-Latn-BA" sz="900" dirty="0">
                <a:solidFill>
                  <a:prstClr val="white"/>
                </a:solidFill>
                <a:latin typeface="Verdana"/>
              </a:rPr>
              <a:t>alno </a:t>
            </a:r>
            <a:r>
              <a:rPr lang="en-US" sz="900" dirty="0">
                <a:solidFill>
                  <a:prstClr val="white"/>
                </a:solidFill>
                <a:latin typeface="Verdana"/>
              </a:rPr>
              <a:t> </a:t>
            </a:r>
            <a:r>
              <a:rPr lang="sl-SI" sz="900" b="1" dirty="0">
                <a:solidFill>
                  <a:prstClr val="white"/>
                </a:solidFill>
                <a:latin typeface="Verdana"/>
                <a:sym typeface="Symbol" panose="05050102010706020507" pitchFamily="18" charset="2"/>
              </a:rPr>
              <a:t></a:t>
            </a:r>
            <a:r>
              <a:rPr lang="en-US" sz="900" dirty="0">
                <a:solidFill>
                  <a:prstClr val="white"/>
                </a:solidFill>
                <a:latin typeface="Verdana"/>
              </a:rPr>
              <a:t>T</a:t>
            </a:r>
            <a:r>
              <a:rPr lang="sr-Latn-BA" sz="900" dirty="0">
                <a:solidFill>
                  <a:prstClr val="white"/>
                </a:solidFill>
                <a:latin typeface="Verdana"/>
              </a:rPr>
              <a:t> - </a:t>
            </a:r>
            <a:r>
              <a:rPr lang="en-US" sz="900" dirty="0">
                <a:solidFill>
                  <a:prstClr val="white"/>
                </a:solidFill>
                <a:latin typeface="Verdana"/>
              </a:rPr>
              <a:t> </a:t>
            </a:r>
            <a:r>
              <a:rPr lang="sr-Latn-BA" sz="900" dirty="0">
                <a:solidFill>
                  <a:prstClr val="white"/>
                </a:solidFill>
                <a:latin typeface="Verdana"/>
              </a:rPr>
              <a:t>„</a:t>
            </a:r>
            <a:r>
              <a:rPr lang="en-US" sz="900" dirty="0">
                <a:solidFill>
                  <a:prstClr val="white"/>
                </a:solidFill>
                <a:latin typeface="Verdana"/>
              </a:rPr>
              <a:t>data-driven</a:t>
            </a:r>
            <a:r>
              <a:rPr lang="sr-Latn-BA" sz="900" dirty="0">
                <a:solidFill>
                  <a:prstClr val="white"/>
                </a:solidFill>
                <a:latin typeface="Verdana"/>
              </a:rPr>
              <a:t>“ energetski efikasno voženje</a:t>
            </a:r>
            <a:endParaRPr lang="en-US" sz="900" dirty="0">
              <a:solidFill>
                <a:prstClr val="white"/>
              </a:solidFill>
              <a:latin typeface="Verdana"/>
              <a:ea typeface="Verdana"/>
            </a:endParaRPr>
          </a:p>
          <a:p>
            <a:pPr marL="213995" indent="-213995" defTabSz="68578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prstClr val="white"/>
                </a:solidFill>
                <a:latin typeface="Verdana"/>
              </a:rPr>
              <a:t>100% Danfoss </a:t>
            </a:r>
            <a:r>
              <a:rPr lang="sr-Latn-BA" sz="900" dirty="0">
                <a:solidFill>
                  <a:prstClr val="white"/>
                </a:solidFill>
                <a:latin typeface="Verdana"/>
              </a:rPr>
              <a:t> poroizvod čime je osiguran najviši kvalitet i pouzdanost</a:t>
            </a:r>
            <a:endParaRPr lang="en-US" sz="900" dirty="0">
              <a:solidFill>
                <a:prstClr val="white"/>
              </a:solidFill>
              <a:latin typeface="Verdana"/>
              <a:ea typeface="Verdana"/>
            </a:endParaRP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4DC859DB-5B65-1130-1EC7-C5ABA6A4C56A}"/>
              </a:ext>
            </a:extLst>
          </p:cNvPr>
          <p:cNvSpPr txBox="1"/>
          <p:nvPr/>
        </p:nvSpPr>
        <p:spPr>
          <a:xfrm>
            <a:off x="210064" y="298900"/>
            <a:ext cx="686033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83"/>
            <a:r>
              <a:rPr lang="en-US" sz="135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anose="00000500000000000000" pitchFamily="2" charset="-18"/>
              </a:rPr>
              <a:t>Digital</a:t>
            </a:r>
            <a:r>
              <a:rPr lang="sr-Latn-BA" sz="135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anose="00000500000000000000" pitchFamily="2" charset="-18"/>
              </a:rPr>
              <a:t>ni</a:t>
            </a:r>
            <a:r>
              <a:rPr lang="en-US" sz="135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anose="00000500000000000000" pitchFamily="2" charset="-18"/>
              </a:rPr>
              <a:t> </a:t>
            </a:r>
            <a:r>
              <a:rPr lang="sr-Latn-BA" sz="135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anose="00000500000000000000" pitchFamily="2" charset="-18"/>
              </a:rPr>
              <a:t>podsistemi</a:t>
            </a:r>
            <a:r>
              <a:rPr lang="en-US" sz="135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anose="00000500000000000000" pitchFamily="2" charset="-18"/>
              </a:rPr>
              <a:t> </a:t>
            </a:r>
            <a:r>
              <a:rPr lang="sr-Latn-BA" sz="135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anose="00000500000000000000" pitchFamily="2" charset="-18"/>
              </a:rPr>
              <a:t>– povezivanje </a:t>
            </a:r>
            <a:r>
              <a:rPr lang="en-US" sz="135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anose="00000500000000000000" pitchFamily="2" charset="-18"/>
              </a:rPr>
              <a:t>digital</a:t>
            </a:r>
            <a:r>
              <a:rPr lang="sr-Latn-BA" sz="135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anose="00000500000000000000" pitchFamily="2" charset="-18"/>
              </a:rPr>
              <a:t>nih</a:t>
            </a:r>
            <a:r>
              <a:rPr lang="en-US" sz="135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anose="00000500000000000000" pitchFamily="2" charset="-18"/>
              </a:rPr>
              <a:t> </a:t>
            </a:r>
            <a:r>
              <a:rPr lang="sr-Latn-BA" sz="135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anose="00000500000000000000" pitchFamily="2" charset="-18"/>
              </a:rPr>
              <a:t>k</a:t>
            </a:r>
            <a:r>
              <a:rPr lang="en-US" sz="1350" b="1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anose="00000500000000000000" pitchFamily="2" charset="-18"/>
              </a:rPr>
              <a:t>omponent</a:t>
            </a:r>
            <a:r>
              <a:rPr lang="sr-Latn-BA" sz="135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anose="00000500000000000000" pitchFamily="2" charset="-18"/>
              </a:rPr>
              <a:t>i</a:t>
            </a:r>
          </a:p>
          <a:p>
            <a:pPr defTabSz="685783"/>
            <a:r>
              <a:rPr lang="sr-Latn-BA" sz="135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Poppins" panose="00000500000000000000" pitchFamily="2" charset="-18"/>
              </a:rPr>
              <a:t>i tehničkih usluga</a:t>
            </a:r>
            <a:endParaRPr lang="en-US" sz="135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Poppins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5647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7F345650-4FC8-42E8-8CB2-DA271B8A2B7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7F345650-4FC8-42E8-8CB2-DA271B8A2B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29FC9A6-43D0-4F87-9B05-478960AFB92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E60A11"/>
          </a:solidFill>
          <a:ln w="9525">
            <a:solidFill>
              <a:srgbClr val="E60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  <a:sym typeface="Verdana" panose="020B060403050404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9F166AC-5DAA-449A-AAA0-BA30100F2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95263"/>
            <a:ext cx="8563919" cy="620775"/>
          </a:xfrm>
        </p:spPr>
        <p:txBody>
          <a:bodyPr/>
          <a:lstStyle/>
          <a:p>
            <a:pPr lvl="0"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2000" b="1" dirty="0">
                <a:solidFill>
                  <a:schemeClr val="accent2"/>
                </a:solidFill>
              </a:rPr>
              <a:t>„End-to-End“ </a:t>
            </a:r>
            <a:r>
              <a:rPr lang="sr-Latn-BA" sz="2000" dirty="0">
                <a:solidFill>
                  <a:srgbClr val="000000"/>
                </a:solidFill>
              </a:rPr>
              <a:t>sveobuhvatna optimizacija kao rešenje za integraciju obnovljivih izvora energije u tradicionalne sisteme</a:t>
            </a:r>
            <a:endParaRPr lang="da-DK" sz="1100" dirty="0">
              <a:solidFill>
                <a:srgbClr val="000000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964485C-E56C-4661-92BB-110F54B724A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957" t="7504" r="10261" b="-5870"/>
          <a:stretch/>
        </p:blipFill>
        <p:spPr>
          <a:xfrm>
            <a:off x="6143831" y="1634687"/>
            <a:ext cx="2658924" cy="29142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1CC42E7-94C3-4387-A39C-B79E1CB7385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6" t="-1" r="3312" b="221"/>
          <a:stretch/>
        </p:blipFill>
        <p:spPr>
          <a:xfrm>
            <a:off x="3265752" y="1544064"/>
            <a:ext cx="2683888" cy="27240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10CA72F-6F3C-46C9-B74D-F6E1DE7C0B4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2" t="-6282" r="29179" b="323"/>
          <a:stretch/>
        </p:blipFill>
        <p:spPr>
          <a:xfrm>
            <a:off x="431801" y="1372358"/>
            <a:ext cx="2683888" cy="2895792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C55FA82F-4F9E-4BC5-80CC-7B673C8DDB4F}"/>
              </a:ext>
            </a:extLst>
          </p:cNvPr>
          <p:cNvSpPr/>
          <p:nvPr/>
        </p:nvSpPr>
        <p:spPr>
          <a:xfrm>
            <a:off x="3231751" y="1544062"/>
            <a:ext cx="2710358" cy="2724086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01B4B61-1CDE-4225-AA3D-C0271D55DCFF}"/>
              </a:ext>
            </a:extLst>
          </p:cNvPr>
          <p:cNvSpPr/>
          <p:nvPr/>
        </p:nvSpPr>
        <p:spPr>
          <a:xfrm>
            <a:off x="6091761" y="1637981"/>
            <a:ext cx="2672097" cy="2724084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28957377-5232-43AE-AB07-AD39E2B83EA9}"/>
              </a:ext>
            </a:extLst>
          </p:cNvPr>
          <p:cNvGrpSpPr/>
          <p:nvPr/>
        </p:nvGrpSpPr>
        <p:grpSpPr>
          <a:xfrm>
            <a:off x="7894940" y="3143267"/>
            <a:ext cx="976183" cy="889686"/>
            <a:chOff x="7894940" y="3010747"/>
            <a:chExt cx="976183" cy="889686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1991B92F-0F6F-4C72-A410-B484D28EFBEB}"/>
                </a:ext>
              </a:extLst>
            </p:cNvPr>
            <p:cNvSpPr/>
            <p:nvPr/>
          </p:nvSpPr>
          <p:spPr>
            <a:xfrm>
              <a:off x="7894940" y="3010747"/>
              <a:ext cx="976183" cy="88968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4712280A-1FED-4DAC-BAA1-2A05EC231E31}"/>
                </a:ext>
              </a:extLst>
            </p:cNvPr>
            <p:cNvSpPr txBox="1"/>
            <p:nvPr/>
          </p:nvSpPr>
          <p:spPr>
            <a:xfrm>
              <a:off x="7921368" y="3064961"/>
              <a:ext cx="923330" cy="32316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E60A11"/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Customer enga</a:t>
              </a:r>
              <a:r>
                <a:rPr kumimoji="0" lang="da-DK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 eTRV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(For </a:t>
              </a:r>
              <a:r>
                <a:rPr kumimoji="0" lang="sr-Latn-BA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„</a:t>
              </a:r>
              <a:r>
                <a:rPr kumimoji="0" lang="da-DK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MFH</a:t>
              </a:r>
              <a:r>
                <a:rPr kumimoji="0" lang="sr-Latn-BA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“</a:t>
              </a:r>
              <a:r>
                <a:rPr kumimoji="0" lang="da-DK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3D9B982-00D8-4291-9763-7B2D7130FFD6}"/>
                </a:ext>
              </a:extLst>
            </p:cNvPr>
            <p:cNvSpPr txBox="1"/>
            <p:nvPr/>
          </p:nvSpPr>
          <p:spPr>
            <a:xfrm>
              <a:off x="8042733" y="3540174"/>
              <a:ext cx="68059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400" b="0" i="1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Pilot Stage with Customer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400" b="0" i="1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(Housing Association)</a:t>
              </a:r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FDD69D27-112C-474F-ABAE-73CFEF61DF69}"/>
              </a:ext>
            </a:extLst>
          </p:cNvPr>
          <p:cNvGrpSpPr/>
          <p:nvPr/>
        </p:nvGrpSpPr>
        <p:grpSpPr>
          <a:xfrm>
            <a:off x="7037352" y="2034970"/>
            <a:ext cx="976183" cy="889686"/>
            <a:chOff x="7037352" y="1902450"/>
            <a:chExt cx="976183" cy="889686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6831B458-0034-44EA-86E2-27C66B655A68}"/>
                </a:ext>
              </a:extLst>
            </p:cNvPr>
            <p:cNvSpPr/>
            <p:nvPr/>
          </p:nvSpPr>
          <p:spPr>
            <a:xfrm>
              <a:off x="7037352" y="1902450"/>
              <a:ext cx="976183" cy="88968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DC19E3CC-EE95-4DF0-BA09-6F1B183D22E2}"/>
                </a:ext>
              </a:extLst>
            </p:cNvPr>
            <p:cNvSpPr txBox="1"/>
            <p:nvPr/>
          </p:nvSpPr>
          <p:spPr>
            <a:xfrm>
              <a:off x="7232897" y="1943266"/>
              <a:ext cx="585096" cy="50783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E60A1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Return. Temp.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E60A1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Optimization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Danfoss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‘Solo’ </a:t>
              </a:r>
              <a:endParaRPr kumimoji="0" lang="da-DK" sz="1050" b="0" i="0" u="none" strike="noStrike" kern="1200" cap="none" spc="0" normalizeH="0" baseline="6000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Arial Nova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C3FDC1CC-38B9-49EF-8964-CC36D841FDC7}"/>
                </a:ext>
              </a:extLst>
            </p:cNvPr>
            <p:cNvSpPr txBox="1"/>
            <p:nvPr/>
          </p:nvSpPr>
          <p:spPr>
            <a:xfrm>
              <a:off x="7319457" y="2461373"/>
              <a:ext cx="411972" cy="615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400" b="0" i="1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 Development</a:t>
              </a: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A297783A-1942-4124-BF71-3EF9C2E8737E}"/>
              </a:ext>
            </a:extLst>
          </p:cNvPr>
          <p:cNvGrpSpPr/>
          <p:nvPr/>
        </p:nvGrpSpPr>
        <p:grpSpPr>
          <a:xfrm>
            <a:off x="5667777" y="3143267"/>
            <a:ext cx="976183" cy="889686"/>
            <a:chOff x="5667777" y="3010747"/>
            <a:chExt cx="976183" cy="889686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CC68DE61-CF34-4CB1-AB85-C3A83E5256F7}"/>
                </a:ext>
              </a:extLst>
            </p:cNvPr>
            <p:cNvSpPr/>
            <p:nvPr/>
          </p:nvSpPr>
          <p:spPr>
            <a:xfrm>
              <a:off x="5667777" y="3010747"/>
              <a:ext cx="976183" cy="88968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86ACE2A5-593B-42B2-BCE2-8592C329A555}"/>
                </a:ext>
              </a:extLst>
            </p:cNvPr>
            <p:cNvSpPr txBox="1"/>
            <p:nvPr/>
          </p:nvSpPr>
          <p:spPr>
            <a:xfrm>
              <a:off x="5711124" y="3135815"/>
              <a:ext cx="840847" cy="4154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E60A11"/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Heating Control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BA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Spratne stanice</a:t>
              </a:r>
              <a:endPara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Arial Nova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D6087E9A-7DC7-4EDE-A094-95A065E9BE3F}"/>
                </a:ext>
              </a:extLst>
            </p:cNvPr>
            <p:cNvSpPr txBox="1"/>
            <p:nvPr/>
          </p:nvSpPr>
          <p:spPr>
            <a:xfrm>
              <a:off x="5949882" y="3457748"/>
              <a:ext cx="65" cy="615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400" b="0" i="1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9BB0AB6D-D8FA-4DEF-896C-1EA3BC3834E3}"/>
              </a:ext>
            </a:extLst>
          </p:cNvPr>
          <p:cNvGrpSpPr/>
          <p:nvPr/>
        </p:nvGrpSpPr>
        <p:grpSpPr>
          <a:xfrm>
            <a:off x="4993205" y="2034970"/>
            <a:ext cx="1080424" cy="889686"/>
            <a:chOff x="4993205" y="1902450"/>
            <a:chExt cx="1080424" cy="889686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22204DD4-2A3D-4948-BA42-211288DD4128}"/>
                </a:ext>
              </a:extLst>
            </p:cNvPr>
            <p:cNvSpPr/>
            <p:nvPr/>
          </p:nvSpPr>
          <p:spPr>
            <a:xfrm>
              <a:off x="5007458" y="1902450"/>
              <a:ext cx="976183" cy="88968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5FCB4097-EE49-4726-8971-86C601E43BA3}"/>
                </a:ext>
              </a:extLst>
            </p:cNvPr>
            <p:cNvSpPr txBox="1"/>
            <p:nvPr/>
          </p:nvSpPr>
          <p:spPr>
            <a:xfrm>
              <a:off x="4993205" y="1980791"/>
              <a:ext cx="1080424" cy="57708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E60A1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Digital Balancing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0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NovoCon</a:t>
              </a:r>
              <a:r>
                <a:rPr kumimoji="0" lang="en-GB" sz="1050" b="0" i="0" u="none" strike="noStrike" kern="1200" cap="none" spc="0" normalizeH="0" baseline="3000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®</a:t>
              </a:r>
              <a:r>
                <a:rPr kumimoji="0" lang="da-DK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BA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„</a:t>
              </a:r>
              <a:r>
                <a:rPr kumimoji="0" lang="da-DK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Digital balancing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Solution</a:t>
              </a:r>
              <a:r>
                <a:rPr kumimoji="0" lang="sr-Latn-BA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“</a:t>
              </a:r>
              <a:endParaRPr kumimoji="0" lang="da-DK" sz="1050" b="0" i="0" u="none" strike="noStrike" kern="1200" cap="none" spc="0" normalizeH="0" baseline="6000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Arial Nova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6EE841A0-2308-49DD-8E3E-1E07B7E82E84}"/>
                </a:ext>
              </a:extLst>
            </p:cNvPr>
            <p:cNvSpPr txBox="1"/>
            <p:nvPr/>
          </p:nvSpPr>
          <p:spPr>
            <a:xfrm>
              <a:off x="5349872" y="2585179"/>
              <a:ext cx="367088" cy="615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400" b="0" i="1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 the Market </a:t>
              </a:r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C34A8612-7159-46D7-8B0E-BD2A178CBFF4}"/>
              </a:ext>
            </a:extLst>
          </p:cNvPr>
          <p:cNvGrpSpPr/>
          <p:nvPr/>
        </p:nvGrpSpPr>
        <p:grpSpPr>
          <a:xfrm>
            <a:off x="4094772" y="3179795"/>
            <a:ext cx="976183" cy="889686"/>
            <a:chOff x="4094772" y="3047275"/>
            <a:chExt cx="976183" cy="889686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96F1C623-6DCF-41F5-92DA-CA0FD8287E3D}"/>
                </a:ext>
              </a:extLst>
            </p:cNvPr>
            <p:cNvSpPr/>
            <p:nvPr/>
          </p:nvSpPr>
          <p:spPr>
            <a:xfrm>
              <a:off x="4094772" y="3047275"/>
              <a:ext cx="976183" cy="88968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8B8FA14F-1385-4089-8968-DCE1C85ACB98}"/>
                </a:ext>
              </a:extLst>
            </p:cNvPr>
            <p:cNvSpPr txBox="1"/>
            <p:nvPr/>
          </p:nvSpPr>
          <p:spPr>
            <a:xfrm>
              <a:off x="4229891" y="3064961"/>
              <a:ext cx="660437" cy="4154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E60A11"/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Building Integration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Leanheat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Solution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83B87DAB-7428-4737-ABA3-4FF6B6973522}"/>
                </a:ext>
              </a:extLst>
            </p:cNvPr>
            <p:cNvSpPr txBox="1"/>
            <p:nvPr/>
          </p:nvSpPr>
          <p:spPr>
            <a:xfrm>
              <a:off x="4382121" y="3489758"/>
              <a:ext cx="367088" cy="615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400" b="0" i="1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 the Market </a:t>
              </a:r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77A1D4BD-984E-47D6-A21B-29F80BDC2C33}"/>
              </a:ext>
            </a:extLst>
          </p:cNvPr>
          <p:cNvGrpSpPr/>
          <p:nvPr/>
        </p:nvGrpSpPr>
        <p:grpSpPr>
          <a:xfrm>
            <a:off x="635946" y="2054752"/>
            <a:ext cx="976183" cy="889686"/>
            <a:chOff x="1722680" y="1902450"/>
            <a:chExt cx="976183" cy="889686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7157C499-F191-412E-A468-1382AEE28B93}"/>
                </a:ext>
              </a:extLst>
            </p:cNvPr>
            <p:cNvSpPr/>
            <p:nvPr/>
          </p:nvSpPr>
          <p:spPr>
            <a:xfrm>
              <a:off x="1722680" y="1902450"/>
              <a:ext cx="976183" cy="88968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B8B963BA-0AA3-480C-A970-936414FA81A3}"/>
                </a:ext>
              </a:extLst>
            </p:cNvPr>
            <p:cNvSpPr txBox="1"/>
            <p:nvPr/>
          </p:nvSpPr>
          <p:spPr>
            <a:xfrm>
              <a:off x="1940181" y="1959680"/>
              <a:ext cx="678110" cy="4385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E60A1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Temperature- and Plant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600" b="0" i="0" u="none" strike="noStrike" kern="1200" cap="none" spc="0" normalizeH="0" baseline="0" noProof="0" dirty="0">
                <a:ln>
                  <a:noFill/>
                </a:ln>
                <a:solidFill>
                  <a:srgbClr val="E60A1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Mentor</a:t>
              </a:r>
              <a:r>
                <a:rPr kumimoji="0" lang="da-DK" sz="1050" b="0" i="0" u="none" strike="noStrike" kern="1200" cap="none" spc="0" normalizeH="0" baseline="6000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TM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9EDE8E01-5571-461E-BBCF-97EC15B4C3BF}"/>
                </a:ext>
              </a:extLst>
            </p:cNvPr>
            <p:cNvSpPr txBox="1"/>
            <p:nvPr/>
          </p:nvSpPr>
          <p:spPr>
            <a:xfrm>
              <a:off x="1940181" y="2406067"/>
              <a:ext cx="367088" cy="615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400" b="0" i="1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 the Market 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A0E7D6C-C700-4193-817E-31B06AAE2538}"/>
              </a:ext>
            </a:extLst>
          </p:cNvPr>
          <p:cNvGrpSpPr/>
          <p:nvPr/>
        </p:nvGrpSpPr>
        <p:grpSpPr>
          <a:xfrm>
            <a:off x="1816274" y="2057911"/>
            <a:ext cx="976183" cy="889686"/>
            <a:chOff x="542828" y="2034970"/>
            <a:chExt cx="976183" cy="889686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41DB584-6934-4DD8-A409-F30B796D80EA}"/>
                </a:ext>
              </a:extLst>
            </p:cNvPr>
            <p:cNvSpPr/>
            <p:nvPr/>
          </p:nvSpPr>
          <p:spPr>
            <a:xfrm>
              <a:off x="542828" y="2034970"/>
              <a:ext cx="976183" cy="88968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579ABCA1-46F2-40D7-ACAC-D4B403DA4B94}"/>
                </a:ext>
              </a:extLst>
            </p:cNvPr>
            <p:cNvSpPr txBox="1"/>
            <p:nvPr/>
          </p:nvSpPr>
          <p:spPr>
            <a:xfrm>
              <a:off x="676861" y="2101848"/>
              <a:ext cx="708527" cy="43858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E60A1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Thermo-hydraulic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E60A1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Modeling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600" b="0" i="0" u="none" strike="noStrike" kern="1200" cap="none" spc="0" normalizeH="0" baseline="0" noProof="0" dirty="0">
                <a:ln>
                  <a:noFill/>
                </a:ln>
                <a:solidFill>
                  <a:srgbClr val="E60A1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Energis</a:t>
              </a:r>
              <a:r>
                <a:rPr kumimoji="0" lang="da-DK" sz="1050" b="0" i="0" u="none" strike="noStrike" kern="1200" cap="none" spc="0" normalizeH="0" baseline="6000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TM</a:t>
              </a: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87B79768-2133-4DAD-A1A0-04B8127F1013}"/>
                </a:ext>
              </a:extLst>
            </p:cNvPr>
            <p:cNvSpPr txBox="1"/>
            <p:nvPr/>
          </p:nvSpPr>
          <p:spPr>
            <a:xfrm>
              <a:off x="742131" y="2422642"/>
              <a:ext cx="367088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400" b="0" i="1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400" b="0" i="1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400" b="0" i="1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 the Market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085AD93-7027-4D5A-AD65-EC6C6D994D24}"/>
              </a:ext>
            </a:extLst>
          </p:cNvPr>
          <p:cNvGrpSpPr/>
          <p:nvPr/>
        </p:nvGrpSpPr>
        <p:grpSpPr>
          <a:xfrm>
            <a:off x="2562076" y="3143267"/>
            <a:ext cx="976183" cy="900626"/>
            <a:chOff x="2562076" y="3143267"/>
            <a:chExt cx="976183" cy="900626"/>
          </a:xfrm>
        </p:grpSpPr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5B69BEAD-A5B0-4219-912B-520B7FD3237A}"/>
                </a:ext>
              </a:extLst>
            </p:cNvPr>
            <p:cNvGrpSpPr/>
            <p:nvPr/>
          </p:nvGrpSpPr>
          <p:grpSpPr>
            <a:xfrm>
              <a:off x="2562076" y="3143267"/>
              <a:ext cx="976183" cy="889686"/>
              <a:chOff x="2562076" y="3010747"/>
              <a:chExt cx="976183" cy="889686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766BBB29-4517-4439-9991-AB928E3F3F31}"/>
                  </a:ext>
                </a:extLst>
              </p:cNvPr>
              <p:cNvSpPr/>
              <p:nvPr/>
            </p:nvSpPr>
            <p:spPr>
              <a:xfrm>
                <a:off x="2562076" y="3010747"/>
                <a:ext cx="976183" cy="88968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a-DK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F46365AF-29D6-4042-B52B-BD5C953DCF7B}"/>
                  </a:ext>
                </a:extLst>
              </p:cNvPr>
              <p:cNvSpPr txBox="1"/>
              <p:nvPr/>
            </p:nvSpPr>
            <p:spPr>
              <a:xfrm>
                <a:off x="2697616" y="3058343"/>
                <a:ext cx="722955" cy="346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60A11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System Monitoring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60A11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4BCC3">
                        <a:lumMod val="50000"/>
                      </a:srgbClr>
                    </a:solidFill>
                    <a:effectLst/>
                    <a:uLnTx/>
                    <a:uFillTx/>
                    <a:latin typeface="Arial Nova" panose="020B0604020202020204" pitchFamily="34" charset="0"/>
                    <a:ea typeface="+mn-ea"/>
                    <a:cs typeface="+mn-cs"/>
                  </a:rPr>
                  <a:t>Enspire</a:t>
                </a:r>
                <a:r>
                  <a:rPr kumimoji="0" lang="da-DK" sz="1050" b="0" i="0" u="none" strike="noStrike" kern="1200" cap="none" spc="0" normalizeH="0" baseline="60000" noProof="0" dirty="0">
                    <a:ln>
                      <a:noFill/>
                    </a:ln>
                    <a:solidFill>
                      <a:srgbClr val="B4BCC3">
                        <a:lumMod val="50000"/>
                      </a:srgbClr>
                    </a:solidFill>
                    <a:effectLst/>
                    <a:uLnTx/>
                    <a:uFillTx/>
                    <a:latin typeface="Arial Nova" panose="020B0604020202020204" pitchFamily="34" charset="0"/>
                    <a:ea typeface="+mn-ea"/>
                    <a:cs typeface="+mn-cs"/>
                  </a:rPr>
                  <a:t>TM</a:t>
                </a:r>
              </a:p>
            </p:txBody>
          </p: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09588059-5E36-441A-B8B2-4A6176FF3688}"/>
                  </a:ext>
                </a:extLst>
              </p:cNvPr>
              <p:cNvSpPr txBox="1"/>
              <p:nvPr/>
            </p:nvSpPr>
            <p:spPr>
              <a:xfrm>
                <a:off x="2704598" y="3430563"/>
                <a:ext cx="367088" cy="61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B4BCC3">
                        <a:lumMod val="50000"/>
                      </a:srgbClr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In the Market </a:t>
                </a:r>
              </a:p>
            </p:txBody>
          </p:sp>
        </p:grpSp>
        <p:pic>
          <p:nvPicPr>
            <p:cNvPr id="871437" name="Picture 13">
              <a:extLst>
                <a:ext uri="{FF2B5EF4-FFF2-40B4-BE49-F238E27FC236}">
                  <a16:creationId xmlns:a16="http://schemas.microsoft.com/office/drawing/2014/main" id="{1C3282B0-CB2B-4F31-8159-276D6D5A16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3845" y="3563085"/>
              <a:ext cx="721913" cy="480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44DDE733-0B6F-4A3F-9B7B-54D4CB0666BB}"/>
              </a:ext>
            </a:extLst>
          </p:cNvPr>
          <p:cNvGrpSpPr/>
          <p:nvPr/>
        </p:nvGrpSpPr>
        <p:grpSpPr>
          <a:xfrm>
            <a:off x="3417814" y="2034970"/>
            <a:ext cx="976183" cy="889686"/>
            <a:chOff x="3417814" y="1902450"/>
            <a:chExt cx="976183" cy="889686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4BE8FE0E-E4C7-491E-B88C-465C92081BC8}"/>
                </a:ext>
              </a:extLst>
            </p:cNvPr>
            <p:cNvSpPr/>
            <p:nvPr/>
          </p:nvSpPr>
          <p:spPr>
            <a:xfrm>
              <a:off x="3417814" y="1902450"/>
              <a:ext cx="976183" cy="88968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4777FDE5-5425-498F-BEAD-E331C50B1E59}"/>
                </a:ext>
              </a:extLst>
            </p:cNvPr>
            <p:cNvSpPr txBox="1"/>
            <p:nvPr/>
          </p:nvSpPr>
          <p:spPr>
            <a:xfrm>
              <a:off x="3549455" y="1942745"/>
              <a:ext cx="721351" cy="34624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E60A1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Digital Sub-station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600" b="0" i="0" u="none" strike="noStrike" kern="1200" cap="none" spc="0" normalizeH="0" baseline="0" noProof="0" dirty="0">
                <a:ln>
                  <a:noFill/>
                </a:ln>
                <a:solidFill>
                  <a:srgbClr val="E60A1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TITAN</a:t>
              </a:r>
              <a:r>
                <a:rPr kumimoji="0" lang="en-GB" sz="1050" b="0" i="0" u="none" strike="noStrike" kern="1200" cap="none" spc="0" normalizeH="0" baseline="3000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®</a:t>
              </a:r>
              <a:endParaRPr kumimoji="0" lang="da-DK" sz="1050" b="0" i="0" u="none" strike="noStrike" kern="1200" cap="none" spc="0" normalizeH="0" baseline="6000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Arial Nova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DFA5D79D-EBDF-4274-8F7D-929E554F45A1}"/>
                </a:ext>
              </a:extLst>
            </p:cNvPr>
            <p:cNvSpPr txBox="1"/>
            <p:nvPr/>
          </p:nvSpPr>
          <p:spPr>
            <a:xfrm>
              <a:off x="3652849" y="2278586"/>
              <a:ext cx="411972" cy="615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400" b="0" i="1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 Development</a:t>
              </a:r>
            </a:p>
          </p:txBody>
        </p:sp>
      </p:grpSp>
      <p:pic>
        <p:nvPicPr>
          <p:cNvPr id="83" name="Picture 82">
            <a:extLst>
              <a:ext uri="{FF2B5EF4-FFF2-40B4-BE49-F238E27FC236}">
                <a16:creationId xmlns:a16="http://schemas.microsoft.com/office/drawing/2014/main" id="{2DE52A4A-9F63-4643-BBBC-20597D6BDD3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2671" t="7355" r="39063" b="77044"/>
          <a:stretch/>
        </p:blipFill>
        <p:spPr>
          <a:xfrm>
            <a:off x="3666920" y="2488171"/>
            <a:ext cx="521773" cy="462192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24C386D3-2E4B-4CBA-ABFE-51A2B59DE17B}"/>
              </a:ext>
            </a:extLst>
          </p:cNvPr>
          <p:cNvGrpSpPr/>
          <p:nvPr/>
        </p:nvGrpSpPr>
        <p:grpSpPr>
          <a:xfrm>
            <a:off x="4096100" y="3181125"/>
            <a:ext cx="976183" cy="889686"/>
            <a:chOff x="4094772" y="3047275"/>
            <a:chExt cx="976183" cy="889686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8636E06-C08A-41E8-8342-1F9B40D235C2}"/>
                </a:ext>
              </a:extLst>
            </p:cNvPr>
            <p:cNvSpPr/>
            <p:nvPr/>
          </p:nvSpPr>
          <p:spPr>
            <a:xfrm>
              <a:off x="4094772" y="3047275"/>
              <a:ext cx="976183" cy="88968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386C9A13-0E11-4460-B18A-B1A88CD2E3F8}"/>
                </a:ext>
              </a:extLst>
            </p:cNvPr>
            <p:cNvSpPr txBox="1"/>
            <p:nvPr/>
          </p:nvSpPr>
          <p:spPr>
            <a:xfrm>
              <a:off x="4226685" y="3096765"/>
              <a:ext cx="666849" cy="4770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E60A11"/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Building Integration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400" b="0" i="0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Arial Nova" panose="020B0604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l-SI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Leanheat</a:t>
              </a:r>
              <a:r>
                <a:rPr kumimoji="0" lang="en-GB" sz="1050" b="0" i="0" u="none" strike="noStrike" kern="1200" cap="none" spc="0" normalizeH="0" baseline="3000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®</a:t>
              </a:r>
              <a:r>
                <a:rPr kumimoji="0" lang="sl-SI" sz="1050" b="0" i="0" u="none" strike="noStrike" kern="1200" cap="none" spc="0" normalizeH="0" baseline="6000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l-SI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Building</a:t>
              </a:r>
              <a:endPara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Arial Nova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42A4031-9B2B-4B7E-9A4F-0B1F30A3922D}"/>
                </a:ext>
              </a:extLst>
            </p:cNvPr>
            <p:cNvSpPr txBox="1"/>
            <p:nvPr/>
          </p:nvSpPr>
          <p:spPr>
            <a:xfrm>
              <a:off x="4215775" y="3820906"/>
              <a:ext cx="367088" cy="615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400" b="0" i="1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 the Market 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5575B8B-0961-4391-97C8-47ED6FD3CE8A}"/>
              </a:ext>
            </a:extLst>
          </p:cNvPr>
          <p:cNvGrpSpPr/>
          <p:nvPr/>
        </p:nvGrpSpPr>
        <p:grpSpPr>
          <a:xfrm>
            <a:off x="644328" y="2049919"/>
            <a:ext cx="976183" cy="889686"/>
            <a:chOff x="1722680" y="1902450"/>
            <a:chExt cx="976183" cy="889686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32FBF188-F21C-449C-9523-1DDC9D015D9E}"/>
                </a:ext>
              </a:extLst>
            </p:cNvPr>
            <p:cNvSpPr/>
            <p:nvPr/>
          </p:nvSpPr>
          <p:spPr>
            <a:xfrm>
              <a:off x="1722680" y="1902450"/>
              <a:ext cx="976183" cy="88968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EF7F9CF-36A6-42A7-8AAD-DDCEA5B3B8E4}"/>
                </a:ext>
              </a:extLst>
            </p:cNvPr>
            <p:cNvSpPr txBox="1"/>
            <p:nvPr/>
          </p:nvSpPr>
          <p:spPr>
            <a:xfrm>
              <a:off x="1940181" y="1959680"/>
              <a:ext cx="678110" cy="6001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E60A1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Temperature- and Plant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600" b="0" i="0" u="none" strike="noStrike" kern="1200" cap="none" spc="0" normalizeH="0" baseline="0" noProof="0" dirty="0">
                <a:ln>
                  <a:noFill/>
                </a:ln>
                <a:solidFill>
                  <a:srgbClr val="E60A1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l-SI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Leanheat</a:t>
              </a:r>
              <a:r>
                <a:rPr kumimoji="0" lang="en-GB" sz="1050" b="0" i="0" u="none" strike="noStrike" kern="1200" cap="none" spc="0" normalizeH="0" baseline="3000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®</a:t>
              </a:r>
              <a:r>
                <a:rPr kumimoji="0" lang="sl-SI" sz="1050" b="0" i="0" u="none" strike="noStrike" kern="1200" cap="none" spc="0" normalizeH="0" baseline="6000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l-SI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Production</a:t>
              </a:r>
              <a:endPara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Arial Nova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8222DE6-CCA8-4B4D-B501-2F49DB62C4C2}"/>
                </a:ext>
              </a:extLst>
            </p:cNvPr>
            <p:cNvSpPr txBox="1"/>
            <p:nvPr/>
          </p:nvSpPr>
          <p:spPr>
            <a:xfrm>
              <a:off x="1939428" y="2635053"/>
              <a:ext cx="367088" cy="615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400" b="0" i="1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 the Market 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689094A-A9B1-447C-B391-1BAB4AA24A9A}"/>
              </a:ext>
            </a:extLst>
          </p:cNvPr>
          <p:cNvGrpSpPr/>
          <p:nvPr/>
        </p:nvGrpSpPr>
        <p:grpSpPr>
          <a:xfrm>
            <a:off x="1807538" y="2059173"/>
            <a:ext cx="976183" cy="889686"/>
            <a:chOff x="542828" y="2034970"/>
            <a:chExt cx="976183" cy="889686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C14E530-9C70-4666-BA1F-5FD2DEF4F2B3}"/>
                </a:ext>
              </a:extLst>
            </p:cNvPr>
            <p:cNvSpPr/>
            <p:nvPr/>
          </p:nvSpPr>
          <p:spPr>
            <a:xfrm>
              <a:off x="542828" y="2034970"/>
              <a:ext cx="976183" cy="88968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836B1B98-8EA2-46F1-B80C-A8F7B213C2D5}"/>
                </a:ext>
              </a:extLst>
            </p:cNvPr>
            <p:cNvSpPr txBox="1"/>
            <p:nvPr/>
          </p:nvSpPr>
          <p:spPr>
            <a:xfrm>
              <a:off x="684977" y="2072815"/>
              <a:ext cx="708527" cy="6001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E60A1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Thermo-hydraulic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E60A1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Modeling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600" b="0" i="0" u="none" strike="noStrike" kern="1200" cap="none" spc="0" normalizeH="0" baseline="0" noProof="0" dirty="0">
                <a:ln>
                  <a:noFill/>
                </a:ln>
                <a:solidFill>
                  <a:srgbClr val="E60A11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l-SI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Leanheat</a:t>
              </a:r>
              <a:r>
                <a:rPr kumimoji="0" lang="en-GB" sz="1050" b="0" i="0" u="none" strike="noStrike" kern="1200" cap="none" spc="0" normalizeH="0" baseline="3000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®</a:t>
              </a:r>
              <a:r>
                <a:rPr kumimoji="0" lang="sl-SI" sz="1050" b="0" i="0" u="none" strike="noStrike" kern="1200" cap="none" spc="0" normalizeH="0" baseline="6000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l-SI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rPr>
                <a:t>Network</a:t>
              </a:r>
              <a:endPara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Arial Nova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5558D4C-D23B-467C-9005-8C8A9ADE1CD7}"/>
                </a:ext>
              </a:extLst>
            </p:cNvPr>
            <p:cNvSpPr txBox="1"/>
            <p:nvPr/>
          </p:nvSpPr>
          <p:spPr>
            <a:xfrm>
              <a:off x="742131" y="2643180"/>
              <a:ext cx="367088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400" b="0" i="1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400" b="0" i="1" u="none" strike="noStrike" kern="1200" cap="none" spc="0" normalizeH="0" baseline="0" noProof="0" dirty="0">
                <a:ln>
                  <a:noFill/>
                </a:ln>
                <a:solidFill>
                  <a:srgbClr val="B4BCC3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400" b="0" i="1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 the Market 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86D1589-40E3-4951-A3F0-554B27B06DD0}"/>
              </a:ext>
            </a:extLst>
          </p:cNvPr>
          <p:cNvGrpSpPr/>
          <p:nvPr/>
        </p:nvGrpSpPr>
        <p:grpSpPr>
          <a:xfrm>
            <a:off x="2563404" y="3144597"/>
            <a:ext cx="976183" cy="889686"/>
            <a:chOff x="2562076" y="3143267"/>
            <a:chExt cx="976183" cy="889686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340697E0-F313-4F7A-B5F3-73607D223F95}"/>
                </a:ext>
              </a:extLst>
            </p:cNvPr>
            <p:cNvGrpSpPr/>
            <p:nvPr/>
          </p:nvGrpSpPr>
          <p:grpSpPr>
            <a:xfrm>
              <a:off x="2562076" y="3143267"/>
              <a:ext cx="976183" cy="889686"/>
              <a:chOff x="2562076" y="3010747"/>
              <a:chExt cx="976183" cy="889686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6D71765C-2BA6-4DDA-A91B-844B5DBA2C92}"/>
                  </a:ext>
                </a:extLst>
              </p:cNvPr>
              <p:cNvSpPr/>
              <p:nvPr/>
            </p:nvSpPr>
            <p:spPr>
              <a:xfrm>
                <a:off x="2562076" y="3010747"/>
                <a:ext cx="976183" cy="88968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a-DK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F175857-E342-48BB-A8C7-503320F4DBA7}"/>
                  </a:ext>
                </a:extLst>
              </p:cNvPr>
              <p:cNvSpPr txBox="1"/>
              <p:nvPr/>
            </p:nvSpPr>
            <p:spPr>
              <a:xfrm>
                <a:off x="2697616" y="3058343"/>
                <a:ext cx="722955" cy="5078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60A11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System Monitoring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60A11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l-SI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4BCC3">
                        <a:lumMod val="50000"/>
                      </a:srgbClr>
                    </a:solidFill>
                    <a:effectLst/>
                    <a:uLnTx/>
                    <a:uFillTx/>
                    <a:latin typeface="Arial Nova" panose="020B0604020202020204" pitchFamily="34" charset="0"/>
                    <a:ea typeface="+mn-ea"/>
                    <a:cs typeface="+mn-cs"/>
                  </a:rPr>
                  <a:t>Leanheat</a:t>
                </a:r>
                <a:r>
                  <a:rPr kumimoji="0" lang="en-GB" sz="105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B4BCC3">
                        <a:lumMod val="50000"/>
                      </a:srgbClr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®</a:t>
                </a:r>
                <a:r>
                  <a:rPr kumimoji="0" lang="sl-SI" sz="1050" b="0" i="0" u="none" strike="noStrike" kern="1200" cap="none" spc="0" normalizeH="0" baseline="60000" noProof="0" dirty="0">
                    <a:ln>
                      <a:noFill/>
                    </a:ln>
                    <a:solidFill>
                      <a:srgbClr val="B4BCC3">
                        <a:lumMod val="50000"/>
                      </a:srgbClr>
                    </a:solidFill>
                    <a:effectLst/>
                    <a:uLnTx/>
                    <a:uFillTx/>
                    <a:latin typeface="Arial Nova" panose="020B0604020202020204" pitchFamily="34" charset="0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l-SI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4BCC3">
                        <a:lumMod val="50000"/>
                      </a:srgbClr>
                    </a:solidFill>
                    <a:effectLst/>
                    <a:uLnTx/>
                    <a:uFillTx/>
                    <a:latin typeface="Arial Nova" panose="020B0604020202020204" pitchFamily="34" charset="0"/>
                    <a:ea typeface="+mn-ea"/>
                    <a:cs typeface="+mn-cs"/>
                  </a:rPr>
                  <a:t>Monitor</a:t>
                </a:r>
                <a:endParaRPr kumimoji="0" lang="da-DK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B4BCC3">
                      <a:lumMod val="50000"/>
                    </a:srgbClr>
                  </a:solidFill>
                  <a:effectLst/>
                  <a:uLnTx/>
                  <a:uFillTx/>
                  <a:latin typeface="Arial Nova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1BE866D2-409F-4AFE-98F9-D73D3E00B3C1}"/>
                  </a:ext>
                </a:extLst>
              </p:cNvPr>
              <p:cNvSpPr txBox="1"/>
              <p:nvPr/>
            </p:nvSpPr>
            <p:spPr>
              <a:xfrm>
                <a:off x="2664840" y="3759351"/>
                <a:ext cx="367088" cy="61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B4BCC3">
                        <a:lumMod val="50000"/>
                      </a:srgbClr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In the Market </a:t>
                </a:r>
              </a:p>
            </p:txBody>
          </p:sp>
        </p:grpSp>
        <p:pic>
          <p:nvPicPr>
            <p:cNvPr id="68" name="Picture 13">
              <a:extLst>
                <a:ext uri="{FF2B5EF4-FFF2-40B4-BE49-F238E27FC236}">
                  <a16:creationId xmlns:a16="http://schemas.microsoft.com/office/drawing/2014/main" id="{DEBB50E2-54B0-436D-B964-193F59184F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1923" y="3704167"/>
              <a:ext cx="493658" cy="32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BBC7CA5-686F-997C-29D8-71065EBE5E4C}"/>
              </a:ext>
            </a:extLst>
          </p:cNvPr>
          <p:cNvSpPr txBox="1"/>
          <p:nvPr/>
        </p:nvSpPr>
        <p:spPr>
          <a:xfrm>
            <a:off x="459769" y="1316580"/>
            <a:ext cx="140435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sr-Latn-BA" sz="1200" dirty="0"/>
              <a:t>Daljinsko grejanje</a:t>
            </a:r>
            <a:endParaRPr lang="da-DK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F22D9D-B5B5-39A9-1E3B-3619C47DB644}"/>
              </a:ext>
            </a:extLst>
          </p:cNvPr>
          <p:cNvSpPr txBox="1"/>
          <p:nvPr/>
        </p:nvSpPr>
        <p:spPr>
          <a:xfrm>
            <a:off x="3265752" y="1316580"/>
            <a:ext cx="936923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sr-Latn-BA" sz="1200" dirty="0"/>
              <a:t>Zgradarstvo</a:t>
            </a:r>
            <a:endParaRPr lang="da-DK" sz="12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64153BF-F114-368B-AE4B-44836E53A0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24092" y="1285026"/>
            <a:ext cx="762066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22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ravokotnik 114">
            <a:hlinkClick r:id="" action="ppaction://noaction"/>
          </p:cNvPr>
          <p:cNvSpPr/>
          <p:nvPr/>
        </p:nvSpPr>
        <p:spPr>
          <a:xfrm>
            <a:off x="-9728" y="71081"/>
            <a:ext cx="3588241" cy="64080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108" name="Rectangle 99">
            <a:extLst>
              <a:ext uri="{FF2B5EF4-FFF2-40B4-BE49-F238E27FC236}">
                <a16:creationId xmlns:a16="http://schemas.microsoft.com/office/drawing/2014/main" id="{A235EC5E-459B-43AE-AF13-020FC870FCB9}"/>
              </a:ext>
            </a:extLst>
          </p:cNvPr>
          <p:cNvSpPr/>
          <p:nvPr/>
        </p:nvSpPr>
        <p:spPr>
          <a:xfrm>
            <a:off x="-853045" y="93950"/>
            <a:ext cx="9997045" cy="640800"/>
          </a:xfrm>
          <a:custGeom>
            <a:avLst/>
            <a:gdLst>
              <a:gd name="connsiteX0" fmla="*/ 0 w 3590554"/>
              <a:gd name="connsiteY0" fmla="*/ 0 h 640800"/>
              <a:gd name="connsiteX1" fmla="*/ 3590554 w 3590554"/>
              <a:gd name="connsiteY1" fmla="*/ 0 h 640800"/>
              <a:gd name="connsiteX2" fmla="*/ 3590554 w 3590554"/>
              <a:gd name="connsiteY2" fmla="*/ 640800 h 640800"/>
              <a:gd name="connsiteX3" fmla="*/ 0 w 3590554"/>
              <a:gd name="connsiteY3" fmla="*/ 640800 h 640800"/>
              <a:gd name="connsiteX4" fmla="*/ 0 w 3590554"/>
              <a:gd name="connsiteY4" fmla="*/ 0 h 640800"/>
              <a:gd name="connsiteX0" fmla="*/ 0 w 3593306"/>
              <a:gd name="connsiteY0" fmla="*/ 302 h 641102"/>
              <a:gd name="connsiteX1" fmla="*/ 3590554 w 3593306"/>
              <a:gd name="connsiteY1" fmla="*/ 302 h 641102"/>
              <a:gd name="connsiteX2" fmla="*/ 3593306 w 3593306"/>
              <a:gd name="connsiteY2" fmla="*/ 0 h 641102"/>
              <a:gd name="connsiteX3" fmla="*/ 3590554 w 3593306"/>
              <a:gd name="connsiteY3" fmla="*/ 641102 h 641102"/>
              <a:gd name="connsiteX4" fmla="*/ 0 w 3593306"/>
              <a:gd name="connsiteY4" fmla="*/ 641102 h 641102"/>
              <a:gd name="connsiteX5" fmla="*/ 0 w 3593306"/>
              <a:gd name="connsiteY5" fmla="*/ 302 h 641102"/>
              <a:gd name="connsiteX0" fmla="*/ 0 w 3593675"/>
              <a:gd name="connsiteY0" fmla="*/ 302 h 641102"/>
              <a:gd name="connsiteX1" fmla="*/ 3590554 w 3593675"/>
              <a:gd name="connsiteY1" fmla="*/ 302 h 641102"/>
              <a:gd name="connsiteX2" fmla="*/ 3593306 w 3593675"/>
              <a:gd name="connsiteY2" fmla="*/ 0 h 641102"/>
              <a:gd name="connsiteX3" fmla="*/ 3590554 w 3593675"/>
              <a:gd name="connsiteY3" fmla="*/ 641102 h 641102"/>
              <a:gd name="connsiteX4" fmla="*/ 0 w 3593675"/>
              <a:gd name="connsiteY4" fmla="*/ 641102 h 641102"/>
              <a:gd name="connsiteX5" fmla="*/ 0 w 3593675"/>
              <a:gd name="connsiteY5" fmla="*/ 302 h 641102"/>
              <a:gd name="connsiteX0" fmla="*/ 0 w 3860011"/>
              <a:gd name="connsiteY0" fmla="*/ 0 h 640800"/>
              <a:gd name="connsiteX1" fmla="*/ 3590554 w 3860011"/>
              <a:gd name="connsiteY1" fmla="*/ 0 h 640800"/>
              <a:gd name="connsiteX2" fmla="*/ 3860006 w 3860011"/>
              <a:gd name="connsiteY2" fmla="*/ 485473 h 640800"/>
              <a:gd name="connsiteX3" fmla="*/ 3590554 w 3860011"/>
              <a:gd name="connsiteY3" fmla="*/ 640800 h 640800"/>
              <a:gd name="connsiteX4" fmla="*/ 0 w 3860011"/>
              <a:gd name="connsiteY4" fmla="*/ 640800 h 640800"/>
              <a:gd name="connsiteX5" fmla="*/ 0 w 3860011"/>
              <a:gd name="connsiteY5" fmla="*/ 0 h 640800"/>
              <a:gd name="connsiteX0" fmla="*/ 0 w 3733810"/>
              <a:gd name="connsiteY0" fmla="*/ 0 h 640800"/>
              <a:gd name="connsiteX1" fmla="*/ 3590554 w 3733810"/>
              <a:gd name="connsiteY1" fmla="*/ 0 h 640800"/>
              <a:gd name="connsiteX2" fmla="*/ 3733799 w 3733810"/>
              <a:gd name="connsiteY2" fmla="*/ 335454 h 640800"/>
              <a:gd name="connsiteX3" fmla="*/ 3590554 w 3733810"/>
              <a:gd name="connsiteY3" fmla="*/ 640800 h 640800"/>
              <a:gd name="connsiteX4" fmla="*/ 0 w 3733810"/>
              <a:gd name="connsiteY4" fmla="*/ 640800 h 640800"/>
              <a:gd name="connsiteX5" fmla="*/ 0 w 3733810"/>
              <a:gd name="connsiteY5" fmla="*/ 0 h 640800"/>
              <a:gd name="connsiteX0" fmla="*/ 0 w 3762383"/>
              <a:gd name="connsiteY0" fmla="*/ 0 h 640800"/>
              <a:gd name="connsiteX1" fmla="*/ 3590554 w 3762383"/>
              <a:gd name="connsiteY1" fmla="*/ 0 h 640800"/>
              <a:gd name="connsiteX2" fmla="*/ 3762374 w 3762383"/>
              <a:gd name="connsiteY2" fmla="*/ 314023 h 640800"/>
              <a:gd name="connsiteX3" fmla="*/ 3590554 w 3762383"/>
              <a:gd name="connsiteY3" fmla="*/ 640800 h 640800"/>
              <a:gd name="connsiteX4" fmla="*/ 0 w 3762383"/>
              <a:gd name="connsiteY4" fmla="*/ 640800 h 640800"/>
              <a:gd name="connsiteX5" fmla="*/ 0 w 3762383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590554"/>
              <a:gd name="connsiteY0" fmla="*/ 0 h 640800"/>
              <a:gd name="connsiteX1" fmla="*/ 3590554 w 3590554"/>
              <a:gd name="connsiteY1" fmla="*/ 0 h 640800"/>
              <a:gd name="connsiteX2" fmla="*/ 3590554 w 3590554"/>
              <a:gd name="connsiteY2" fmla="*/ 640800 h 640800"/>
              <a:gd name="connsiteX3" fmla="*/ 0 w 3590554"/>
              <a:gd name="connsiteY3" fmla="*/ 640800 h 640800"/>
              <a:gd name="connsiteX4" fmla="*/ 0 w 3590554"/>
              <a:gd name="connsiteY4" fmla="*/ 0 h 64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0554" h="640800">
                <a:moveTo>
                  <a:pt x="0" y="0"/>
                </a:moveTo>
                <a:lnTo>
                  <a:pt x="3590554" y="0"/>
                </a:lnTo>
                <a:lnTo>
                  <a:pt x="3590554" y="640800"/>
                </a:lnTo>
                <a:lnTo>
                  <a:pt x="0" y="6408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  <a:alpha val="32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9" name="Rectangle 98">
            <a:extLst>
              <a:ext uri="{FF2B5EF4-FFF2-40B4-BE49-F238E27FC236}">
                <a16:creationId xmlns:a16="http://schemas.microsoft.com/office/drawing/2014/main" id="{EA530C59-B890-40C2-926B-BA4A08962C6C}"/>
              </a:ext>
            </a:extLst>
          </p:cNvPr>
          <p:cNvSpPr/>
          <p:nvPr/>
        </p:nvSpPr>
        <p:spPr>
          <a:xfrm>
            <a:off x="284987" y="3887458"/>
            <a:ext cx="4219901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2400" b="1" i="0" u="none" strike="noStrike" kern="0" cap="none" spc="0" normalizeH="0" baseline="0" noProof="0" dirty="0">
                <a:ln>
                  <a:noFill/>
                </a:ln>
                <a:solidFill>
                  <a:srgbClr val="E60A1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Hvala na pažnji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878786">
                  <a:lumMod val="50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3" name="Pravokotnik 72">
            <a:hlinkClick r:id="" action="ppaction://noaction"/>
          </p:cNvPr>
          <p:cNvSpPr/>
          <p:nvPr/>
        </p:nvSpPr>
        <p:spPr>
          <a:xfrm>
            <a:off x="1" y="1952906"/>
            <a:ext cx="704177" cy="84821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4" name="Pravokotnik 73">
            <a:hlinkClick r:id="" action="ppaction://noaction"/>
          </p:cNvPr>
          <p:cNvSpPr/>
          <p:nvPr/>
        </p:nvSpPr>
        <p:spPr>
          <a:xfrm>
            <a:off x="1" y="2922419"/>
            <a:ext cx="704177" cy="84821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175440F1-6520-49B3-B6F9-1D1E101AC253}"/>
              </a:ext>
            </a:extLst>
          </p:cNvPr>
          <p:cNvSpPr/>
          <p:nvPr/>
        </p:nvSpPr>
        <p:spPr>
          <a:xfrm>
            <a:off x="352089" y="4338018"/>
            <a:ext cx="4661155" cy="29693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vladimir.sukovic@danfoss.com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0" name="Rectangle 98">
            <a:extLst>
              <a:ext uri="{FF2B5EF4-FFF2-40B4-BE49-F238E27FC236}">
                <a16:creationId xmlns:a16="http://schemas.microsoft.com/office/drawing/2014/main" id="{AEE6D64A-3A50-4BDF-8E2C-ACD10DC97C0B}"/>
              </a:ext>
            </a:extLst>
          </p:cNvPr>
          <p:cNvSpPr/>
          <p:nvPr/>
        </p:nvSpPr>
        <p:spPr>
          <a:xfrm>
            <a:off x="889404" y="110379"/>
            <a:ext cx="7947298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Danfoss </a:t>
            </a:r>
            <a:r>
              <a:rPr kumimoji="0" lang="sr-Latn-BA" sz="1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Climate Solutions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sr-Latn-BA" sz="1600" b="1" i="0" u="none" strike="noStrike" kern="0" cap="none" spc="0" normalizeH="0" baseline="0" noProof="0" dirty="0">
                <a:ln>
                  <a:noFill/>
                </a:ln>
                <a:solidFill>
                  <a:srgbClr val="E60A1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Vaš pouzdan partner</a:t>
            </a:r>
            <a:r>
              <a:rPr kumimoji="0" lang="sl-SI" sz="1600" b="1" i="0" u="none" strike="noStrike" kern="0" cap="none" spc="0" normalizeH="0" baseline="0" noProof="0" dirty="0">
                <a:ln>
                  <a:noFill/>
                </a:ln>
                <a:solidFill>
                  <a:srgbClr val="E60A1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                                     </a:t>
            </a:r>
            <a:r>
              <a:rPr lang="sr-Latn-BA" sz="14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</a:rPr>
              <a:t>I</a:t>
            </a:r>
            <a:r>
              <a:rPr kumimoji="0" lang="sr-Latn-BA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ntegracija </a:t>
            </a:r>
            <a:r>
              <a:rPr kumimoji="0" lang="sr-Latn-BA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obnovljivih izvora </a:t>
            </a:r>
            <a:r>
              <a:rPr kumimoji="0" lang="sr-Latn-BA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 tradicionalne</a:t>
            </a:r>
            <a:r>
              <a:rPr kumimoji="0" lang="sr-Latn-BA" sz="1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sisteme daljinskog grejanja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Arrow: Right 100">
            <a:extLst>
              <a:ext uri="{FF2B5EF4-FFF2-40B4-BE49-F238E27FC236}">
                <a16:creationId xmlns:a16="http://schemas.microsoft.com/office/drawing/2014/main" id="{AD7EA9FF-D035-48EB-A38D-D08A1E6ED458}"/>
              </a:ext>
            </a:extLst>
          </p:cNvPr>
          <p:cNvSpPr/>
          <p:nvPr/>
        </p:nvSpPr>
        <p:spPr>
          <a:xfrm>
            <a:off x="0" y="66977"/>
            <a:ext cx="889200" cy="640800"/>
          </a:xfrm>
          <a:prstGeom prst="rightArrow">
            <a:avLst>
              <a:gd name="adj1" fmla="val 100000"/>
              <a:gd name="adj2" fmla="val 27281"/>
            </a:avLst>
          </a:prstGeom>
          <a:gradFill flip="none" rotWithShape="1">
            <a:gsLst>
              <a:gs pos="0">
                <a:schemeClr val="accent2">
                  <a:shade val="30000"/>
                  <a:satMod val="115000"/>
                  <a:lumMod val="85000"/>
                  <a:lumOff val="15000"/>
                </a:schemeClr>
              </a:gs>
              <a:gs pos="10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0" scaled="1"/>
            <a:tileRect/>
          </a:gradFill>
          <a:ln w="9525">
            <a:noFill/>
          </a:ln>
          <a:effectLst>
            <a:outerShdw blurRad="127000" dist="38100" algn="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4" name="Slika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82" y="1345348"/>
            <a:ext cx="7360857" cy="265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0287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35802E-6 L 0.05625 1.35802E-6 " pathEditMode="relative" rAng="0" ptsTypes="AA">
                                      <p:cBhvr>
                                        <p:cTn id="17" dur="75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09" grpId="0"/>
      <p:bldP spid="76" grpId="0"/>
      <p:bldP spid="20" grpId="0"/>
      <p:bldP spid="20" grpId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6F5B4759-ABCB-47E4-9F00-DF1C841A13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8" t="11827" r="13614" b="172"/>
          <a:stretch/>
        </p:blipFill>
        <p:spPr>
          <a:xfrm>
            <a:off x="6241599" y="921378"/>
            <a:ext cx="2491200" cy="1864150"/>
          </a:xfrm>
          <a:prstGeom prst="rect">
            <a:avLst/>
          </a:prstGeom>
        </p:spPr>
      </p:pic>
      <p:pic>
        <p:nvPicPr>
          <p:cNvPr id="35" name="Picture 34" descr="A view of a city&#10;&#10;Description automatically generated">
            <a:extLst>
              <a:ext uri="{FF2B5EF4-FFF2-40B4-BE49-F238E27FC236}">
                <a16:creationId xmlns:a16="http://schemas.microsoft.com/office/drawing/2014/main" id="{E2D77384-B691-4279-9DCB-7B8F4DEB6F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" t="35831" r="36723" b="22819"/>
          <a:stretch/>
        </p:blipFill>
        <p:spPr>
          <a:xfrm>
            <a:off x="3317745" y="915566"/>
            <a:ext cx="2491200" cy="1871085"/>
          </a:xfrm>
          <a:prstGeom prst="rect">
            <a:avLst/>
          </a:prstGeom>
        </p:spPr>
      </p:pic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419099" y="223838"/>
            <a:ext cx="8410108" cy="613445"/>
          </a:xfrm>
        </p:spPr>
        <p:txBody>
          <a:bodyPr/>
          <a:lstStyle/>
          <a:p>
            <a:r>
              <a:rPr lang="en-US" dirty="0"/>
              <a:t>T</a:t>
            </a:r>
            <a:r>
              <a:rPr lang="sr-Latn-BA" dirty="0"/>
              <a:t>ri posebna </a:t>
            </a:r>
            <a:r>
              <a:rPr lang="sr-Latn-BA" b="1" dirty="0"/>
              <a:t>poslovna</a:t>
            </a:r>
            <a:r>
              <a:rPr lang="en-US" b="1" dirty="0"/>
              <a:t> </a:t>
            </a:r>
            <a:r>
              <a:rPr lang="en-US" b="1" dirty="0" err="1"/>
              <a:t>segmen</a:t>
            </a:r>
            <a:r>
              <a:rPr lang="sr-Latn-BA" b="1" dirty="0"/>
              <a:t>ta</a:t>
            </a:r>
            <a:r>
              <a:rPr lang="en-US" b="1" dirty="0"/>
              <a:t> </a:t>
            </a:r>
            <a:r>
              <a:rPr lang="sr-Latn-BA" dirty="0"/>
              <a:t>sa stalnim rastom</a:t>
            </a:r>
            <a:endParaRPr lang="en-US" dirty="0"/>
          </a:p>
        </p:txBody>
      </p:sp>
      <p:sp>
        <p:nvSpPr>
          <p:cNvPr id="71" name="Rectangle 10">
            <a:extLst>
              <a:ext uri="{FF2B5EF4-FFF2-40B4-BE49-F238E27FC236}">
                <a16:creationId xmlns:a16="http://schemas.microsoft.com/office/drawing/2014/main" id="{95F18D9F-B345-3840-A5AC-7021B8AA2022}"/>
              </a:ext>
            </a:extLst>
          </p:cNvPr>
          <p:cNvSpPr/>
          <p:nvPr/>
        </p:nvSpPr>
        <p:spPr>
          <a:xfrm>
            <a:off x="6238211" y="2626725"/>
            <a:ext cx="2501929" cy="2045713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aphicFrame>
        <p:nvGraphicFramePr>
          <p:cNvPr id="51" name="Chart 50">
            <a:extLst>
              <a:ext uri="{FF2B5EF4-FFF2-40B4-BE49-F238E27FC236}">
                <a16:creationId xmlns:a16="http://schemas.microsoft.com/office/drawing/2014/main" id="{8CA94E87-94E5-6649-8C52-C0840B80E1F0}"/>
              </a:ext>
            </a:extLst>
          </p:cNvPr>
          <p:cNvGraphicFramePr/>
          <p:nvPr/>
        </p:nvGraphicFramePr>
        <p:xfrm>
          <a:off x="6277927" y="3835184"/>
          <a:ext cx="1509309" cy="918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2" name="TextBox 61">
            <a:extLst>
              <a:ext uri="{FF2B5EF4-FFF2-40B4-BE49-F238E27FC236}">
                <a16:creationId xmlns:a16="http://schemas.microsoft.com/office/drawing/2014/main" id="{69368A00-10C5-BE4B-99F5-6A02D16C3CE8}"/>
              </a:ext>
            </a:extLst>
          </p:cNvPr>
          <p:cNvSpPr txBox="1"/>
          <p:nvPr/>
        </p:nvSpPr>
        <p:spPr>
          <a:xfrm>
            <a:off x="7465156" y="4127809"/>
            <a:ext cx="1092508" cy="70788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69199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19%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869199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Group sales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8691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6" name="TextBox 61">
            <a:extLst>
              <a:ext uri="{FF2B5EF4-FFF2-40B4-BE49-F238E27FC236}">
                <a16:creationId xmlns:a16="http://schemas.microsoft.com/office/drawing/2014/main" id="{3C0427FB-1355-0B4A-B805-BDBEEB4931B6}"/>
              </a:ext>
            </a:extLst>
          </p:cNvPr>
          <p:cNvSpPr txBox="1"/>
          <p:nvPr/>
        </p:nvSpPr>
        <p:spPr>
          <a:xfrm>
            <a:off x="6357823" y="3458637"/>
            <a:ext cx="1975669" cy="3693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108000" marR="0" lvl="0" indent="-108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4,582 </a:t>
            </a:r>
            <a:r>
              <a:rPr kumimoji="0" lang="sr-Latn-BA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zaposlenih 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108000" marR="0" lvl="0" indent="-108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 fa</a:t>
            </a:r>
            <a:r>
              <a:rPr kumimoji="0" lang="sr-Latn-BA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brika u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7 </a:t>
            </a:r>
            <a:r>
              <a:rPr lang="sr-Latn-BA" sz="800" dirty="0">
                <a:solidFill>
                  <a:srgbClr val="000000"/>
                </a:solidFill>
                <a:latin typeface="Verdana"/>
              </a:rPr>
              <a:t>zemalja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108000" marR="0" lvl="0" indent="-108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1.4</a:t>
            </a:r>
            <a:r>
              <a:rPr kumimoji="0" lang="sr-Latn-BA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mlrd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EUR </a:t>
            </a:r>
            <a:r>
              <a:rPr kumimoji="0" lang="sr-Latn-BA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godišnji promet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925DF87-D4D4-D245-8FB9-1893AF6EED99}"/>
              </a:ext>
            </a:extLst>
          </p:cNvPr>
          <p:cNvSpPr txBox="1"/>
          <p:nvPr/>
        </p:nvSpPr>
        <p:spPr>
          <a:xfrm>
            <a:off x="6357823" y="2817224"/>
            <a:ext cx="2370251" cy="50013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Danfoss Power Electronics and Drives</a:t>
            </a:r>
          </a:p>
          <a:p>
            <a:pPr marL="108000" marR="0" lvl="0" indent="-10800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#2 </a:t>
            </a:r>
            <a:r>
              <a:rPr lang="sr-Latn-BA" sz="1200" dirty="0">
                <a:solidFill>
                  <a:srgbClr val="000000"/>
                </a:solidFill>
                <a:latin typeface="Verdana"/>
              </a:rPr>
              <a:t>pozicija na tržištu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3109C9C8-5706-D34D-AFC1-36178096E480}"/>
              </a:ext>
            </a:extLst>
          </p:cNvPr>
          <p:cNvCxnSpPr>
            <a:cxnSpLocks/>
          </p:cNvCxnSpPr>
          <p:nvPr/>
        </p:nvCxnSpPr>
        <p:spPr>
          <a:xfrm>
            <a:off x="6357823" y="3374876"/>
            <a:ext cx="2270075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7475B484-76F9-1E4A-9071-7F9F4D7EA745}"/>
              </a:ext>
            </a:extLst>
          </p:cNvPr>
          <p:cNvSpPr txBox="1"/>
          <p:nvPr/>
        </p:nvSpPr>
        <p:spPr>
          <a:xfrm>
            <a:off x="7019611" y="2765484"/>
            <a:ext cx="1872871" cy="1538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107950" marR="0" lvl="0" indent="-10795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</p:txBody>
      </p:sp>
      <p:sp>
        <p:nvSpPr>
          <p:cNvPr id="69" name="Rectangle 10">
            <a:extLst>
              <a:ext uri="{FF2B5EF4-FFF2-40B4-BE49-F238E27FC236}">
                <a16:creationId xmlns:a16="http://schemas.microsoft.com/office/drawing/2014/main" id="{D982818C-887A-C749-9302-5AFCB54CD041}"/>
              </a:ext>
            </a:extLst>
          </p:cNvPr>
          <p:cNvSpPr/>
          <p:nvPr/>
        </p:nvSpPr>
        <p:spPr>
          <a:xfrm>
            <a:off x="389589" y="2626725"/>
            <a:ext cx="2496384" cy="2045713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aphicFrame>
        <p:nvGraphicFramePr>
          <p:cNvPr id="44" name="Chart 21">
            <a:extLst>
              <a:ext uri="{FF2B5EF4-FFF2-40B4-BE49-F238E27FC236}">
                <a16:creationId xmlns:a16="http://schemas.microsoft.com/office/drawing/2014/main" id="{AFBFB50A-1D64-3A42-9DCF-319CCF9357C0}"/>
              </a:ext>
            </a:extLst>
          </p:cNvPr>
          <p:cNvGraphicFramePr/>
          <p:nvPr/>
        </p:nvGraphicFramePr>
        <p:xfrm>
          <a:off x="35496" y="3865955"/>
          <a:ext cx="1681597" cy="8671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5" name="TextBox 61">
            <a:extLst>
              <a:ext uri="{FF2B5EF4-FFF2-40B4-BE49-F238E27FC236}">
                <a16:creationId xmlns:a16="http://schemas.microsoft.com/office/drawing/2014/main" id="{155038F6-5D57-5F4C-9A87-4225E946F171}"/>
              </a:ext>
            </a:extLst>
          </p:cNvPr>
          <p:cNvSpPr txBox="1"/>
          <p:nvPr/>
        </p:nvSpPr>
        <p:spPr>
          <a:xfrm>
            <a:off x="1258733" y="4117817"/>
            <a:ext cx="1289788" cy="70788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69199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43%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869199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Group sales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8691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6" name="TextBox 61">
            <a:extLst>
              <a:ext uri="{FF2B5EF4-FFF2-40B4-BE49-F238E27FC236}">
                <a16:creationId xmlns:a16="http://schemas.microsoft.com/office/drawing/2014/main" id="{15215C28-6E9D-334C-AB97-C39BD0BD33B4}"/>
              </a:ext>
            </a:extLst>
          </p:cNvPr>
          <p:cNvSpPr txBox="1"/>
          <p:nvPr/>
        </p:nvSpPr>
        <p:spPr>
          <a:xfrm>
            <a:off x="521120" y="3417919"/>
            <a:ext cx="2332426" cy="3693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108000" marR="0" lvl="0" indent="-108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19,061 </a:t>
            </a:r>
            <a:r>
              <a:rPr lang="sr-Latn-BA" sz="800" dirty="0">
                <a:solidFill>
                  <a:srgbClr val="000000"/>
                </a:solidFill>
                <a:latin typeface="Verdana"/>
              </a:rPr>
              <a:t>zaposlenih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108000" marR="0" lvl="0" indent="-108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53 fa</a:t>
            </a:r>
            <a:r>
              <a:rPr kumimoji="0" lang="sr-Latn-BA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brika u 1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 </a:t>
            </a:r>
            <a:r>
              <a:rPr lang="sr-Latn-BA" sz="800" dirty="0">
                <a:solidFill>
                  <a:srgbClr val="000000"/>
                </a:solidFill>
                <a:latin typeface="Verdana"/>
              </a:rPr>
              <a:t>zemalja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108000" marR="0" lvl="0" indent="-108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3.2bn EUR </a:t>
            </a:r>
            <a:r>
              <a:rPr kumimoji="0" lang="sr-Latn-BA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godišnji promet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86B51D4-DF6A-0243-AD68-B7D496FC2859}"/>
              </a:ext>
            </a:extLst>
          </p:cNvPr>
          <p:cNvSpPr txBox="1"/>
          <p:nvPr/>
        </p:nvSpPr>
        <p:spPr>
          <a:xfrm>
            <a:off x="521120" y="2776505"/>
            <a:ext cx="2211065" cy="50013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Danfoss Power Solutions</a:t>
            </a:r>
          </a:p>
          <a:p>
            <a:pPr marL="108000" marR="0" lvl="0" indent="-10800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108000" marR="0" lvl="0" indent="-10800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#2 </a:t>
            </a:r>
            <a:r>
              <a:rPr kumimoji="0" lang="sr-Latn-BA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pozicija na tržištu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CA01BD8-A1CE-5542-A2D5-BEA1B9B91A48}"/>
              </a:ext>
            </a:extLst>
          </p:cNvPr>
          <p:cNvCxnSpPr/>
          <p:nvPr/>
        </p:nvCxnSpPr>
        <p:spPr>
          <a:xfrm>
            <a:off x="521120" y="3334158"/>
            <a:ext cx="214871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10">
            <a:extLst>
              <a:ext uri="{FF2B5EF4-FFF2-40B4-BE49-F238E27FC236}">
                <a16:creationId xmlns:a16="http://schemas.microsoft.com/office/drawing/2014/main" id="{030BE76E-A6F0-2E4A-ACE2-56D102528107}"/>
              </a:ext>
            </a:extLst>
          </p:cNvPr>
          <p:cNvSpPr/>
          <p:nvPr/>
        </p:nvSpPr>
        <p:spPr>
          <a:xfrm>
            <a:off x="3310057" y="2626725"/>
            <a:ext cx="2498888" cy="2041928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7" name="TextBox 61">
            <a:extLst>
              <a:ext uri="{FF2B5EF4-FFF2-40B4-BE49-F238E27FC236}">
                <a16:creationId xmlns:a16="http://schemas.microsoft.com/office/drawing/2014/main" id="{274CE918-D1B8-484E-AFC2-254C9EAA6E39}"/>
              </a:ext>
            </a:extLst>
          </p:cNvPr>
          <p:cNvSpPr txBox="1"/>
          <p:nvPr/>
        </p:nvSpPr>
        <p:spPr>
          <a:xfrm>
            <a:off x="4408359" y="4109640"/>
            <a:ext cx="1305442" cy="72092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69199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38%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869199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Group sales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8691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3" name="TextBox 61">
            <a:extLst>
              <a:ext uri="{FF2B5EF4-FFF2-40B4-BE49-F238E27FC236}">
                <a16:creationId xmlns:a16="http://schemas.microsoft.com/office/drawing/2014/main" id="{B80AE22C-C073-A940-AC60-A22324C496E4}"/>
              </a:ext>
            </a:extLst>
          </p:cNvPr>
          <p:cNvSpPr txBox="1"/>
          <p:nvPr/>
        </p:nvSpPr>
        <p:spPr>
          <a:xfrm>
            <a:off x="3475902" y="3431761"/>
            <a:ext cx="2360734" cy="37613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108000" marR="0" lvl="0" indent="-108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11,235 </a:t>
            </a:r>
            <a:r>
              <a:rPr lang="sr-Latn-BA" sz="800" dirty="0">
                <a:solidFill>
                  <a:srgbClr val="000000"/>
                </a:solidFill>
                <a:latin typeface="Verdana"/>
              </a:rPr>
              <a:t>zaposlenih 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108000" marR="0" lvl="0" indent="-108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34 fa</a:t>
            </a:r>
            <a:r>
              <a:rPr kumimoji="0" lang="sr-Latn-BA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brike u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15 </a:t>
            </a:r>
            <a:r>
              <a:rPr kumimoji="0" lang="sr-Latn-BA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zemalja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108000" marR="0" lvl="0" indent="-108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2.9</a:t>
            </a:r>
            <a:r>
              <a:rPr kumimoji="0" lang="sr-Latn-BA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mlrd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EUR </a:t>
            </a:r>
            <a:r>
              <a:rPr kumimoji="0" lang="sr-Latn-BA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godišnji promet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30F1DCA-7E79-644E-B607-547748E1E205}"/>
              </a:ext>
            </a:extLst>
          </p:cNvPr>
          <p:cNvSpPr txBox="1"/>
          <p:nvPr/>
        </p:nvSpPr>
        <p:spPr>
          <a:xfrm>
            <a:off x="3421239" y="2776659"/>
            <a:ext cx="2333043" cy="50013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Danfoss Climate Solutions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108000" marR="0" lvl="0" indent="-10800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108000" marR="0" lvl="0" indent="-10800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#2 </a:t>
            </a:r>
            <a:r>
              <a:rPr lang="sr-Latn-BA" sz="1200" dirty="0">
                <a:solidFill>
                  <a:srgbClr val="000000"/>
                </a:solidFill>
                <a:latin typeface="Verdana"/>
              </a:rPr>
              <a:t>pozicija na tržištu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839F8D9B-89E9-474E-BF64-025F9F0BABA3}"/>
              </a:ext>
            </a:extLst>
          </p:cNvPr>
          <p:cNvCxnSpPr/>
          <p:nvPr/>
        </p:nvCxnSpPr>
        <p:spPr>
          <a:xfrm>
            <a:off x="3475902" y="3346457"/>
            <a:ext cx="2174794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8" name="Chart 21">
            <a:extLst>
              <a:ext uri="{FF2B5EF4-FFF2-40B4-BE49-F238E27FC236}">
                <a16:creationId xmlns:a16="http://schemas.microsoft.com/office/drawing/2014/main" id="{3A7C7657-0C3D-804D-982E-6293C253F49E}"/>
              </a:ext>
            </a:extLst>
          </p:cNvPr>
          <p:cNvGraphicFramePr/>
          <p:nvPr/>
        </p:nvGraphicFramePr>
        <p:xfrm>
          <a:off x="3097329" y="3810837"/>
          <a:ext cx="1468595" cy="911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5" name="Picture 4" descr="A picture containing sky, outdoor, ground, outdoor object&#10;&#10;Description automatically generated">
            <a:extLst>
              <a:ext uri="{FF2B5EF4-FFF2-40B4-BE49-F238E27FC236}">
                <a16:creationId xmlns:a16="http://schemas.microsoft.com/office/drawing/2014/main" id="{078E1EB9-7B3F-4369-9E93-DF367176DC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0" t="33859" r="28898" b="26368"/>
          <a:stretch/>
        </p:blipFill>
        <p:spPr>
          <a:xfrm>
            <a:off x="392684" y="929214"/>
            <a:ext cx="2498889" cy="169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06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C26B0720-E225-4DAD-91E0-AAC8E95804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806" b="716"/>
          <a:stretch/>
        </p:blipFill>
        <p:spPr>
          <a:xfrm>
            <a:off x="0" y="8709"/>
            <a:ext cx="9144000" cy="4786313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E5FA2F74-8838-46F5-A54A-D58FF7569F8F}"/>
              </a:ext>
            </a:extLst>
          </p:cNvPr>
          <p:cNvSpPr/>
          <p:nvPr/>
        </p:nvSpPr>
        <p:spPr>
          <a:xfrm>
            <a:off x="0" y="-2421"/>
            <a:ext cx="9144000" cy="173225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  <a:lumMod val="0"/>
                  <a:lumOff val="100000"/>
                </a:schemeClr>
              </a:gs>
              <a:gs pos="58000">
                <a:schemeClr val="tx1">
                  <a:alpha val="53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D8C5585-5EE9-462D-9A6E-791C3F1113C1}"/>
              </a:ext>
            </a:extLst>
          </p:cNvPr>
          <p:cNvSpPr txBox="1">
            <a:spLocks/>
          </p:cNvSpPr>
          <p:nvPr/>
        </p:nvSpPr>
        <p:spPr>
          <a:xfrm>
            <a:off x="419100" y="221456"/>
            <a:ext cx="8308975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37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Danfoss Climate Solutions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</a:b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– </a:t>
            </a:r>
            <a:r>
              <a:rPr kumimoji="0" lang="sr-Latn-BA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Kontinualni rast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2F0C394-DCE5-4A53-9A9D-44A45E618793}"/>
              </a:ext>
            </a:extLst>
          </p:cNvPr>
          <p:cNvGrpSpPr/>
          <p:nvPr/>
        </p:nvGrpSpPr>
        <p:grpSpPr>
          <a:xfrm>
            <a:off x="415925" y="1037242"/>
            <a:ext cx="3727050" cy="3565241"/>
            <a:chOff x="413148" y="1221072"/>
            <a:chExt cx="3727050" cy="3565241"/>
          </a:xfrm>
        </p:grpSpPr>
        <p:pic>
          <p:nvPicPr>
            <p:cNvPr id="30" name="Picture 10">
              <a:extLst>
                <a:ext uri="{FF2B5EF4-FFF2-40B4-BE49-F238E27FC236}">
                  <a16:creationId xmlns:a16="http://schemas.microsoft.com/office/drawing/2014/main" id="{B3A461AC-DFE9-484F-9324-187AE4D14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148" y="1221072"/>
              <a:ext cx="3632213" cy="3565241"/>
            </a:xfrm>
            <a:prstGeom prst="rect">
              <a:avLst/>
            </a:prstGeom>
            <a:ln>
              <a:noFill/>
            </a:ln>
          </p:spPr>
        </p:pic>
        <p:sp>
          <p:nvSpPr>
            <p:cNvPr id="31" name="TextBox 26">
              <a:extLst>
                <a:ext uri="{FF2B5EF4-FFF2-40B4-BE49-F238E27FC236}">
                  <a16:creationId xmlns:a16="http://schemas.microsoft.com/office/drawing/2014/main" id="{678ADD87-594F-6A4A-8ECE-4F657264493B}"/>
                </a:ext>
              </a:extLst>
            </p:cNvPr>
            <p:cNvSpPr txBox="1"/>
            <p:nvPr/>
          </p:nvSpPr>
          <p:spPr>
            <a:xfrm>
              <a:off x="548879" y="1390984"/>
              <a:ext cx="275311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BA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„</a:t>
              </a: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Highlights</a:t>
              </a:r>
              <a:r>
                <a:rPr kumimoji="0" lang="sr-Latn-BA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“</a:t>
              </a: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4" name="TextBox 23">
              <a:extLst>
                <a:ext uri="{FF2B5EF4-FFF2-40B4-BE49-F238E27FC236}">
                  <a16:creationId xmlns:a16="http://schemas.microsoft.com/office/drawing/2014/main" id="{9735A51C-6193-984D-A1FB-421D44A108EB}"/>
                </a:ext>
              </a:extLst>
            </p:cNvPr>
            <p:cNvSpPr txBox="1"/>
            <p:nvPr/>
          </p:nvSpPr>
          <p:spPr>
            <a:xfrm>
              <a:off x="2104008" y="3939097"/>
              <a:ext cx="203619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Consolidate and stabilize operations:</a:t>
              </a:r>
            </a:p>
            <a:p>
              <a:pPr marL="128588" marR="0" lvl="0" indent="-1285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Contribution margin</a:t>
              </a:r>
            </a:p>
            <a:p>
              <a:pPr marL="128588" marR="0" lvl="0" indent="-1285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Inventory</a:t>
              </a:r>
            </a:p>
            <a:p>
              <a:pPr marL="128588" marR="0" lvl="0" indent="-1285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Continue growth journey</a:t>
              </a:r>
            </a:p>
          </p:txBody>
        </p:sp>
        <p:sp>
          <p:nvSpPr>
            <p:cNvPr id="35" name="TextBox 47">
              <a:extLst>
                <a:ext uri="{FF2B5EF4-FFF2-40B4-BE49-F238E27FC236}">
                  <a16:creationId xmlns:a16="http://schemas.microsoft.com/office/drawing/2014/main" id="{EF1177D3-BECF-7C4D-8C3E-460D2127FB30}"/>
                </a:ext>
              </a:extLst>
            </p:cNvPr>
            <p:cNvSpPr txBox="1"/>
            <p:nvPr/>
          </p:nvSpPr>
          <p:spPr>
            <a:xfrm>
              <a:off x="2104008" y="2886950"/>
              <a:ext cx="1009343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Fa</a:t>
              </a:r>
              <a:r>
                <a:rPr kumimoji="0" lang="sr-Latn-BA" sz="7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brike u </a:t>
              </a:r>
              <a:r>
                <a:rPr kumimoji="0" 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  <a:br>
                <a:rPr kumimoji="0" 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</a:br>
              <a:r>
                <a:rPr kumimoji="0" 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15 </a:t>
              </a:r>
              <a:r>
                <a:rPr kumimoji="0" lang="sr-Latn-BA" sz="7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zemalja</a:t>
              </a:r>
              <a:endPara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6" name="TextBox 27">
              <a:extLst>
                <a:ext uri="{FF2B5EF4-FFF2-40B4-BE49-F238E27FC236}">
                  <a16:creationId xmlns:a16="http://schemas.microsoft.com/office/drawing/2014/main" id="{E5E49CE1-5FC0-DA49-B46F-CF27CD368F8D}"/>
                </a:ext>
              </a:extLst>
            </p:cNvPr>
            <p:cNvSpPr txBox="1"/>
            <p:nvPr/>
          </p:nvSpPr>
          <p:spPr>
            <a:xfrm>
              <a:off x="559288" y="1674922"/>
              <a:ext cx="1186914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2.9</a:t>
              </a:r>
            </a:p>
          </p:txBody>
        </p:sp>
        <p:cxnSp>
          <p:nvCxnSpPr>
            <p:cNvPr id="37" name="Straight Connector 33">
              <a:extLst>
                <a:ext uri="{FF2B5EF4-FFF2-40B4-BE49-F238E27FC236}">
                  <a16:creationId xmlns:a16="http://schemas.microsoft.com/office/drawing/2014/main" id="{DA656EB4-AA97-F14A-9A21-ADB851C68C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12144" y="1653778"/>
              <a:ext cx="0" cy="2862263"/>
            </a:xfrm>
            <a:prstGeom prst="line">
              <a:avLst/>
            </a:prstGeom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5">
              <a:extLst>
                <a:ext uri="{FF2B5EF4-FFF2-40B4-BE49-F238E27FC236}">
                  <a16:creationId xmlns:a16="http://schemas.microsoft.com/office/drawing/2014/main" id="{3C5B3D79-417D-CA47-9B4D-608F8017FA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1296" y="2528131"/>
              <a:ext cx="1139714" cy="4624"/>
            </a:xfrm>
            <a:prstGeom prst="line">
              <a:avLst/>
            </a:prstGeom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41">
              <a:extLst>
                <a:ext uri="{FF2B5EF4-FFF2-40B4-BE49-F238E27FC236}">
                  <a16:creationId xmlns:a16="http://schemas.microsoft.com/office/drawing/2014/main" id="{2733F56B-4728-8340-96A1-D72E1D617E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0237" y="3528623"/>
              <a:ext cx="1160773" cy="0"/>
            </a:xfrm>
            <a:prstGeom prst="line">
              <a:avLst/>
            </a:prstGeom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53">
              <a:extLst>
                <a:ext uri="{FF2B5EF4-FFF2-40B4-BE49-F238E27FC236}">
                  <a16:creationId xmlns:a16="http://schemas.microsoft.com/office/drawing/2014/main" id="{CC269094-05B9-B44D-9011-CC5A9121F2A0}"/>
                </a:ext>
              </a:extLst>
            </p:cNvPr>
            <p:cNvSpPr txBox="1"/>
            <p:nvPr/>
          </p:nvSpPr>
          <p:spPr>
            <a:xfrm>
              <a:off x="2104008" y="1674922"/>
              <a:ext cx="1703192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11,235</a:t>
              </a:r>
            </a:p>
          </p:txBody>
        </p:sp>
        <p:sp>
          <p:nvSpPr>
            <p:cNvPr id="41" name="TextBox 56">
              <a:extLst>
                <a:ext uri="{FF2B5EF4-FFF2-40B4-BE49-F238E27FC236}">
                  <a16:creationId xmlns:a16="http://schemas.microsoft.com/office/drawing/2014/main" id="{22B7472D-1686-1448-8FA0-31787AC4B501}"/>
                </a:ext>
              </a:extLst>
            </p:cNvPr>
            <p:cNvSpPr txBox="1"/>
            <p:nvPr/>
          </p:nvSpPr>
          <p:spPr>
            <a:xfrm>
              <a:off x="2104008" y="3613149"/>
              <a:ext cx="1724699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Focus 202</a:t>
              </a:r>
              <a:r>
                <a:rPr kumimoji="0" lang="sr-Latn-BA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3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42" name="TextBox 25">
              <a:extLst>
                <a:ext uri="{FF2B5EF4-FFF2-40B4-BE49-F238E27FC236}">
                  <a16:creationId xmlns:a16="http://schemas.microsoft.com/office/drawing/2014/main" id="{B91CE5BF-F3CE-F14F-8E7B-EAC9E19B09E4}"/>
                </a:ext>
              </a:extLst>
            </p:cNvPr>
            <p:cNvSpPr txBox="1"/>
            <p:nvPr/>
          </p:nvSpPr>
          <p:spPr>
            <a:xfrm>
              <a:off x="559288" y="2885132"/>
              <a:ext cx="1156915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BA" sz="7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Životna sredina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sr-Latn-BA" sz="750" dirty="0">
                  <a:solidFill>
                    <a:prstClr val="white"/>
                  </a:solidFill>
                  <a:latin typeface="Verdana"/>
                </a:rPr>
                <a:t>Društvena odgoornost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BA" sz="7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Korporativno upravljanje</a:t>
              </a:r>
              <a:endPara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43" name="TextBox 30">
              <a:extLst>
                <a:ext uri="{FF2B5EF4-FFF2-40B4-BE49-F238E27FC236}">
                  <a16:creationId xmlns:a16="http://schemas.microsoft.com/office/drawing/2014/main" id="{1688017C-2714-3848-9464-606810DCFE57}"/>
                </a:ext>
              </a:extLst>
            </p:cNvPr>
            <p:cNvSpPr txBox="1"/>
            <p:nvPr/>
          </p:nvSpPr>
          <p:spPr>
            <a:xfrm>
              <a:off x="559288" y="3613149"/>
              <a:ext cx="131191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17.8</a:t>
              </a:r>
            </a:p>
          </p:txBody>
        </p:sp>
        <p:sp>
          <p:nvSpPr>
            <p:cNvPr id="44" name="TextBox 25">
              <a:extLst>
                <a:ext uri="{FF2B5EF4-FFF2-40B4-BE49-F238E27FC236}">
                  <a16:creationId xmlns:a16="http://schemas.microsoft.com/office/drawing/2014/main" id="{134E6E5B-CA65-8E44-96DC-27632289D589}"/>
                </a:ext>
              </a:extLst>
            </p:cNvPr>
            <p:cNvSpPr txBox="1"/>
            <p:nvPr/>
          </p:nvSpPr>
          <p:spPr>
            <a:xfrm>
              <a:off x="559288" y="3939097"/>
              <a:ext cx="1156915" cy="2308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EBITA margin, %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(2020: 16.4)</a:t>
              </a:r>
            </a:p>
          </p:txBody>
        </p:sp>
        <p:sp>
          <p:nvSpPr>
            <p:cNvPr id="46" name="TextBox 25">
              <a:extLst>
                <a:ext uri="{FF2B5EF4-FFF2-40B4-BE49-F238E27FC236}">
                  <a16:creationId xmlns:a16="http://schemas.microsoft.com/office/drawing/2014/main" id="{4617FB1C-6DAA-6649-8192-3F74D345086C}"/>
                </a:ext>
              </a:extLst>
            </p:cNvPr>
            <p:cNvSpPr txBox="1"/>
            <p:nvPr/>
          </p:nvSpPr>
          <p:spPr>
            <a:xfrm>
              <a:off x="559288" y="1971234"/>
              <a:ext cx="1156915" cy="2308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Sales, </a:t>
              </a:r>
              <a:r>
                <a:rPr kumimoji="0" lang="en-US" sz="7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EURbn</a:t>
              </a:r>
              <a:endPara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(2020: 2.5)</a:t>
              </a:r>
            </a:p>
          </p:txBody>
        </p:sp>
        <p:sp>
          <p:nvSpPr>
            <p:cNvPr id="47" name="TextBox 28">
              <a:extLst>
                <a:ext uri="{FF2B5EF4-FFF2-40B4-BE49-F238E27FC236}">
                  <a16:creationId xmlns:a16="http://schemas.microsoft.com/office/drawing/2014/main" id="{9E07811B-557A-0E41-80C9-6650850C30A8}"/>
                </a:ext>
              </a:extLst>
            </p:cNvPr>
            <p:cNvSpPr txBox="1"/>
            <p:nvPr/>
          </p:nvSpPr>
          <p:spPr>
            <a:xfrm>
              <a:off x="2104009" y="1971234"/>
              <a:ext cx="1368152" cy="2308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sr-Latn-BA" sz="750" dirty="0">
                  <a:solidFill>
                    <a:prstClr val="white"/>
                  </a:solidFill>
                  <a:latin typeface="Verdana"/>
                </a:rPr>
                <a:t>Zaposlenih  na svim kontinentima</a:t>
              </a:r>
              <a:endPara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48" name="TextBox 30">
              <a:extLst>
                <a:ext uri="{FF2B5EF4-FFF2-40B4-BE49-F238E27FC236}">
                  <a16:creationId xmlns:a16="http://schemas.microsoft.com/office/drawing/2014/main" id="{17651071-A299-C94B-9DA2-E314EA64B0F2}"/>
                </a:ext>
              </a:extLst>
            </p:cNvPr>
            <p:cNvSpPr txBox="1"/>
            <p:nvPr/>
          </p:nvSpPr>
          <p:spPr>
            <a:xfrm>
              <a:off x="559288" y="2588300"/>
              <a:ext cx="131191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sr-Latn-BA" b="1" dirty="0">
                  <a:solidFill>
                    <a:prstClr val="white"/>
                  </a:solidFill>
                  <a:latin typeface="Verdana"/>
                </a:rPr>
                <a:t>ESG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49" name="TextBox 54">
              <a:extLst>
                <a:ext uri="{FF2B5EF4-FFF2-40B4-BE49-F238E27FC236}">
                  <a16:creationId xmlns:a16="http://schemas.microsoft.com/office/drawing/2014/main" id="{0896F822-7703-0443-A85D-A3FDA392CF28}"/>
                </a:ext>
              </a:extLst>
            </p:cNvPr>
            <p:cNvSpPr txBox="1"/>
            <p:nvPr/>
          </p:nvSpPr>
          <p:spPr>
            <a:xfrm>
              <a:off x="2104008" y="2585706"/>
              <a:ext cx="97573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34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B9844C7-A1B8-1E47-AEA2-0E83534A278D}"/>
                </a:ext>
              </a:extLst>
            </p:cNvPr>
            <p:cNvGrpSpPr/>
            <p:nvPr/>
          </p:nvGrpSpPr>
          <p:grpSpPr>
            <a:xfrm>
              <a:off x="2104008" y="2528131"/>
              <a:ext cx="1769489" cy="1000492"/>
              <a:chOff x="2805344" y="3370841"/>
              <a:chExt cx="1518859" cy="1333989"/>
            </a:xfrm>
          </p:grpSpPr>
          <p:cxnSp>
            <p:nvCxnSpPr>
              <p:cNvPr id="45" name="Straight Connector 42">
                <a:extLst>
                  <a:ext uri="{FF2B5EF4-FFF2-40B4-BE49-F238E27FC236}">
                    <a16:creationId xmlns:a16="http://schemas.microsoft.com/office/drawing/2014/main" id="{E44E53DF-6571-1E40-98B6-AC762A41EB6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05344" y="3370841"/>
                <a:ext cx="1518859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2">
                <a:extLst>
                  <a:ext uri="{FF2B5EF4-FFF2-40B4-BE49-F238E27FC236}">
                    <a16:creationId xmlns:a16="http://schemas.microsoft.com/office/drawing/2014/main" id="{246EE2A2-8896-FA42-84A8-49B70C4C69D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05344" y="4704830"/>
                <a:ext cx="1518859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43B1E87-5136-9DCA-67F7-F48A675CD23F}"/>
              </a:ext>
            </a:extLst>
          </p:cNvPr>
          <p:cNvSpPr txBox="1"/>
          <p:nvPr/>
        </p:nvSpPr>
        <p:spPr>
          <a:xfrm>
            <a:off x="436616" y="4667975"/>
            <a:ext cx="1487753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Annual Report 2021</a:t>
            </a:r>
          </a:p>
        </p:txBody>
      </p:sp>
    </p:spTree>
    <p:extLst>
      <p:ext uri="{BB962C8B-B14F-4D97-AF65-F5344CB8AC3E}">
        <p14:creationId xmlns:p14="http://schemas.microsoft.com/office/powerpoint/2010/main" val="405472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B9025-F295-4C8B-80C0-908F9FDBF2D9}"/>
              </a:ext>
            </a:extLst>
          </p:cNvPr>
          <p:cNvSpPr txBox="1">
            <a:spLocks/>
          </p:cNvSpPr>
          <p:nvPr/>
        </p:nvSpPr>
        <p:spPr>
          <a:xfrm>
            <a:off x="3156528" y="4144368"/>
            <a:ext cx="2821956" cy="49244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defRPr/>
            </a:pPr>
            <a:r>
              <a:rPr lang="sl-SI" sz="1600" b="1" kern="0" cap="all" dirty="0">
                <a:solidFill>
                  <a:schemeClr val="accent2"/>
                </a:solidFill>
              </a:rPr>
              <a:t>Obnovljivih izvora i </a:t>
            </a:r>
          </a:p>
          <a:p>
            <a:pPr algn="ctr" defTabSz="685800">
              <a:defRPr/>
            </a:pPr>
            <a:r>
              <a:rPr lang="sl-SI" sz="1600" b="1" kern="0" cap="all" dirty="0">
                <a:solidFill>
                  <a:schemeClr val="accent2"/>
                </a:solidFill>
              </a:rPr>
              <a:t>Viškova energije</a:t>
            </a:r>
            <a:endParaRPr lang="en-US" sz="1600" b="1" kern="0" cap="all" dirty="0">
              <a:solidFill>
                <a:schemeClr val="accent2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93B9025-F295-4C8B-80C0-908F9FDBF2D9}"/>
              </a:ext>
            </a:extLst>
          </p:cNvPr>
          <p:cNvSpPr txBox="1">
            <a:spLocks/>
          </p:cNvSpPr>
          <p:nvPr/>
        </p:nvSpPr>
        <p:spPr>
          <a:xfrm>
            <a:off x="6115118" y="4141784"/>
            <a:ext cx="2821956" cy="49244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defRPr/>
            </a:pPr>
            <a:r>
              <a:rPr lang="sl-SI" sz="1600" b="1" kern="0" cap="all" dirty="0">
                <a:solidFill>
                  <a:schemeClr val="accent2"/>
                </a:solidFill>
              </a:rPr>
              <a:t>Niskotemperaturnih režima</a:t>
            </a:r>
            <a:endParaRPr lang="en-US" sz="1600" b="1" kern="0" cap="all" dirty="0">
              <a:solidFill>
                <a:schemeClr val="accent2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FA98048-822D-4FED-BEC4-722FCE68DE2F}"/>
              </a:ext>
            </a:extLst>
          </p:cNvPr>
          <p:cNvSpPr txBox="1">
            <a:spLocks/>
          </p:cNvSpPr>
          <p:nvPr/>
        </p:nvSpPr>
        <p:spPr>
          <a:xfrm>
            <a:off x="3012981" y="3535257"/>
            <a:ext cx="3119872" cy="18466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defRPr/>
            </a:pPr>
            <a:r>
              <a:rPr lang="sl-SI" sz="1200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Od fosilnih goriva do…</a:t>
            </a:r>
            <a:endParaRPr lang="en-US" sz="1200" kern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FA98048-822D-4FED-BEC4-722FCE68DE2F}"/>
              </a:ext>
            </a:extLst>
          </p:cNvPr>
          <p:cNvSpPr txBox="1">
            <a:spLocks/>
          </p:cNvSpPr>
          <p:nvPr/>
        </p:nvSpPr>
        <p:spPr>
          <a:xfrm>
            <a:off x="5976982" y="3532676"/>
            <a:ext cx="3119872" cy="18466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defRPr/>
            </a:pPr>
            <a:r>
              <a:rPr lang="sl-SI" sz="1200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Od visokotemperaturnih režima do…</a:t>
            </a:r>
            <a:endParaRPr lang="en-US" sz="1200" kern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6" name="Straight Connector 70">
            <a:extLst>
              <a:ext uri="{FF2B5EF4-FFF2-40B4-BE49-F238E27FC236}">
                <a16:creationId xmlns:a16="http://schemas.microsoft.com/office/drawing/2014/main" id="{3365FA4D-1A14-476B-8541-CB3C5E4D3826}"/>
              </a:ext>
            </a:extLst>
          </p:cNvPr>
          <p:cNvCxnSpPr>
            <a:cxnSpLocks/>
          </p:cNvCxnSpPr>
          <p:nvPr/>
        </p:nvCxnSpPr>
        <p:spPr>
          <a:xfrm>
            <a:off x="6247039" y="3791684"/>
            <a:ext cx="2466949" cy="0"/>
          </a:xfrm>
          <a:prstGeom prst="line">
            <a:avLst/>
          </a:prstGeom>
          <a:ln w="158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70">
            <a:extLst>
              <a:ext uri="{FF2B5EF4-FFF2-40B4-BE49-F238E27FC236}">
                <a16:creationId xmlns:a16="http://schemas.microsoft.com/office/drawing/2014/main" id="{3365FA4D-1A14-476B-8541-CB3C5E4D3826}"/>
              </a:ext>
            </a:extLst>
          </p:cNvPr>
          <p:cNvCxnSpPr>
            <a:cxnSpLocks/>
          </p:cNvCxnSpPr>
          <p:nvPr/>
        </p:nvCxnSpPr>
        <p:spPr>
          <a:xfrm>
            <a:off x="6244284" y="3473534"/>
            <a:ext cx="2466949" cy="0"/>
          </a:xfrm>
          <a:prstGeom prst="line">
            <a:avLst/>
          </a:prstGeom>
          <a:ln w="158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Isosceles Triangle 18">
            <a:extLst>
              <a:ext uri="{FF2B5EF4-FFF2-40B4-BE49-F238E27FC236}">
                <a16:creationId xmlns:a16="http://schemas.microsoft.com/office/drawing/2014/main" id="{78E5D710-DDA0-4669-A1FE-24B4193C6FB1}"/>
              </a:ext>
            </a:extLst>
          </p:cNvPr>
          <p:cNvSpPr/>
          <p:nvPr/>
        </p:nvSpPr>
        <p:spPr>
          <a:xfrm rot="10800000">
            <a:off x="7266606" y="3800879"/>
            <a:ext cx="422305" cy="246724"/>
          </a:xfrm>
          <a:prstGeom prst="triangle">
            <a:avLst/>
          </a:prstGeom>
          <a:solidFill>
            <a:schemeClr val="bg1">
              <a:lumMod val="8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9" name="Straight Connector 70">
            <a:extLst>
              <a:ext uri="{FF2B5EF4-FFF2-40B4-BE49-F238E27FC236}">
                <a16:creationId xmlns:a16="http://schemas.microsoft.com/office/drawing/2014/main" id="{3365FA4D-1A14-476B-8541-CB3C5E4D3826}"/>
              </a:ext>
            </a:extLst>
          </p:cNvPr>
          <p:cNvCxnSpPr>
            <a:cxnSpLocks/>
          </p:cNvCxnSpPr>
          <p:nvPr/>
        </p:nvCxnSpPr>
        <p:spPr>
          <a:xfrm>
            <a:off x="3341361" y="3791684"/>
            <a:ext cx="2466949" cy="0"/>
          </a:xfrm>
          <a:prstGeom prst="line">
            <a:avLst/>
          </a:prstGeom>
          <a:ln w="158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70">
            <a:extLst>
              <a:ext uri="{FF2B5EF4-FFF2-40B4-BE49-F238E27FC236}">
                <a16:creationId xmlns:a16="http://schemas.microsoft.com/office/drawing/2014/main" id="{3365FA4D-1A14-476B-8541-CB3C5E4D3826}"/>
              </a:ext>
            </a:extLst>
          </p:cNvPr>
          <p:cNvCxnSpPr>
            <a:cxnSpLocks/>
          </p:cNvCxnSpPr>
          <p:nvPr/>
        </p:nvCxnSpPr>
        <p:spPr>
          <a:xfrm>
            <a:off x="3338606" y="3473534"/>
            <a:ext cx="2466949" cy="0"/>
          </a:xfrm>
          <a:prstGeom prst="line">
            <a:avLst/>
          </a:prstGeom>
          <a:ln w="158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Isosceles Triangle 18">
            <a:extLst>
              <a:ext uri="{FF2B5EF4-FFF2-40B4-BE49-F238E27FC236}">
                <a16:creationId xmlns:a16="http://schemas.microsoft.com/office/drawing/2014/main" id="{78E5D710-DDA0-4669-A1FE-24B4193C6FB1}"/>
              </a:ext>
            </a:extLst>
          </p:cNvPr>
          <p:cNvSpPr/>
          <p:nvPr/>
        </p:nvSpPr>
        <p:spPr>
          <a:xfrm rot="10800000">
            <a:off x="4360928" y="3800879"/>
            <a:ext cx="422305" cy="246724"/>
          </a:xfrm>
          <a:prstGeom prst="triangle">
            <a:avLst/>
          </a:prstGeom>
          <a:solidFill>
            <a:schemeClr val="bg1">
              <a:lumMod val="8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93B9025-F295-4C8B-80C0-908F9FDBF2D9}"/>
              </a:ext>
            </a:extLst>
          </p:cNvPr>
          <p:cNvSpPr txBox="1">
            <a:spLocks/>
          </p:cNvSpPr>
          <p:nvPr/>
        </p:nvSpPr>
        <p:spPr>
          <a:xfrm>
            <a:off x="259322" y="4264236"/>
            <a:ext cx="2821956" cy="246221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defRPr/>
            </a:pPr>
            <a:r>
              <a:rPr lang="sl-SI" sz="1600" b="1" kern="0" cap="all" dirty="0">
                <a:solidFill>
                  <a:schemeClr val="accent2"/>
                </a:solidFill>
              </a:rPr>
              <a:t>Više izvora</a:t>
            </a:r>
            <a:endParaRPr lang="en-US" sz="1600" b="1" kern="0" cap="all" dirty="0">
              <a:solidFill>
                <a:schemeClr val="accent2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FA98048-822D-4FED-BEC4-722FCE68DE2F}"/>
              </a:ext>
            </a:extLst>
          </p:cNvPr>
          <p:cNvSpPr txBox="1">
            <a:spLocks/>
          </p:cNvSpPr>
          <p:nvPr/>
        </p:nvSpPr>
        <p:spPr>
          <a:xfrm>
            <a:off x="115775" y="3532015"/>
            <a:ext cx="3119872" cy="18466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defRPr/>
            </a:pPr>
            <a:r>
              <a:rPr lang="sl-SI" sz="1200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Od pojedinačnih izvora do…</a:t>
            </a:r>
            <a:endParaRPr lang="en-US" sz="1200" kern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4" name="Straight Connector 70">
            <a:extLst>
              <a:ext uri="{FF2B5EF4-FFF2-40B4-BE49-F238E27FC236}">
                <a16:creationId xmlns:a16="http://schemas.microsoft.com/office/drawing/2014/main" id="{3365FA4D-1A14-476B-8541-CB3C5E4D3826}"/>
              </a:ext>
            </a:extLst>
          </p:cNvPr>
          <p:cNvCxnSpPr>
            <a:cxnSpLocks/>
          </p:cNvCxnSpPr>
          <p:nvPr/>
        </p:nvCxnSpPr>
        <p:spPr>
          <a:xfrm>
            <a:off x="434427" y="3788442"/>
            <a:ext cx="2466949" cy="0"/>
          </a:xfrm>
          <a:prstGeom prst="line">
            <a:avLst/>
          </a:prstGeom>
          <a:ln w="158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70">
            <a:extLst>
              <a:ext uri="{FF2B5EF4-FFF2-40B4-BE49-F238E27FC236}">
                <a16:creationId xmlns:a16="http://schemas.microsoft.com/office/drawing/2014/main" id="{3365FA4D-1A14-476B-8541-CB3C5E4D3826}"/>
              </a:ext>
            </a:extLst>
          </p:cNvPr>
          <p:cNvCxnSpPr>
            <a:cxnSpLocks/>
          </p:cNvCxnSpPr>
          <p:nvPr/>
        </p:nvCxnSpPr>
        <p:spPr>
          <a:xfrm>
            <a:off x="431672" y="3470292"/>
            <a:ext cx="2466949" cy="0"/>
          </a:xfrm>
          <a:prstGeom prst="line">
            <a:avLst/>
          </a:prstGeom>
          <a:ln w="158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Isosceles Triangle 18">
            <a:extLst>
              <a:ext uri="{FF2B5EF4-FFF2-40B4-BE49-F238E27FC236}">
                <a16:creationId xmlns:a16="http://schemas.microsoft.com/office/drawing/2014/main" id="{78E5D710-DDA0-4669-A1FE-24B4193C6FB1}"/>
              </a:ext>
            </a:extLst>
          </p:cNvPr>
          <p:cNvSpPr/>
          <p:nvPr/>
        </p:nvSpPr>
        <p:spPr>
          <a:xfrm rot="10800000">
            <a:off x="1463722" y="3797637"/>
            <a:ext cx="422305" cy="246724"/>
          </a:xfrm>
          <a:prstGeom prst="triangle">
            <a:avLst/>
          </a:prstGeom>
          <a:solidFill>
            <a:schemeClr val="bg1">
              <a:lumMod val="8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Pravokotnik 16">
            <a:hlinkClick r:id="" action="ppaction://noaction"/>
          </p:cNvPr>
          <p:cNvSpPr/>
          <p:nvPr/>
        </p:nvSpPr>
        <p:spPr>
          <a:xfrm>
            <a:off x="-9728" y="71081"/>
            <a:ext cx="3588241" cy="64080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noProof="0" dirty="0"/>
              <a:t> </a:t>
            </a:r>
          </a:p>
        </p:txBody>
      </p:sp>
      <p:sp>
        <p:nvSpPr>
          <p:cNvPr id="18" name="Rectangle 99">
            <a:extLst>
              <a:ext uri="{FF2B5EF4-FFF2-40B4-BE49-F238E27FC236}">
                <a16:creationId xmlns:a16="http://schemas.microsoft.com/office/drawing/2014/main" id="{A235EC5E-459B-43AE-AF13-020FC870FCB9}"/>
              </a:ext>
            </a:extLst>
          </p:cNvPr>
          <p:cNvSpPr/>
          <p:nvPr/>
        </p:nvSpPr>
        <p:spPr>
          <a:xfrm>
            <a:off x="-853046" y="66977"/>
            <a:ext cx="9997045" cy="640800"/>
          </a:xfrm>
          <a:custGeom>
            <a:avLst/>
            <a:gdLst>
              <a:gd name="connsiteX0" fmla="*/ 0 w 3590554"/>
              <a:gd name="connsiteY0" fmla="*/ 0 h 640800"/>
              <a:gd name="connsiteX1" fmla="*/ 3590554 w 3590554"/>
              <a:gd name="connsiteY1" fmla="*/ 0 h 640800"/>
              <a:gd name="connsiteX2" fmla="*/ 3590554 w 3590554"/>
              <a:gd name="connsiteY2" fmla="*/ 640800 h 640800"/>
              <a:gd name="connsiteX3" fmla="*/ 0 w 3590554"/>
              <a:gd name="connsiteY3" fmla="*/ 640800 h 640800"/>
              <a:gd name="connsiteX4" fmla="*/ 0 w 3590554"/>
              <a:gd name="connsiteY4" fmla="*/ 0 h 640800"/>
              <a:gd name="connsiteX0" fmla="*/ 0 w 3593306"/>
              <a:gd name="connsiteY0" fmla="*/ 302 h 641102"/>
              <a:gd name="connsiteX1" fmla="*/ 3590554 w 3593306"/>
              <a:gd name="connsiteY1" fmla="*/ 302 h 641102"/>
              <a:gd name="connsiteX2" fmla="*/ 3593306 w 3593306"/>
              <a:gd name="connsiteY2" fmla="*/ 0 h 641102"/>
              <a:gd name="connsiteX3" fmla="*/ 3590554 w 3593306"/>
              <a:gd name="connsiteY3" fmla="*/ 641102 h 641102"/>
              <a:gd name="connsiteX4" fmla="*/ 0 w 3593306"/>
              <a:gd name="connsiteY4" fmla="*/ 641102 h 641102"/>
              <a:gd name="connsiteX5" fmla="*/ 0 w 3593306"/>
              <a:gd name="connsiteY5" fmla="*/ 302 h 641102"/>
              <a:gd name="connsiteX0" fmla="*/ 0 w 3593675"/>
              <a:gd name="connsiteY0" fmla="*/ 302 h 641102"/>
              <a:gd name="connsiteX1" fmla="*/ 3590554 w 3593675"/>
              <a:gd name="connsiteY1" fmla="*/ 302 h 641102"/>
              <a:gd name="connsiteX2" fmla="*/ 3593306 w 3593675"/>
              <a:gd name="connsiteY2" fmla="*/ 0 h 641102"/>
              <a:gd name="connsiteX3" fmla="*/ 3590554 w 3593675"/>
              <a:gd name="connsiteY3" fmla="*/ 641102 h 641102"/>
              <a:gd name="connsiteX4" fmla="*/ 0 w 3593675"/>
              <a:gd name="connsiteY4" fmla="*/ 641102 h 641102"/>
              <a:gd name="connsiteX5" fmla="*/ 0 w 3593675"/>
              <a:gd name="connsiteY5" fmla="*/ 302 h 641102"/>
              <a:gd name="connsiteX0" fmla="*/ 0 w 3860011"/>
              <a:gd name="connsiteY0" fmla="*/ 0 h 640800"/>
              <a:gd name="connsiteX1" fmla="*/ 3590554 w 3860011"/>
              <a:gd name="connsiteY1" fmla="*/ 0 h 640800"/>
              <a:gd name="connsiteX2" fmla="*/ 3860006 w 3860011"/>
              <a:gd name="connsiteY2" fmla="*/ 485473 h 640800"/>
              <a:gd name="connsiteX3" fmla="*/ 3590554 w 3860011"/>
              <a:gd name="connsiteY3" fmla="*/ 640800 h 640800"/>
              <a:gd name="connsiteX4" fmla="*/ 0 w 3860011"/>
              <a:gd name="connsiteY4" fmla="*/ 640800 h 640800"/>
              <a:gd name="connsiteX5" fmla="*/ 0 w 3860011"/>
              <a:gd name="connsiteY5" fmla="*/ 0 h 640800"/>
              <a:gd name="connsiteX0" fmla="*/ 0 w 3733810"/>
              <a:gd name="connsiteY0" fmla="*/ 0 h 640800"/>
              <a:gd name="connsiteX1" fmla="*/ 3590554 w 3733810"/>
              <a:gd name="connsiteY1" fmla="*/ 0 h 640800"/>
              <a:gd name="connsiteX2" fmla="*/ 3733799 w 3733810"/>
              <a:gd name="connsiteY2" fmla="*/ 335454 h 640800"/>
              <a:gd name="connsiteX3" fmla="*/ 3590554 w 3733810"/>
              <a:gd name="connsiteY3" fmla="*/ 640800 h 640800"/>
              <a:gd name="connsiteX4" fmla="*/ 0 w 3733810"/>
              <a:gd name="connsiteY4" fmla="*/ 640800 h 640800"/>
              <a:gd name="connsiteX5" fmla="*/ 0 w 3733810"/>
              <a:gd name="connsiteY5" fmla="*/ 0 h 640800"/>
              <a:gd name="connsiteX0" fmla="*/ 0 w 3762383"/>
              <a:gd name="connsiteY0" fmla="*/ 0 h 640800"/>
              <a:gd name="connsiteX1" fmla="*/ 3590554 w 3762383"/>
              <a:gd name="connsiteY1" fmla="*/ 0 h 640800"/>
              <a:gd name="connsiteX2" fmla="*/ 3762374 w 3762383"/>
              <a:gd name="connsiteY2" fmla="*/ 314023 h 640800"/>
              <a:gd name="connsiteX3" fmla="*/ 3590554 w 3762383"/>
              <a:gd name="connsiteY3" fmla="*/ 640800 h 640800"/>
              <a:gd name="connsiteX4" fmla="*/ 0 w 3762383"/>
              <a:gd name="connsiteY4" fmla="*/ 640800 h 640800"/>
              <a:gd name="connsiteX5" fmla="*/ 0 w 3762383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590554"/>
              <a:gd name="connsiteY0" fmla="*/ 0 h 640800"/>
              <a:gd name="connsiteX1" fmla="*/ 3590554 w 3590554"/>
              <a:gd name="connsiteY1" fmla="*/ 0 h 640800"/>
              <a:gd name="connsiteX2" fmla="*/ 3590554 w 3590554"/>
              <a:gd name="connsiteY2" fmla="*/ 640800 h 640800"/>
              <a:gd name="connsiteX3" fmla="*/ 0 w 3590554"/>
              <a:gd name="connsiteY3" fmla="*/ 640800 h 640800"/>
              <a:gd name="connsiteX4" fmla="*/ 0 w 3590554"/>
              <a:gd name="connsiteY4" fmla="*/ 0 h 64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0554" h="640800">
                <a:moveTo>
                  <a:pt x="0" y="0"/>
                </a:moveTo>
                <a:lnTo>
                  <a:pt x="3590554" y="0"/>
                </a:lnTo>
                <a:lnTo>
                  <a:pt x="3590554" y="640800"/>
                </a:lnTo>
                <a:lnTo>
                  <a:pt x="0" y="6408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  <a:alpha val="32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 err="1"/>
          </a:p>
        </p:txBody>
      </p:sp>
      <p:sp>
        <p:nvSpPr>
          <p:cNvPr id="19" name="Rectangle 98">
            <a:extLst>
              <a:ext uri="{FF2B5EF4-FFF2-40B4-BE49-F238E27FC236}">
                <a16:creationId xmlns:a16="http://schemas.microsoft.com/office/drawing/2014/main" id="{EA530C59-B890-40C2-926B-BA4A08962C6C}"/>
              </a:ext>
            </a:extLst>
          </p:cNvPr>
          <p:cNvSpPr/>
          <p:nvPr/>
        </p:nvSpPr>
        <p:spPr>
          <a:xfrm>
            <a:off x="889404" y="218101"/>
            <a:ext cx="4785064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defRPr/>
            </a:pPr>
            <a:r>
              <a:rPr lang="sl-SI" sz="1600" b="1" dirty="0">
                <a:solidFill>
                  <a:schemeClr val="accent2"/>
                </a:solidFill>
              </a:rPr>
              <a:t>Trendovi</a:t>
            </a:r>
            <a:r>
              <a:rPr lang="en-GB" sz="1600" dirty="0"/>
              <a:t> </a:t>
            </a:r>
            <a:r>
              <a:rPr lang="sl-SI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 sektoru daljinskog grejanja- 4G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Arrow: Right 100">
            <a:extLst>
              <a:ext uri="{FF2B5EF4-FFF2-40B4-BE49-F238E27FC236}">
                <a16:creationId xmlns:a16="http://schemas.microsoft.com/office/drawing/2014/main" id="{AD7EA9FF-D035-48EB-A38D-D08A1E6ED458}"/>
              </a:ext>
            </a:extLst>
          </p:cNvPr>
          <p:cNvSpPr/>
          <p:nvPr/>
        </p:nvSpPr>
        <p:spPr>
          <a:xfrm>
            <a:off x="0" y="66977"/>
            <a:ext cx="889200" cy="640800"/>
          </a:xfrm>
          <a:prstGeom prst="rightArrow">
            <a:avLst>
              <a:gd name="adj1" fmla="val 100000"/>
              <a:gd name="adj2" fmla="val 27281"/>
            </a:avLst>
          </a:prstGeom>
          <a:gradFill flip="none" rotWithShape="1">
            <a:gsLst>
              <a:gs pos="0">
                <a:schemeClr val="accent2">
                  <a:shade val="30000"/>
                  <a:satMod val="115000"/>
                  <a:lumMod val="85000"/>
                  <a:lumOff val="15000"/>
                </a:schemeClr>
              </a:gs>
              <a:gs pos="10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0" scaled="1"/>
            <a:tileRect/>
          </a:gradFill>
          <a:ln w="9525">
            <a:noFill/>
          </a:ln>
          <a:effectLst>
            <a:outerShdw blurRad="127000" dist="38100" algn="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 err="1"/>
          </a:p>
        </p:txBody>
      </p:sp>
      <p:pic>
        <p:nvPicPr>
          <p:cNvPr id="21" name="Slika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783" y="921296"/>
            <a:ext cx="6431433" cy="235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6881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35802E-6 L 0.05625 1.35802E-6 " pathEditMode="relative" rAng="0" ptsTypes="AA">
                                      <p:cBhvr>
                                        <p:cTn id="17" dur="75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50"/>
                            </p:stCondLst>
                            <p:childTnLst>
                              <p:par>
                                <p:cTn id="4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750"/>
                            </p:stCondLst>
                            <p:childTnLst>
                              <p:par>
                                <p:cTn id="7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250"/>
                            </p:stCondLst>
                            <p:childTnLst>
                              <p:par>
                                <p:cTn id="77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8" grpId="0" animBg="1"/>
      <p:bldP spid="11" grpId="0" animBg="1"/>
      <p:bldP spid="12" grpId="0"/>
      <p:bldP spid="13" grpId="0"/>
      <p:bldP spid="16" grpId="0" animBg="1"/>
      <p:bldP spid="18" grpId="0" animBg="1"/>
      <p:bldP spid="19" grpId="0"/>
      <p:bldP spid="19" grpId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96E0D4-DCAC-4A8A-BFFF-40D2EB3F4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600" y="1176727"/>
            <a:ext cx="4464354" cy="2162982"/>
          </a:xfrm>
          <a:prstGeom prst="rect">
            <a:avLst/>
          </a:prstGeom>
        </p:spPr>
      </p:pic>
      <p:sp>
        <p:nvSpPr>
          <p:cNvPr id="4" name="Rectangle 99">
            <a:extLst>
              <a:ext uri="{FF2B5EF4-FFF2-40B4-BE49-F238E27FC236}">
                <a16:creationId xmlns:a16="http://schemas.microsoft.com/office/drawing/2014/main" id="{BCA26B17-3E56-D45F-FB3D-8A33D1E6BFFA}"/>
              </a:ext>
            </a:extLst>
          </p:cNvPr>
          <p:cNvSpPr/>
          <p:nvPr/>
        </p:nvSpPr>
        <p:spPr>
          <a:xfrm>
            <a:off x="59961" y="28014"/>
            <a:ext cx="9084039" cy="640800"/>
          </a:xfrm>
          <a:custGeom>
            <a:avLst/>
            <a:gdLst>
              <a:gd name="connsiteX0" fmla="*/ 0 w 3590554"/>
              <a:gd name="connsiteY0" fmla="*/ 0 h 640800"/>
              <a:gd name="connsiteX1" fmla="*/ 3590554 w 3590554"/>
              <a:gd name="connsiteY1" fmla="*/ 0 h 640800"/>
              <a:gd name="connsiteX2" fmla="*/ 3590554 w 3590554"/>
              <a:gd name="connsiteY2" fmla="*/ 640800 h 640800"/>
              <a:gd name="connsiteX3" fmla="*/ 0 w 3590554"/>
              <a:gd name="connsiteY3" fmla="*/ 640800 h 640800"/>
              <a:gd name="connsiteX4" fmla="*/ 0 w 3590554"/>
              <a:gd name="connsiteY4" fmla="*/ 0 h 640800"/>
              <a:gd name="connsiteX0" fmla="*/ 0 w 3593306"/>
              <a:gd name="connsiteY0" fmla="*/ 302 h 641102"/>
              <a:gd name="connsiteX1" fmla="*/ 3590554 w 3593306"/>
              <a:gd name="connsiteY1" fmla="*/ 302 h 641102"/>
              <a:gd name="connsiteX2" fmla="*/ 3593306 w 3593306"/>
              <a:gd name="connsiteY2" fmla="*/ 0 h 641102"/>
              <a:gd name="connsiteX3" fmla="*/ 3590554 w 3593306"/>
              <a:gd name="connsiteY3" fmla="*/ 641102 h 641102"/>
              <a:gd name="connsiteX4" fmla="*/ 0 w 3593306"/>
              <a:gd name="connsiteY4" fmla="*/ 641102 h 641102"/>
              <a:gd name="connsiteX5" fmla="*/ 0 w 3593306"/>
              <a:gd name="connsiteY5" fmla="*/ 302 h 641102"/>
              <a:gd name="connsiteX0" fmla="*/ 0 w 3593675"/>
              <a:gd name="connsiteY0" fmla="*/ 302 h 641102"/>
              <a:gd name="connsiteX1" fmla="*/ 3590554 w 3593675"/>
              <a:gd name="connsiteY1" fmla="*/ 302 h 641102"/>
              <a:gd name="connsiteX2" fmla="*/ 3593306 w 3593675"/>
              <a:gd name="connsiteY2" fmla="*/ 0 h 641102"/>
              <a:gd name="connsiteX3" fmla="*/ 3590554 w 3593675"/>
              <a:gd name="connsiteY3" fmla="*/ 641102 h 641102"/>
              <a:gd name="connsiteX4" fmla="*/ 0 w 3593675"/>
              <a:gd name="connsiteY4" fmla="*/ 641102 h 641102"/>
              <a:gd name="connsiteX5" fmla="*/ 0 w 3593675"/>
              <a:gd name="connsiteY5" fmla="*/ 302 h 641102"/>
              <a:gd name="connsiteX0" fmla="*/ 0 w 3860011"/>
              <a:gd name="connsiteY0" fmla="*/ 0 h 640800"/>
              <a:gd name="connsiteX1" fmla="*/ 3590554 w 3860011"/>
              <a:gd name="connsiteY1" fmla="*/ 0 h 640800"/>
              <a:gd name="connsiteX2" fmla="*/ 3860006 w 3860011"/>
              <a:gd name="connsiteY2" fmla="*/ 485473 h 640800"/>
              <a:gd name="connsiteX3" fmla="*/ 3590554 w 3860011"/>
              <a:gd name="connsiteY3" fmla="*/ 640800 h 640800"/>
              <a:gd name="connsiteX4" fmla="*/ 0 w 3860011"/>
              <a:gd name="connsiteY4" fmla="*/ 640800 h 640800"/>
              <a:gd name="connsiteX5" fmla="*/ 0 w 3860011"/>
              <a:gd name="connsiteY5" fmla="*/ 0 h 640800"/>
              <a:gd name="connsiteX0" fmla="*/ 0 w 3733810"/>
              <a:gd name="connsiteY0" fmla="*/ 0 h 640800"/>
              <a:gd name="connsiteX1" fmla="*/ 3590554 w 3733810"/>
              <a:gd name="connsiteY1" fmla="*/ 0 h 640800"/>
              <a:gd name="connsiteX2" fmla="*/ 3733799 w 3733810"/>
              <a:gd name="connsiteY2" fmla="*/ 335454 h 640800"/>
              <a:gd name="connsiteX3" fmla="*/ 3590554 w 3733810"/>
              <a:gd name="connsiteY3" fmla="*/ 640800 h 640800"/>
              <a:gd name="connsiteX4" fmla="*/ 0 w 3733810"/>
              <a:gd name="connsiteY4" fmla="*/ 640800 h 640800"/>
              <a:gd name="connsiteX5" fmla="*/ 0 w 3733810"/>
              <a:gd name="connsiteY5" fmla="*/ 0 h 640800"/>
              <a:gd name="connsiteX0" fmla="*/ 0 w 3762383"/>
              <a:gd name="connsiteY0" fmla="*/ 0 h 640800"/>
              <a:gd name="connsiteX1" fmla="*/ 3590554 w 3762383"/>
              <a:gd name="connsiteY1" fmla="*/ 0 h 640800"/>
              <a:gd name="connsiteX2" fmla="*/ 3762374 w 3762383"/>
              <a:gd name="connsiteY2" fmla="*/ 314023 h 640800"/>
              <a:gd name="connsiteX3" fmla="*/ 3590554 w 3762383"/>
              <a:gd name="connsiteY3" fmla="*/ 640800 h 640800"/>
              <a:gd name="connsiteX4" fmla="*/ 0 w 3762383"/>
              <a:gd name="connsiteY4" fmla="*/ 640800 h 640800"/>
              <a:gd name="connsiteX5" fmla="*/ 0 w 3762383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590554"/>
              <a:gd name="connsiteY0" fmla="*/ 0 h 640800"/>
              <a:gd name="connsiteX1" fmla="*/ 3590554 w 3590554"/>
              <a:gd name="connsiteY1" fmla="*/ 0 h 640800"/>
              <a:gd name="connsiteX2" fmla="*/ 3590554 w 3590554"/>
              <a:gd name="connsiteY2" fmla="*/ 640800 h 640800"/>
              <a:gd name="connsiteX3" fmla="*/ 0 w 3590554"/>
              <a:gd name="connsiteY3" fmla="*/ 640800 h 640800"/>
              <a:gd name="connsiteX4" fmla="*/ 0 w 3590554"/>
              <a:gd name="connsiteY4" fmla="*/ 0 h 64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0554" h="640800">
                <a:moveTo>
                  <a:pt x="0" y="0"/>
                </a:moveTo>
                <a:lnTo>
                  <a:pt x="3590554" y="0"/>
                </a:lnTo>
                <a:lnTo>
                  <a:pt x="3590554" y="640800"/>
                </a:lnTo>
                <a:lnTo>
                  <a:pt x="0" y="6408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  <a:alpha val="32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 err="1"/>
          </a:p>
        </p:txBody>
      </p:sp>
      <p:sp>
        <p:nvSpPr>
          <p:cNvPr id="5" name="Rectangle 98">
            <a:extLst>
              <a:ext uri="{FF2B5EF4-FFF2-40B4-BE49-F238E27FC236}">
                <a16:creationId xmlns:a16="http://schemas.microsoft.com/office/drawing/2014/main" id="{0A60A4D3-E609-CD66-6542-D7922AC78D92}"/>
              </a:ext>
            </a:extLst>
          </p:cNvPr>
          <p:cNvSpPr/>
          <p:nvPr/>
        </p:nvSpPr>
        <p:spPr>
          <a:xfrm>
            <a:off x="949161" y="228598"/>
            <a:ext cx="7805095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defRPr/>
            </a:pPr>
            <a:r>
              <a:rPr lang="sl-SI" sz="1600" b="1" dirty="0">
                <a:solidFill>
                  <a:schemeClr val="accent2"/>
                </a:solidFill>
              </a:rPr>
              <a:t>Trendovi</a:t>
            </a:r>
            <a:r>
              <a:rPr lang="en-GB" sz="1600" dirty="0"/>
              <a:t> </a:t>
            </a:r>
            <a:r>
              <a:rPr lang="sl-SI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 sektoru daljinskog grejanja – 4G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Arrow: Right 100">
            <a:extLst>
              <a:ext uri="{FF2B5EF4-FFF2-40B4-BE49-F238E27FC236}">
                <a16:creationId xmlns:a16="http://schemas.microsoft.com/office/drawing/2014/main" id="{19D2623B-F51E-6E71-DB71-21BAF8740B37}"/>
              </a:ext>
            </a:extLst>
          </p:cNvPr>
          <p:cNvSpPr/>
          <p:nvPr/>
        </p:nvSpPr>
        <p:spPr>
          <a:xfrm>
            <a:off x="0" y="66977"/>
            <a:ext cx="889200" cy="640800"/>
          </a:xfrm>
          <a:prstGeom prst="rightArrow">
            <a:avLst>
              <a:gd name="adj1" fmla="val 100000"/>
              <a:gd name="adj2" fmla="val 27281"/>
            </a:avLst>
          </a:prstGeom>
          <a:gradFill flip="none" rotWithShape="1">
            <a:gsLst>
              <a:gs pos="0">
                <a:schemeClr val="accent2">
                  <a:shade val="30000"/>
                  <a:satMod val="115000"/>
                  <a:lumMod val="85000"/>
                  <a:lumOff val="15000"/>
                </a:schemeClr>
              </a:gs>
              <a:gs pos="10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0" scaled="1"/>
            <a:tileRect/>
          </a:gradFill>
          <a:ln w="9525">
            <a:noFill/>
          </a:ln>
          <a:effectLst>
            <a:outerShdw blurRad="127000" dist="38100" algn="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 err="1"/>
          </a:p>
        </p:txBody>
      </p:sp>
      <p:sp>
        <p:nvSpPr>
          <p:cNvPr id="9" name="Rectangle 98">
            <a:extLst>
              <a:ext uri="{FF2B5EF4-FFF2-40B4-BE49-F238E27FC236}">
                <a16:creationId xmlns:a16="http://schemas.microsoft.com/office/drawing/2014/main" id="{0C45BB0D-3D41-C852-1FB2-F8CAB9F76A4B}"/>
              </a:ext>
            </a:extLst>
          </p:cNvPr>
          <p:cNvSpPr/>
          <p:nvPr/>
        </p:nvSpPr>
        <p:spPr>
          <a:xfrm>
            <a:off x="5300270" y="843354"/>
            <a:ext cx="2674498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defRPr/>
            </a:pPr>
            <a:r>
              <a:rPr lang="sl-SI" sz="1400" dirty="0"/>
              <a:t>Trend </a:t>
            </a:r>
            <a:r>
              <a:rPr lang="sl-SI" sz="1400" b="1" dirty="0">
                <a:solidFill>
                  <a:schemeClr val="accent2"/>
                </a:solidFill>
              </a:rPr>
              <a:t>rasta OIE </a:t>
            </a:r>
            <a:r>
              <a:rPr lang="sl-SI" sz="1400" dirty="0"/>
              <a:t>do 2050 godine</a:t>
            </a:r>
            <a:endParaRPr lang="en-US" sz="1400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44CA8F66-6D4C-C7BD-9F5C-8498DE6BFA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4446359"/>
              </p:ext>
            </p:extLst>
          </p:nvPr>
        </p:nvGraphicFramePr>
        <p:xfrm>
          <a:off x="5300269" y="1458999"/>
          <a:ext cx="2809409" cy="1496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BDA1F7E8-7308-21E4-DF62-723C0A0A95DB}"/>
              </a:ext>
            </a:extLst>
          </p:cNvPr>
          <p:cNvSpPr txBox="1">
            <a:spLocks/>
          </p:cNvSpPr>
          <p:nvPr/>
        </p:nvSpPr>
        <p:spPr>
          <a:xfrm>
            <a:off x="319282" y="3339709"/>
            <a:ext cx="4464354" cy="369332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defRPr/>
            </a:pPr>
            <a:r>
              <a:rPr lang="sl-SI" sz="1200" b="1" kern="0" cap="all" dirty="0">
                <a:solidFill>
                  <a:schemeClr val="tx1"/>
                </a:solidFill>
              </a:rPr>
              <a:t>Cilj: do 2050 godine fosilna goriva zameniti </a:t>
            </a:r>
            <a:r>
              <a:rPr lang="sl-SI" sz="1200" b="1" kern="0" cap="all" dirty="0">
                <a:solidFill>
                  <a:srgbClr val="FF0000"/>
                </a:solidFill>
              </a:rPr>
              <a:t>obnovljivim</a:t>
            </a:r>
            <a:r>
              <a:rPr lang="sl-SI" sz="1200" b="1" kern="0" cap="all" dirty="0">
                <a:solidFill>
                  <a:schemeClr val="tx1"/>
                </a:solidFill>
              </a:rPr>
              <a:t> izvorima energije</a:t>
            </a:r>
            <a:endParaRPr lang="en-US" sz="1200" b="1" kern="0" cap="all" dirty="0">
              <a:solidFill>
                <a:schemeClr val="tx1"/>
              </a:solidFill>
            </a:endParaRPr>
          </a:p>
        </p:txBody>
      </p:sp>
      <p:sp>
        <p:nvSpPr>
          <p:cNvPr id="11" name="Rectangle 98">
            <a:extLst>
              <a:ext uri="{FF2B5EF4-FFF2-40B4-BE49-F238E27FC236}">
                <a16:creationId xmlns:a16="http://schemas.microsoft.com/office/drawing/2014/main" id="{8FEC7D71-444B-CADE-DFD7-F0B56C10A20C}"/>
              </a:ext>
            </a:extLst>
          </p:cNvPr>
          <p:cNvSpPr/>
          <p:nvPr/>
        </p:nvSpPr>
        <p:spPr>
          <a:xfrm>
            <a:off x="5626708" y="2852038"/>
            <a:ext cx="3708819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defRPr/>
            </a:pPr>
            <a:r>
              <a:rPr lang="sl-SI" sz="1200" b="1" dirty="0">
                <a:solidFill>
                  <a:schemeClr val="accent2"/>
                </a:solidFill>
              </a:rPr>
              <a:t>Udeo OIE </a:t>
            </a:r>
            <a:r>
              <a:rPr lang="sl-SI" sz="1200" dirty="0"/>
              <a:t>u Srbiji</a:t>
            </a:r>
            <a:endParaRPr lang="en-US" sz="12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A156F22-1158-9EFF-07F0-BD580DCFC29F}"/>
              </a:ext>
            </a:extLst>
          </p:cNvPr>
          <p:cNvSpPr txBox="1">
            <a:spLocks/>
          </p:cNvSpPr>
          <p:nvPr/>
        </p:nvSpPr>
        <p:spPr>
          <a:xfrm>
            <a:off x="259322" y="3847622"/>
            <a:ext cx="4464354" cy="73866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defRPr/>
            </a:pPr>
            <a:r>
              <a:rPr lang="sl-SI" sz="1200" b="1" kern="0" cap="all" dirty="0">
                <a:solidFill>
                  <a:schemeClr val="tx1"/>
                </a:solidFill>
              </a:rPr>
              <a:t>ALTERNATIVNI 	i oie :                                      BIOMASA, HIDROPOTENCIJAL, SUNČEVA ENERGIJA, ENERGIJA VETRA, GEOTERMALNA ENERGIJA, OTPADNA TOPLOTA</a:t>
            </a:r>
            <a:endParaRPr lang="en-US" sz="1200" b="1" kern="0" cap="all" dirty="0">
              <a:solidFill>
                <a:schemeClr val="tx1"/>
              </a:solidFill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E4381D9-0A93-624C-13B0-9F865F0C1E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2035372"/>
              </p:ext>
            </p:extLst>
          </p:nvPr>
        </p:nvGraphicFramePr>
        <p:xfrm>
          <a:off x="5441430" y="3048157"/>
          <a:ext cx="2809408" cy="17026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105797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60494E-6 L 0.05625 1.60494E-6 " pathEditMode="relative" rAng="0" ptsTypes="AA">
                                      <p:cBhvr>
                                        <p:cTn id="12" dur="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81481E-6 L 0.05625 -4.81481E-6 " pathEditMode="relative" rAng="0" ptsTypes="AA">
                                      <p:cBhvr>
                                        <p:cTn id="21" dur="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48148E-6 L 0.05625 -1.48148E-6 " pathEditMode="relative" rAng="0" ptsTypes="AA">
                                      <p:cBhvr>
                                        <p:cTn id="30" dur="7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5" grpId="1"/>
      <p:bldP spid="6" grpId="0" animBg="1"/>
      <p:bldP spid="9" grpId="0"/>
      <p:bldP spid="9" grpId="1"/>
      <p:bldP spid="7" grpId="0"/>
      <p:bldP spid="11" grpId="0"/>
      <p:bldP spid="11" grpId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96E0D4-DCAC-4A8A-BFFF-40D2EB3F4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593" y="1773587"/>
            <a:ext cx="4464354" cy="2162982"/>
          </a:xfrm>
          <a:prstGeom prst="rect">
            <a:avLst/>
          </a:prstGeom>
        </p:spPr>
      </p:pic>
      <p:sp>
        <p:nvSpPr>
          <p:cNvPr id="4" name="Rectangle 99">
            <a:extLst>
              <a:ext uri="{FF2B5EF4-FFF2-40B4-BE49-F238E27FC236}">
                <a16:creationId xmlns:a16="http://schemas.microsoft.com/office/drawing/2014/main" id="{BCA26B17-3E56-D45F-FB3D-8A33D1E6BFFA}"/>
              </a:ext>
            </a:extLst>
          </p:cNvPr>
          <p:cNvSpPr/>
          <p:nvPr/>
        </p:nvSpPr>
        <p:spPr>
          <a:xfrm>
            <a:off x="59961" y="28014"/>
            <a:ext cx="9084039" cy="640800"/>
          </a:xfrm>
          <a:custGeom>
            <a:avLst/>
            <a:gdLst>
              <a:gd name="connsiteX0" fmla="*/ 0 w 3590554"/>
              <a:gd name="connsiteY0" fmla="*/ 0 h 640800"/>
              <a:gd name="connsiteX1" fmla="*/ 3590554 w 3590554"/>
              <a:gd name="connsiteY1" fmla="*/ 0 h 640800"/>
              <a:gd name="connsiteX2" fmla="*/ 3590554 w 3590554"/>
              <a:gd name="connsiteY2" fmla="*/ 640800 h 640800"/>
              <a:gd name="connsiteX3" fmla="*/ 0 w 3590554"/>
              <a:gd name="connsiteY3" fmla="*/ 640800 h 640800"/>
              <a:gd name="connsiteX4" fmla="*/ 0 w 3590554"/>
              <a:gd name="connsiteY4" fmla="*/ 0 h 640800"/>
              <a:gd name="connsiteX0" fmla="*/ 0 w 3593306"/>
              <a:gd name="connsiteY0" fmla="*/ 302 h 641102"/>
              <a:gd name="connsiteX1" fmla="*/ 3590554 w 3593306"/>
              <a:gd name="connsiteY1" fmla="*/ 302 h 641102"/>
              <a:gd name="connsiteX2" fmla="*/ 3593306 w 3593306"/>
              <a:gd name="connsiteY2" fmla="*/ 0 h 641102"/>
              <a:gd name="connsiteX3" fmla="*/ 3590554 w 3593306"/>
              <a:gd name="connsiteY3" fmla="*/ 641102 h 641102"/>
              <a:gd name="connsiteX4" fmla="*/ 0 w 3593306"/>
              <a:gd name="connsiteY4" fmla="*/ 641102 h 641102"/>
              <a:gd name="connsiteX5" fmla="*/ 0 w 3593306"/>
              <a:gd name="connsiteY5" fmla="*/ 302 h 641102"/>
              <a:gd name="connsiteX0" fmla="*/ 0 w 3593675"/>
              <a:gd name="connsiteY0" fmla="*/ 302 h 641102"/>
              <a:gd name="connsiteX1" fmla="*/ 3590554 w 3593675"/>
              <a:gd name="connsiteY1" fmla="*/ 302 h 641102"/>
              <a:gd name="connsiteX2" fmla="*/ 3593306 w 3593675"/>
              <a:gd name="connsiteY2" fmla="*/ 0 h 641102"/>
              <a:gd name="connsiteX3" fmla="*/ 3590554 w 3593675"/>
              <a:gd name="connsiteY3" fmla="*/ 641102 h 641102"/>
              <a:gd name="connsiteX4" fmla="*/ 0 w 3593675"/>
              <a:gd name="connsiteY4" fmla="*/ 641102 h 641102"/>
              <a:gd name="connsiteX5" fmla="*/ 0 w 3593675"/>
              <a:gd name="connsiteY5" fmla="*/ 302 h 641102"/>
              <a:gd name="connsiteX0" fmla="*/ 0 w 3860011"/>
              <a:gd name="connsiteY0" fmla="*/ 0 h 640800"/>
              <a:gd name="connsiteX1" fmla="*/ 3590554 w 3860011"/>
              <a:gd name="connsiteY1" fmla="*/ 0 h 640800"/>
              <a:gd name="connsiteX2" fmla="*/ 3860006 w 3860011"/>
              <a:gd name="connsiteY2" fmla="*/ 485473 h 640800"/>
              <a:gd name="connsiteX3" fmla="*/ 3590554 w 3860011"/>
              <a:gd name="connsiteY3" fmla="*/ 640800 h 640800"/>
              <a:gd name="connsiteX4" fmla="*/ 0 w 3860011"/>
              <a:gd name="connsiteY4" fmla="*/ 640800 h 640800"/>
              <a:gd name="connsiteX5" fmla="*/ 0 w 3860011"/>
              <a:gd name="connsiteY5" fmla="*/ 0 h 640800"/>
              <a:gd name="connsiteX0" fmla="*/ 0 w 3733810"/>
              <a:gd name="connsiteY0" fmla="*/ 0 h 640800"/>
              <a:gd name="connsiteX1" fmla="*/ 3590554 w 3733810"/>
              <a:gd name="connsiteY1" fmla="*/ 0 h 640800"/>
              <a:gd name="connsiteX2" fmla="*/ 3733799 w 3733810"/>
              <a:gd name="connsiteY2" fmla="*/ 335454 h 640800"/>
              <a:gd name="connsiteX3" fmla="*/ 3590554 w 3733810"/>
              <a:gd name="connsiteY3" fmla="*/ 640800 h 640800"/>
              <a:gd name="connsiteX4" fmla="*/ 0 w 3733810"/>
              <a:gd name="connsiteY4" fmla="*/ 640800 h 640800"/>
              <a:gd name="connsiteX5" fmla="*/ 0 w 3733810"/>
              <a:gd name="connsiteY5" fmla="*/ 0 h 640800"/>
              <a:gd name="connsiteX0" fmla="*/ 0 w 3762383"/>
              <a:gd name="connsiteY0" fmla="*/ 0 h 640800"/>
              <a:gd name="connsiteX1" fmla="*/ 3590554 w 3762383"/>
              <a:gd name="connsiteY1" fmla="*/ 0 h 640800"/>
              <a:gd name="connsiteX2" fmla="*/ 3762374 w 3762383"/>
              <a:gd name="connsiteY2" fmla="*/ 314023 h 640800"/>
              <a:gd name="connsiteX3" fmla="*/ 3590554 w 3762383"/>
              <a:gd name="connsiteY3" fmla="*/ 640800 h 640800"/>
              <a:gd name="connsiteX4" fmla="*/ 0 w 3762383"/>
              <a:gd name="connsiteY4" fmla="*/ 640800 h 640800"/>
              <a:gd name="connsiteX5" fmla="*/ 0 w 3762383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590554"/>
              <a:gd name="connsiteY0" fmla="*/ 0 h 640800"/>
              <a:gd name="connsiteX1" fmla="*/ 3590554 w 3590554"/>
              <a:gd name="connsiteY1" fmla="*/ 0 h 640800"/>
              <a:gd name="connsiteX2" fmla="*/ 3590554 w 3590554"/>
              <a:gd name="connsiteY2" fmla="*/ 640800 h 640800"/>
              <a:gd name="connsiteX3" fmla="*/ 0 w 3590554"/>
              <a:gd name="connsiteY3" fmla="*/ 640800 h 640800"/>
              <a:gd name="connsiteX4" fmla="*/ 0 w 3590554"/>
              <a:gd name="connsiteY4" fmla="*/ 0 h 64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0554" h="640800">
                <a:moveTo>
                  <a:pt x="0" y="0"/>
                </a:moveTo>
                <a:lnTo>
                  <a:pt x="3590554" y="0"/>
                </a:lnTo>
                <a:lnTo>
                  <a:pt x="3590554" y="640800"/>
                </a:lnTo>
                <a:lnTo>
                  <a:pt x="0" y="6408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  <a:alpha val="32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Arrow: Right 100">
            <a:extLst>
              <a:ext uri="{FF2B5EF4-FFF2-40B4-BE49-F238E27FC236}">
                <a16:creationId xmlns:a16="http://schemas.microsoft.com/office/drawing/2014/main" id="{19D2623B-F51E-6E71-DB71-21BAF8740B37}"/>
              </a:ext>
            </a:extLst>
          </p:cNvPr>
          <p:cNvSpPr/>
          <p:nvPr/>
        </p:nvSpPr>
        <p:spPr>
          <a:xfrm>
            <a:off x="0" y="66977"/>
            <a:ext cx="889200" cy="640800"/>
          </a:xfrm>
          <a:prstGeom prst="rightArrow">
            <a:avLst>
              <a:gd name="adj1" fmla="val 100000"/>
              <a:gd name="adj2" fmla="val 27281"/>
            </a:avLst>
          </a:prstGeom>
          <a:gradFill flip="none" rotWithShape="1">
            <a:gsLst>
              <a:gs pos="0">
                <a:schemeClr val="accent2">
                  <a:shade val="30000"/>
                  <a:satMod val="115000"/>
                  <a:lumMod val="85000"/>
                  <a:lumOff val="15000"/>
                </a:schemeClr>
              </a:gs>
              <a:gs pos="10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0" scaled="1"/>
            <a:tileRect/>
          </a:gradFill>
          <a:ln w="9525">
            <a:noFill/>
          </a:ln>
          <a:effectLst>
            <a:outerShdw blurRad="127000" dist="38100" algn="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Rectangle 98">
            <a:extLst>
              <a:ext uri="{FF2B5EF4-FFF2-40B4-BE49-F238E27FC236}">
                <a16:creationId xmlns:a16="http://schemas.microsoft.com/office/drawing/2014/main" id="{9EFE6B17-F443-295D-7E4D-BCD328B73B95}"/>
              </a:ext>
            </a:extLst>
          </p:cNvPr>
          <p:cNvSpPr/>
          <p:nvPr/>
        </p:nvSpPr>
        <p:spPr>
          <a:xfrm>
            <a:off x="5366478" y="1302628"/>
            <a:ext cx="3897443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U energetici </a:t>
            </a:r>
            <a:r>
              <a:rPr kumimoji="0" lang="sl-SI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je planiranje</a:t>
            </a:r>
            <a:r>
              <a:rPr kumimoji="0" lang="sl-SI" sz="1400" b="1" i="0" u="none" strike="noStrike" kern="1200" cap="none" spc="0" normalizeH="0" baseline="0" noProof="0" dirty="0">
                <a:ln>
                  <a:noFill/>
                </a:ln>
                <a:solidFill>
                  <a:srgbClr val="E60A1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sl-SI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proizvodnje </a:t>
            </a:r>
            <a:r>
              <a:rPr kumimoji="0" lang="sl-SI" sz="1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sl-SI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sl-SI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i</a:t>
            </a:r>
            <a:r>
              <a:rPr kumimoji="0" lang="sl-SI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sl-SI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potrošnje</a:t>
            </a:r>
            <a:r>
              <a:rPr kumimoji="0" lang="sl-SI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sl-SI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veoma</a:t>
            </a:r>
            <a:r>
              <a:rPr kumimoji="0" lang="sl-SI" sz="1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važno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Rectangle 98">
            <a:extLst>
              <a:ext uri="{FF2B5EF4-FFF2-40B4-BE49-F238E27FC236}">
                <a16:creationId xmlns:a16="http://schemas.microsoft.com/office/drawing/2014/main" id="{62411AF6-9CE7-575E-F59D-528A5096FF06}"/>
              </a:ext>
            </a:extLst>
          </p:cNvPr>
          <p:cNvSpPr/>
          <p:nvPr/>
        </p:nvSpPr>
        <p:spPr>
          <a:xfrm>
            <a:off x="5306518" y="2004555"/>
            <a:ext cx="3897443" cy="30777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Intermitentnost /</a:t>
            </a:r>
            <a:r>
              <a:rPr kumimoji="0" lang="sl-SI" sz="1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sl-SI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nepredvidivost OIE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Rectangle 98">
            <a:extLst>
              <a:ext uri="{FF2B5EF4-FFF2-40B4-BE49-F238E27FC236}">
                <a16:creationId xmlns:a16="http://schemas.microsoft.com/office/drawing/2014/main" id="{AB2B44EA-BCFB-40BB-31EE-8BF3ADC1F840}"/>
              </a:ext>
            </a:extLst>
          </p:cNvPr>
          <p:cNvSpPr/>
          <p:nvPr/>
        </p:nvSpPr>
        <p:spPr>
          <a:xfrm>
            <a:off x="5366479" y="2346159"/>
            <a:ext cx="3897443" cy="30777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Održavanje </a:t>
            </a:r>
            <a:r>
              <a:rPr kumimoji="0" lang="sl-SI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stabilnosti</a:t>
            </a:r>
            <a:r>
              <a:rPr kumimoji="0" lang="sl-SI" sz="1400" i="0" u="none" strike="noStrike" kern="1200" cap="none" spc="0" normalizeH="0" baseline="0" noProof="0" dirty="0">
                <a:ln>
                  <a:noFill/>
                </a:ln>
                <a:solidFill>
                  <a:srgbClr val="E2000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sl-SI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sistema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Rectangle 98">
            <a:extLst>
              <a:ext uri="{FF2B5EF4-FFF2-40B4-BE49-F238E27FC236}">
                <a16:creationId xmlns:a16="http://schemas.microsoft.com/office/drawing/2014/main" id="{6C68FF2C-1C7F-EAB9-7CE0-426625B11B3F}"/>
              </a:ext>
            </a:extLst>
          </p:cNvPr>
          <p:cNvSpPr/>
          <p:nvPr/>
        </p:nvSpPr>
        <p:spPr>
          <a:xfrm>
            <a:off x="5448923" y="2667953"/>
            <a:ext cx="3897443" cy="30777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Planiranje</a:t>
            </a:r>
            <a:r>
              <a:rPr kumimoji="0" lang="sr-Latn-BA" sz="1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proizvodnje i potrošnje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Rectangle 98">
            <a:extLst>
              <a:ext uri="{FF2B5EF4-FFF2-40B4-BE49-F238E27FC236}">
                <a16:creationId xmlns:a16="http://schemas.microsoft.com/office/drawing/2014/main" id="{A343A1B8-277D-468C-D8E4-8CEB7D42C8FD}"/>
              </a:ext>
            </a:extLst>
          </p:cNvPr>
          <p:cNvSpPr/>
          <p:nvPr/>
        </p:nvSpPr>
        <p:spPr>
          <a:xfrm>
            <a:off x="5448924" y="4038714"/>
            <a:ext cx="3897443" cy="30777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Troškovi investicije /CAPEX </a:t>
            </a:r>
            <a:r>
              <a:rPr lang="sr-Latn-BA" sz="1400" dirty="0">
                <a:latin typeface="Verdana"/>
              </a:rPr>
              <a:t>/</a:t>
            </a:r>
            <a:r>
              <a:rPr kumimoji="0" lang="sr-Latn-BA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OPEX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Rectangle 98">
            <a:extLst>
              <a:ext uri="{FF2B5EF4-FFF2-40B4-BE49-F238E27FC236}">
                <a16:creationId xmlns:a16="http://schemas.microsoft.com/office/drawing/2014/main" id="{2611D110-7BB5-D26C-F4AE-99DBD395D95D}"/>
              </a:ext>
            </a:extLst>
          </p:cNvPr>
          <p:cNvSpPr/>
          <p:nvPr/>
        </p:nvSpPr>
        <p:spPr>
          <a:xfrm>
            <a:off x="5448924" y="3609281"/>
            <a:ext cx="3897443" cy="30777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Visok nivo automatizacije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Rectangle 98">
            <a:extLst>
              <a:ext uri="{FF2B5EF4-FFF2-40B4-BE49-F238E27FC236}">
                <a16:creationId xmlns:a16="http://schemas.microsoft.com/office/drawing/2014/main" id="{0EDD8FEB-3783-D8C3-7B17-17D7D83E5861}"/>
              </a:ext>
            </a:extLst>
          </p:cNvPr>
          <p:cNvSpPr/>
          <p:nvPr/>
        </p:nvSpPr>
        <p:spPr>
          <a:xfrm>
            <a:off x="949161" y="228598"/>
            <a:ext cx="7805095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685800">
              <a:defRPr/>
            </a:pPr>
            <a:r>
              <a:rPr lang="sl-SI" sz="1600" b="1" dirty="0">
                <a:solidFill>
                  <a:schemeClr val="accent2"/>
                </a:solidFill>
              </a:rPr>
              <a:t>Izazovi</a:t>
            </a:r>
            <a:r>
              <a:rPr lang="en-GB" sz="1600" dirty="0"/>
              <a:t> </a:t>
            </a:r>
            <a:r>
              <a:rPr lang="sl-SI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 sektoru daljinskog grejanja – 4G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Rectangle 98">
            <a:extLst>
              <a:ext uri="{FF2B5EF4-FFF2-40B4-BE49-F238E27FC236}">
                <a16:creationId xmlns:a16="http://schemas.microsoft.com/office/drawing/2014/main" id="{A2530020-511F-768B-C0DA-9425781CBCF0}"/>
              </a:ext>
            </a:extLst>
          </p:cNvPr>
          <p:cNvSpPr/>
          <p:nvPr/>
        </p:nvSpPr>
        <p:spPr>
          <a:xfrm>
            <a:off x="5448924" y="3017433"/>
            <a:ext cx="3897443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BA" sz="1400" dirty="0">
                <a:latin typeface="Verdana"/>
              </a:rPr>
              <a:t>Delta T optimizacija – ekonomski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BA" sz="1400" dirty="0">
                <a:latin typeface="Verdana"/>
              </a:rPr>
              <a:t>balans temperature i protoka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079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34568E-6 L 0.05625 -2.34568E-6 " pathEditMode="relative" rAng="0" ptsTypes="AA">
                                      <p:cBhvr>
                                        <p:cTn id="16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08642E-6 L 0.05625 -3.08642E-6 " pathEditMode="relative" rAng="0" ptsTypes="AA">
                                      <p:cBhvr>
                                        <p:cTn id="21" dur="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.05625 -1.11111E-6 " pathEditMode="relative" rAng="0" ptsTypes="AA">
                                      <p:cBhvr>
                                        <p:cTn id="26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20988E-6 L 0.05625 3.20988E-6 " pathEditMode="relative" rAng="0" ptsTypes="AA">
                                      <p:cBhvr>
                                        <p:cTn id="31" dur="7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45679E-6 L 0.05625 -3.45679E-6 " pathEditMode="relative" rAng="0" ptsTypes="AA">
                                      <p:cBhvr>
                                        <p:cTn id="36" dur="7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05625 -1.48148E-6 " pathEditMode="relative" rAng="0" ptsTypes="AA">
                                      <p:cBhvr>
                                        <p:cTn id="41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60494E-6 L 0.05625 1.60494E-6 " pathEditMode="relative" rAng="0" ptsTypes="AA">
                                      <p:cBhvr>
                                        <p:cTn id="46" dur="7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32099E-6 L 0.05625 4.32099E-6 " pathEditMode="relative" rAng="0" ptsTypes="AA">
                                      <p:cBhvr>
                                        <p:cTn id="51" dur="7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96E0D4-DCAC-4A8A-BFFF-40D2EB3F4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528" y="1259175"/>
            <a:ext cx="7895400" cy="3331958"/>
          </a:xfrm>
          <a:prstGeom prst="rect">
            <a:avLst/>
          </a:prstGeom>
        </p:spPr>
      </p:pic>
      <p:sp>
        <p:nvSpPr>
          <p:cNvPr id="4" name="Rectangle 99">
            <a:extLst>
              <a:ext uri="{FF2B5EF4-FFF2-40B4-BE49-F238E27FC236}">
                <a16:creationId xmlns:a16="http://schemas.microsoft.com/office/drawing/2014/main" id="{BCA26B17-3E56-D45F-FB3D-8A33D1E6BFFA}"/>
              </a:ext>
            </a:extLst>
          </p:cNvPr>
          <p:cNvSpPr/>
          <p:nvPr/>
        </p:nvSpPr>
        <p:spPr>
          <a:xfrm>
            <a:off x="59961" y="28014"/>
            <a:ext cx="9084039" cy="640800"/>
          </a:xfrm>
          <a:custGeom>
            <a:avLst/>
            <a:gdLst>
              <a:gd name="connsiteX0" fmla="*/ 0 w 3590554"/>
              <a:gd name="connsiteY0" fmla="*/ 0 h 640800"/>
              <a:gd name="connsiteX1" fmla="*/ 3590554 w 3590554"/>
              <a:gd name="connsiteY1" fmla="*/ 0 h 640800"/>
              <a:gd name="connsiteX2" fmla="*/ 3590554 w 3590554"/>
              <a:gd name="connsiteY2" fmla="*/ 640800 h 640800"/>
              <a:gd name="connsiteX3" fmla="*/ 0 w 3590554"/>
              <a:gd name="connsiteY3" fmla="*/ 640800 h 640800"/>
              <a:gd name="connsiteX4" fmla="*/ 0 w 3590554"/>
              <a:gd name="connsiteY4" fmla="*/ 0 h 640800"/>
              <a:gd name="connsiteX0" fmla="*/ 0 w 3593306"/>
              <a:gd name="connsiteY0" fmla="*/ 302 h 641102"/>
              <a:gd name="connsiteX1" fmla="*/ 3590554 w 3593306"/>
              <a:gd name="connsiteY1" fmla="*/ 302 h 641102"/>
              <a:gd name="connsiteX2" fmla="*/ 3593306 w 3593306"/>
              <a:gd name="connsiteY2" fmla="*/ 0 h 641102"/>
              <a:gd name="connsiteX3" fmla="*/ 3590554 w 3593306"/>
              <a:gd name="connsiteY3" fmla="*/ 641102 h 641102"/>
              <a:gd name="connsiteX4" fmla="*/ 0 w 3593306"/>
              <a:gd name="connsiteY4" fmla="*/ 641102 h 641102"/>
              <a:gd name="connsiteX5" fmla="*/ 0 w 3593306"/>
              <a:gd name="connsiteY5" fmla="*/ 302 h 641102"/>
              <a:gd name="connsiteX0" fmla="*/ 0 w 3593675"/>
              <a:gd name="connsiteY0" fmla="*/ 302 h 641102"/>
              <a:gd name="connsiteX1" fmla="*/ 3590554 w 3593675"/>
              <a:gd name="connsiteY1" fmla="*/ 302 h 641102"/>
              <a:gd name="connsiteX2" fmla="*/ 3593306 w 3593675"/>
              <a:gd name="connsiteY2" fmla="*/ 0 h 641102"/>
              <a:gd name="connsiteX3" fmla="*/ 3590554 w 3593675"/>
              <a:gd name="connsiteY3" fmla="*/ 641102 h 641102"/>
              <a:gd name="connsiteX4" fmla="*/ 0 w 3593675"/>
              <a:gd name="connsiteY4" fmla="*/ 641102 h 641102"/>
              <a:gd name="connsiteX5" fmla="*/ 0 w 3593675"/>
              <a:gd name="connsiteY5" fmla="*/ 302 h 641102"/>
              <a:gd name="connsiteX0" fmla="*/ 0 w 3860011"/>
              <a:gd name="connsiteY0" fmla="*/ 0 h 640800"/>
              <a:gd name="connsiteX1" fmla="*/ 3590554 w 3860011"/>
              <a:gd name="connsiteY1" fmla="*/ 0 h 640800"/>
              <a:gd name="connsiteX2" fmla="*/ 3860006 w 3860011"/>
              <a:gd name="connsiteY2" fmla="*/ 485473 h 640800"/>
              <a:gd name="connsiteX3" fmla="*/ 3590554 w 3860011"/>
              <a:gd name="connsiteY3" fmla="*/ 640800 h 640800"/>
              <a:gd name="connsiteX4" fmla="*/ 0 w 3860011"/>
              <a:gd name="connsiteY4" fmla="*/ 640800 h 640800"/>
              <a:gd name="connsiteX5" fmla="*/ 0 w 3860011"/>
              <a:gd name="connsiteY5" fmla="*/ 0 h 640800"/>
              <a:gd name="connsiteX0" fmla="*/ 0 w 3733810"/>
              <a:gd name="connsiteY0" fmla="*/ 0 h 640800"/>
              <a:gd name="connsiteX1" fmla="*/ 3590554 w 3733810"/>
              <a:gd name="connsiteY1" fmla="*/ 0 h 640800"/>
              <a:gd name="connsiteX2" fmla="*/ 3733799 w 3733810"/>
              <a:gd name="connsiteY2" fmla="*/ 335454 h 640800"/>
              <a:gd name="connsiteX3" fmla="*/ 3590554 w 3733810"/>
              <a:gd name="connsiteY3" fmla="*/ 640800 h 640800"/>
              <a:gd name="connsiteX4" fmla="*/ 0 w 3733810"/>
              <a:gd name="connsiteY4" fmla="*/ 640800 h 640800"/>
              <a:gd name="connsiteX5" fmla="*/ 0 w 3733810"/>
              <a:gd name="connsiteY5" fmla="*/ 0 h 640800"/>
              <a:gd name="connsiteX0" fmla="*/ 0 w 3762383"/>
              <a:gd name="connsiteY0" fmla="*/ 0 h 640800"/>
              <a:gd name="connsiteX1" fmla="*/ 3590554 w 3762383"/>
              <a:gd name="connsiteY1" fmla="*/ 0 h 640800"/>
              <a:gd name="connsiteX2" fmla="*/ 3762374 w 3762383"/>
              <a:gd name="connsiteY2" fmla="*/ 314023 h 640800"/>
              <a:gd name="connsiteX3" fmla="*/ 3590554 w 3762383"/>
              <a:gd name="connsiteY3" fmla="*/ 640800 h 640800"/>
              <a:gd name="connsiteX4" fmla="*/ 0 w 3762383"/>
              <a:gd name="connsiteY4" fmla="*/ 640800 h 640800"/>
              <a:gd name="connsiteX5" fmla="*/ 0 w 3762383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590554"/>
              <a:gd name="connsiteY0" fmla="*/ 0 h 640800"/>
              <a:gd name="connsiteX1" fmla="*/ 3590554 w 3590554"/>
              <a:gd name="connsiteY1" fmla="*/ 0 h 640800"/>
              <a:gd name="connsiteX2" fmla="*/ 3590554 w 3590554"/>
              <a:gd name="connsiteY2" fmla="*/ 640800 h 640800"/>
              <a:gd name="connsiteX3" fmla="*/ 0 w 3590554"/>
              <a:gd name="connsiteY3" fmla="*/ 640800 h 640800"/>
              <a:gd name="connsiteX4" fmla="*/ 0 w 3590554"/>
              <a:gd name="connsiteY4" fmla="*/ 0 h 64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0554" h="640800">
                <a:moveTo>
                  <a:pt x="0" y="0"/>
                </a:moveTo>
                <a:lnTo>
                  <a:pt x="3590554" y="0"/>
                </a:lnTo>
                <a:lnTo>
                  <a:pt x="3590554" y="640800"/>
                </a:lnTo>
                <a:lnTo>
                  <a:pt x="0" y="6408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  <a:alpha val="32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Rectangle 98">
            <a:extLst>
              <a:ext uri="{FF2B5EF4-FFF2-40B4-BE49-F238E27FC236}">
                <a16:creationId xmlns:a16="http://schemas.microsoft.com/office/drawing/2014/main" id="{0A60A4D3-E609-CD66-6542-D7922AC78D92}"/>
              </a:ext>
            </a:extLst>
          </p:cNvPr>
          <p:cNvSpPr/>
          <p:nvPr/>
        </p:nvSpPr>
        <p:spPr>
          <a:xfrm>
            <a:off x="956860" y="28014"/>
            <a:ext cx="7895400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600" b="1" i="0" u="none" strike="noStrike" kern="1200" cap="none" spc="0" normalizeH="0" baseline="0" noProof="0" dirty="0">
                <a:ln>
                  <a:noFill/>
                </a:ln>
                <a:solidFill>
                  <a:srgbClr val="E60A1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Trendovi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 sektoru daljinskog grejanja – obnovljivi izvori                                        </a:t>
            </a:r>
            <a:r>
              <a:rPr kumimoji="0" lang="sl-SI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Toplotne pumpe </a:t>
            </a:r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kao osnovni pokretač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Arrow: Right 100">
            <a:extLst>
              <a:ext uri="{FF2B5EF4-FFF2-40B4-BE49-F238E27FC236}">
                <a16:creationId xmlns:a16="http://schemas.microsoft.com/office/drawing/2014/main" id="{19D2623B-F51E-6E71-DB71-21BAF8740B37}"/>
              </a:ext>
            </a:extLst>
          </p:cNvPr>
          <p:cNvSpPr/>
          <p:nvPr/>
        </p:nvSpPr>
        <p:spPr>
          <a:xfrm>
            <a:off x="0" y="66977"/>
            <a:ext cx="889200" cy="640800"/>
          </a:xfrm>
          <a:prstGeom prst="rightArrow">
            <a:avLst>
              <a:gd name="adj1" fmla="val 100000"/>
              <a:gd name="adj2" fmla="val 27281"/>
            </a:avLst>
          </a:prstGeom>
          <a:gradFill flip="none" rotWithShape="1">
            <a:gsLst>
              <a:gs pos="0">
                <a:schemeClr val="accent2">
                  <a:shade val="30000"/>
                  <a:satMod val="115000"/>
                  <a:lumMod val="85000"/>
                  <a:lumOff val="15000"/>
                </a:schemeClr>
              </a:gs>
              <a:gs pos="10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0" scaled="1"/>
            <a:tileRect/>
          </a:gradFill>
          <a:ln w="9525">
            <a:noFill/>
          </a:ln>
          <a:effectLst>
            <a:outerShdw blurRad="127000" dist="38100" algn="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9538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32099E-6 L 0.05625 4.32099E-6 " pathEditMode="relative" rAng="0" ptsTypes="AA">
                                      <p:cBhvr>
                                        <p:cTn id="12" dur="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5" grpId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E530EB-0B84-89D2-4CE9-6DB4E6CA9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59" y="803660"/>
            <a:ext cx="7592518" cy="3992195"/>
          </a:xfrm>
          <a:prstGeom prst="rect">
            <a:avLst/>
          </a:prstGeom>
        </p:spPr>
      </p:pic>
      <p:sp>
        <p:nvSpPr>
          <p:cNvPr id="2" name="Rectangle 99">
            <a:extLst>
              <a:ext uri="{FF2B5EF4-FFF2-40B4-BE49-F238E27FC236}">
                <a16:creationId xmlns:a16="http://schemas.microsoft.com/office/drawing/2014/main" id="{52E49868-E67A-606E-8B25-3D6B8EED850B}"/>
              </a:ext>
            </a:extLst>
          </p:cNvPr>
          <p:cNvSpPr/>
          <p:nvPr/>
        </p:nvSpPr>
        <p:spPr>
          <a:xfrm>
            <a:off x="-853045" y="87973"/>
            <a:ext cx="9997045" cy="640800"/>
          </a:xfrm>
          <a:custGeom>
            <a:avLst/>
            <a:gdLst>
              <a:gd name="connsiteX0" fmla="*/ 0 w 3590554"/>
              <a:gd name="connsiteY0" fmla="*/ 0 h 640800"/>
              <a:gd name="connsiteX1" fmla="*/ 3590554 w 3590554"/>
              <a:gd name="connsiteY1" fmla="*/ 0 h 640800"/>
              <a:gd name="connsiteX2" fmla="*/ 3590554 w 3590554"/>
              <a:gd name="connsiteY2" fmla="*/ 640800 h 640800"/>
              <a:gd name="connsiteX3" fmla="*/ 0 w 3590554"/>
              <a:gd name="connsiteY3" fmla="*/ 640800 h 640800"/>
              <a:gd name="connsiteX4" fmla="*/ 0 w 3590554"/>
              <a:gd name="connsiteY4" fmla="*/ 0 h 640800"/>
              <a:gd name="connsiteX0" fmla="*/ 0 w 3593306"/>
              <a:gd name="connsiteY0" fmla="*/ 302 h 641102"/>
              <a:gd name="connsiteX1" fmla="*/ 3590554 w 3593306"/>
              <a:gd name="connsiteY1" fmla="*/ 302 h 641102"/>
              <a:gd name="connsiteX2" fmla="*/ 3593306 w 3593306"/>
              <a:gd name="connsiteY2" fmla="*/ 0 h 641102"/>
              <a:gd name="connsiteX3" fmla="*/ 3590554 w 3593306"/>
              <a:gd name="connsiteY3" fmla="*/ 641102 h 641102"/>
              <a:gd name="connsiteX4" fmla="*/ 0 w 3593306"/>
              <a:gd name="connsiteY4" fmla="*/ 641102 h 641102"/>
              <a:gd name="connsiteX5" fmla="*/ 0 w 3593306"/>
              <a:gd name="connsiteY5" fmla="*/ 302 h 641102"/>
              <a:gd name="connsiteX0" fmla="*/ 0 w 3593675"/>
              <a:gd name="connsiteY0" fmla="*/ 302 h 641102"/>
              <a:gd name="connsiteX1" fmla="*/ 3590554 w 3593675"/>
              <a:gd name="connsiteY1" fmla="*/ 302 h 641102"/>
              <a:gd name="connsiteX2" fmla="*/ 3593306 w 3593675"/>
              <a:gd name="connsiteY2" fmla="*/ 0 h 641102"/>
              <a:gd name="connsiteX3" fmla="*/ 3590554 w 3593675"/>
              <a:gd name="connsiteY3" fmla="*/ 641102 h 641102"/>
              <a:gd name="connsiteX4" fmla="*/ 0 w 3593675"/>
              <a:gd name="connsiteY4" fmla="*/ 641102 h 641102"/>
              <a:gd name="connsiteX5" fmla="*/ 0 w 3593675"/>
              <a:gd name="connsiteY5" fmla="*/ 302 h 641102"/>
              <a:gd name="connsiteX0" fmla="*/ 0 w 3860011"/>
              <a:gd name="connsiteY0" fmla="*/ 0 h 640800"/>
              <a:gd name="connsiteX1" fmla="*/ 3590554 w 3860011"/>
              <a:gd name="connsiteY1" fmla="*/ 0 h 640800"/>
              <a:gd name="connsiteX2" fmla="*/ 3860006 w 3860011"/>
              <a:gd name="connsiteY2" fmla="*/ 485473 h 640800"/>
              <a:gd name="connsiteX3" fmla="*/ 3590554 w 3860011"/>
              <a:gd name="connsiteY3" fmla="*/ 640800 h 640800"/>
              <a:gd name="connsiteX4" fmla="*/ 0 w 3860011"/>
              <a:gd name="connsiteY4" fmla="*/ 640800 h 640800"/>
              <a:gd name="connsiteX5" fmla="*/ 0 w 3860011"/>
              <a:gd name="connsiteY5" fmla="*/ 0 h 640800"/>
              <a:gd name="connsiteX0" fmla="*/ 0 w 3733810"/>
              <a:gd name="connsiteY0" fmla="*/ 0 h 640800"/>
              <a:gd name="connsiteX1" fmla="*/ 3590554 w 3733810"/>
              <a:gd name="connsiteY1" fmla="*/ 0 h 640800"/>
              <a:gd name="connsiteX2" fmla="*/ 3733799 w 3733810"/>
              <a:gd name="connsiteY2" fmla="*/ 335454 h 640800"/>
              <a:gd name="connsiteX3" fmla="*/ 3590554 w 3733810"/>
              <a:gd name="connsiteY3" fmla="*/ 640800 h 640800"/>
              <a:gd name="connsiteX4" fmla="*/ 0 w 3733810"/>
              <a:gd name="connsiteY4" fmla="*/ 640800 h 640800"/>
              <a:gd name="connsiteX5" fmla="*/ 0 w 3733810"/>
              <a:gd name="connsiteY5" fmla="*/ 0 h 640800"/>
              <a:gd name="connsiteX0" fmla="*/ 0 w 3762383"/>
              <a:gd name="connsiteY0" fmla="*/ 0 h 640800"/>
              <a:gd name="connsiteX1" fmla="*/ 3590554 w 3762383"/>
              <a:gd name="connsiteY1" fmla="*/ 0 h 640800"/>
              <a:gd name="connsiteX2" fmla="*/ 3762374 w 3762383"/>
              <a:gd name="connsiteY2" fmla="*/ 314023 h 640800"/>
              <a:gd name="connsiteX3" fmla="*/ 3590554 w 3762383"/>
              <a:gd name="connsiteY3" fmla="*/ 640800 h 640800"/>
              <a:gd name="connsiteX4" fmla="*/ 0 w 3762383"/>
              <a:gd name="connsiteY4" fmla="*/ 640800 h 640800"/>
              <a:gd name="connsiteX5" fmla="*/ 0 w 3762383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2374"/>
              <a:gd name="connsiteY0" fmla="*/ 0 h 640800"/>
              <a:gd name="connsiteX1" fmla="*/ 3590554 w 3762374"/>
              <a:gd name="connsiteY1" fmla="*/ 0 h 640800"/>
              <a:gd name="connsiteX2" fmla="*/ 3762374 w 3762374"/>
              <a:gd name="connsiteY2" fmla="*/ 314023 h 640800"/>
              <a:gd name="connsiteX3" fmla="*/ 3590554 w 3762374"/>
              <a:gd name="connsiteY3" fmla="*/ 640800 h 640800"/>
              <a:gd name="connsiteX4" fmla="*/ 0 w 3762374"/>
              <a:gd name="connsiteY4" fmla="*/ 640800 h 640800"/>
              <a:gd name="connsiteX5" fmla="*/ 0 w 3762374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767136"/>
              <a:gd name="connsiteY0" fmla="*/ 0 h 640800"/>
              <a:gd name="connsiteX1" fmla="*/ 3590554 w 3767136"/>
              <a:gd name="connsiteY1" fmla="*/ 0 h 640800"/>
              <a:gd name="connsiteX2" fmla="*/ 3767136 w 3767136"/>
              <a:gd name="connsiteY2" fmla="*/ 323548 h 640800"/>
              <a:gd name="connsiteX3" fmla="*/ 3590554 w 3767136"/>
              <a:gd name="connsiteY3" fmla="*/ 640800 h 640800"/>
              <a:gd name="connsiteX4" fmla="*/ 0 w 3767136"/>
              <a:gd name="connsiteY4" fmla="*/ 640800 h 640800"/>
              <a:gd name="connsiteX5" fmla="*/ 0 w 3767136"/>
              <a:gd name="connsiteY5" fmla="*/ 0 h 640800"/>
              <a:gd name="connsiteX0" fmla="*/ 0 w 3590554"/>
              <a:gd name="connsiteY0" fmla="*/ 0 h 640800"/>
              <a:gd name="connsiteX1" fmla="*/ 3590554 w 3590554"/>
              <a:gd name="connsiteY1" fmla="*/ 0 h 640800"/>
              <a:gd name="connsiteX2" fmla="*/ 3590554 w 3590554"/>
              <a:gd name="connsiteY2" fmla="*/ 640800 h 640800"/>
              <a:gd name="connsiteX3" fmla="*/ 0 w 3590554"/>
              <a:gd name="connsiteY3" fmla="*/ 640800 h 640800"/>
              <a:gd name="connsiteX4" fmla="*/ 0 w 3590554"/>
              <a:gd name="connsiteY4" fmla="*/ 0 h 64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0554" h="640800">
                <a:moveTo>
                  <a:pt x="0" y="0"/>
                </a:moveTo>
                <a:lnTo>
                  <a:pt x="3590554" y="0"/>
                </a:lnTo>
                <a:lnTo>
                  <a:pt x="3590554" y="640800"/>
                </a:lnTo>
                <a:lnTo>
                  <a:pt x="0" y="640800"/>
                </a:lnTo>
                <a:lnTo>
                  <a:pt x="0" y="0"/>
                </a:lnTo>
                <a:close/>
              </a:path>
            </a:pathLst>
          </a:custGeom>
          <a:solidFill>
            <a:srgbClr val="B4BCC3">
              <a:lumMod val="60000"/>
              <a:lumOff val="40000"/>
              <a:alpha val="32000"/>
            </a:srgbClr>
          </a:solidFill>
          <a:ln w="63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Rectangle 98">
            <a:extLst>
              <a:ext uri="{FF2B5EF4-FFF2-40B4-BE49-F238E27FC236}">
                <a16:creationId xmlns:a16="http://schemas.microsoft.com/office/drawing/2014/main" id="{0542B791-00F0-603D-CBC8-FA4B6F161EFC}"/>
              </a:ext>
            </a:extLst>
          </p:cNvPr>
          <p:cNvSpPr/>
          <p:nvPr/>
        </p:nvSpPr>
        <p:spPr>
          <a:xfrm>
            <a:off x="889403" y="218101"/>
            <a:ext cx="8014753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600" b="1" kern="0" dirty="0">
                <a:solidFill>
                  <a:srgbClr val="E60A11"/>
                </a:solidFill>
              </a:rPr>
              <a:t>Prednost</a:t>
            </a:r>
            <a:r>
              <a:rPr kumimoji="0" lang="sl-SI" sz="1600" b="1" i="0" u="none" strike="noStrike" kern="0" cap="none" spc="0" normalizeH="0" baseline="0" noProof="0" dirty="0">
                <a:ln>
                  <a:noFill/>
                </a:ln>
                <a:solidFill>
                  <a:srgbClr val="E60A11"/>
                </a:solidFill>
                <a:effectLst/>
                <a:uLnTx/>
                <a:uFillTx/>
              </a:rPr>
              <a:t>i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sl-SI" sz="1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</a:rPr>
              <a:t>u </a:t>
            </a:r>
            <a:r>
              <a:rPr lang="sl-SI" sz="1600" kern="0" dirty="0">
                <a:solidFill>
                  <a:srgbClr val="000000">
                    <a:lumMod val="65000"/>
                    <a:lumOff val="35000"/>
                  </a:srgbClr>
                </a:solidFill>
              </a:rPr>
              <a:t>odnosu na tradicionalne kompresore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5" name="Arrow: Right 100">
            <a:extLst>
              <a:ext uri="{FF2B5EF4-FFF2-40B4-BE49-F238E27FC236}">
                <a16:creationId xmlns:a16="http://schemas.microsoft.com/office/drawing/2014/main" id="{72CAB8D9-CB58-3F6F-AE10-D0120A8DD23C}"/>
              </a:ext>
            </a:extLst>
          </p:cNvPr>
          <p:cNvSpPr/>
          <p:nvPr/>
        </p:nvSpPr>
        <p:spPr>
          <a:xfrm>
            <a:off x="0" y="66977"/>
            <a:ext cx="889200" cy="640800"/>
          </a:xfrm>
          <a:prstGeom prst="rightArrow">
            <a:avLst>
              <a:gd name="adj1" fmla="val 100000"/>
              <a:gd name="adj2" fmla="val 27281"/>
            </a:avLst>
          </a:prstGeom>
          <a:gradFill flip="none" rotWithShape="1">
            <a:gsLst>
              <a:gs pos="0">
                <a:srgbClr val="E60A11">
                  <a:shade val="30000"/>
                  <a:satMod val="115000"/>
                  <a:lumMod val="85000"/>
                  <a:lumOff val="15000"/>
                </a:srgbClr>
              </a:gs>
              <a:gs pos="100000">
                <a:srgbClr val="E60A11">
                  <a:shade val="67500"/>
                  <a:satMod val="115000"/>
                </a:srgbClr>
              </a:gs>
              <a:gs pos="100000">
                <a:srgbClr val="E60A11">
                  <a:shade val="100000"/>
                  <a:satMod val="115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</a:ln>
          <a:effectLst>
            <a:outerShdw blurRad="127000" dist="38100" algn="l" rotWithShape="0">
              <a:prstClr val="black">
                <a:alpha val="5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670D15-1A86-49A8-54FA-E10218DFBC19}"/>
              </a:ext>
            </a:extLst>
          </p:cNvPr>
          <p:cNvSpPr txBox="1"/>
          <p:nvPr/>
        </p:nvSpPr>
        <p:spPr>
          <a:xfrm>
            <a:off x="6116018" y="217441"/>
            <a:ext cx="51028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sl-SI" sz="1600" b="1" i="0" u="none" strike="noStrike" kern="0" cap="none" spc="0" normalizeH="0" baseline="0" noProof="0" dirty="0">
                <a:ln>
                  <a:noFill/>
                </a:ln>
                <a:solidFill>
                  <a:srgbClr val="E60A1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Danfoss</a:t>
            </a:r>
            <a:r>
              <a:rPr kumimoji="0" lang="sl-SI" sz="1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sl-SI" sz="16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Turbocor</a:t>
            </a:r>
            <a:endParaRPr lang="sr-Latn-B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3BF969-9558-C7AE-D481-2B489A06294E}"/>
              </a:ext>
            </a:extLst>
          </p:cNvPr>
          <p:cNvSpPr txBox="1"/>
          <p:nvPr/>
        </p:nvSpPr>
        <p:spPr>
          <a:xfrm>
            <a:off x="8175769" y="104011"/>
            <a:ext cx="477811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15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Verdana"/>
                <a:ea typeface="+mj-ea"/>
                <a:cs typeface="+mj-cs"/>
              </a:rPr>
              <a:t>®</a:t>
            </a:r>
            <a:endParaRPr lang="sr-Latn-BA" dirty="0"/>
          </a:p>
        </p:txBody>
      </p:sp>
    </p:spTree>
    <p:extLst>
      <p:ext uri="{BB962C8B-B14F-4D97-AF65-F5344CB8AC3E}">
        <p14:creationId xmlns:p14="http://schemas.microsoft.com/office/powerpoint/2010/main" val="13853520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35802E-6 L 0.05625 1.35802E-6 " pathEditMode="relative" rAng="0" ptsTypes="AA">
                                      <p:cBhvr>
                                        <p:cTn id="17" dur="7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4" grpId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DNEW" val="Fals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Ps.0vaaO2OCD9ss1Nj0Z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D9tJsrPuGRpVpmiymS1g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D9tJsrPuGRpVpmiymS1g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D9tJsrPuGRpVpmiymS1g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Heating Segment 16_9 (widescreen only)">
  <a:themeElements>
    <a:clrScheme name="Danfoss">
      <a:dk1>
        <a:srgbClr val="000000"/>
      </a:dk1>
      <a:lt1>
        <a:sysClr val="window" lastClr="FFFFFF"/>
      </a:lt1>
      <a:dk2>
        <a:srgbClr val="878786"/>
      </a:dk2>
      <a:lt2>
        <a:srgbClr val="B4BCC3"/>
      </a:lt2>
      <a:accent1>
        <a:srgbClr val="B10A11"/>
      </a:accent1>
      <a:accent2>
        <a:srgbClr val="E60A11"/>
      </a:accent2>
      <a:accent3>
        <a:srgbClr val="869199"/>
      </a:accent3>
      <a:accent4>
        <a:srgbClr val="C44A34"/>
      </a:accent4>
      <a:accent5>
        <a:srgbClr val="9DA7AF"/>
      </a:accent5>
      <a:accent6>
        <a:srgbClr val="575757"/>
      </a:accent6>
      <a:hlink>
        <a:srgbClr val="E2000F"/>
      </a:hlink>
      <a:folHlink>
        <a:srgbClr val="869098"/>
      </a:folHlink>
    </a:clrScheme>
    <a:fontScheme name="Po meri 7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60A11"/>
        </a:solidFill>
        <a:ln w="9525">
          <a:solidFill>
            <a:srgbClr val="E60A11"/>
          </a:solidFill>
        </a:ln>
      </a:spPr>
      <a:bodyPr rtlCol="0" anchor="ctr"/>
      <a:lstStyle>
        <a:defPPr algn="ctr">
          <a:defRPr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00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 name="Danfoss Red">
      <a:srgbClr val="E2000F"/>
    </a:custClr>
    <a:custClr name="Danfoss Deep Red">
      <a:srgbClr val="B6000F"/>
    </a:custClr>
    <a:custClr name="White">
      <a:srgbClr val="FFFFFF"/>
    </a:custClr>
    <a:custClr name="Black">
      <a:srgbClr val="000000"/>
    </a:custClr>
    <a:custClr name="Gray">
      <a:srgbClr val="869098"/>
    </a:custClr>
    <a:custClr name="80% Danfoss Deep Red">
      <a:srgbClr val="C44A34"/>
    </a:custClr>
    <a:custClr name="60% Danfoss Deep Red">
      <a:srgbClr val="D3785E"/>
    </a:custClr>
    <a:custClr name="40% Danfoss Deep Red">
      <a:srgbClr val="E2A690"/>
    </a:custClr>
    <a:custClr name="20% Danfoss Deep Red">
      <a:srgbClr val="F1D3C7"/>
    </a:custClr>
    <a:custClr name="10% Danfoss Deep Red">
      <a:srgbClr val="F8E9E3"/>
    </a:custClr>
    <a:custClr name="80% Black">
      <a:srgbClr val="575756"/>
    </a:custClr>
    <a:custClr name="60% Black">
      <a:srgbClr val="878786"/>
    </a:custClr>
    <a:custClr name="40% Black (Text)">
      <a:srgbClr val="B0B0B1"/>
    </a:custClr>
    <a:custClr name="20% Black">
      <a:srgbClr val="D8D8D9"/>
    </a:custClr>
    <a:custClr name="10% Black">
      <a:srgbClr val="EBEBEB"/>
    </a:custClr>
    <a:custClr name="80% Gray">
      <a:srgbClr val="869098"/>
    </a:custClr>
    <a:custClr name="60% Gray">
      <a:srgbClr val="B4BCC3"/>
    </a:custClr>
    <a:custClr name="40% Gray">
      <a:srgbClr val="CCD3D8"/>
    </a:custClr>
    <a:custClr name="20% Gray">
      <a:srgbClr val="E5E8EB"/>
    </a:custClr>
    <a:custClr name="10% Gray">
      <a:srgbClr val="F1F3F5"/>
    </a:custClr>
  </a:custClrLst>
</a:theme>
</file>

<file path=ppt/theme/theme10.xml><?xml version="1.0" encoding="utf-8"?>
<a:theme xmlns:a="http://schemas.openxmlformats.org/drawingml/2006/main" name="4_Heating Segment 16_9 (widescreen only)">
  <a:themeElements>
    <a:clrScheme name="Danfoss">
      <a:dk1>
        <a:srgbClr val="000000"/>
      </a:dk1>
      <a:lt1>
        <a:sysClr val="window" lastClr="FFFFFF"/>
      </a:lt1>
      <a:dk2>
        <a:srgbClr val="878786"/>
      </a:dk2>
      <a:lt2>
        <a:srgbClr val="B4BCC3"/>
      </a:lt2>
      <a:accent1>
        <a:srgbClr val="B10A11"/>
      </a:accent1>
      <a:accent2>
        <a:srgbClr val="E60A11"/>
      </a:accent2>
      <a:accent3>
        <a:srgbClr val="869199"/>
      </a:accent3>
      <a:accent4>
        <a:srgbClr val="C44A34"/>
      </a:accent4>
      <a:accent5>
        <a:srgbClr val="9DA7AF"/>
      </a:accent5>
      <a:accent6>
        <a:srgbClr val="575757"/>
      </a:accent6>
      <a:hlink>
        <a:srgbClr val="E2000F"/>
      </a:hlink>
      <a:folHlink>
        <a:srgbClr val="869098"/>
      </a:folHlink>
    </a:clrScheme>
    <a:fontScheme name="Po meri 7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60A11"/>
        </a:solidFill>
        <a:ln w="9525">
          <a:solidFill>
            <a:srgbClr val="E60A11"/>
          </a:solidFill>
        </a:ln>
      </a:spPr>
      <a:bodyPr rtlCol="0" anchor="ctr"/>
      <a:lstStyle>
        <a:defPPr algn="ctr">
          <a:defRPr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00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 name="Danfoss Red">
      <a:srgbClr val="E2000F"/>
    </a:custClr>
    <a:custClr name="Danfoss Deep Red">
      <a:srgbClr val="B6000F"/>
    </a:custClr>
    <a:custClr name="White">
      <a:srgbClr val="FFFFFF"/>
    </a:custClr>
    <a:custClr name="Black">
      <a:srgbClr val="000000"/>
    </a:custClr>
    <a:custClr name="Gray">
      <a:srgbClr val="869098"/>
    </a:custClr>
    <a:custClr name="80% Danfoss Deep Red">
      <a:srgbClr val="C44A34"/>
    </a:custClr>
    <a:custClr name="60% Danfoss Deep Red">
      <a:srgbClr val="D3785E"/>
    </a:custClr>
    <a:custClr name="40% Danfoss Deep Red">
      <a:srgbClr val="E2A690"/>
    </a:custClr>
    <a:custClr name="20% Danfoss Deep Red">
      <a:srgbClr val="F1D3C7"/>
    </a:custClr>
    <a:custClr name="10% Danfoss Deep Red">
      <a:srgbClr val="F8E9E3"/>
    </a:custClr>
    <a:custClr name="80% Black">
      <a:srgbClr val="575756"/>
    </a:custClr>
    <a:custClr name="60% Black">
      <a:srgbClr val="878786"/>
    </a:custClr>
    <a:custClr name="40% Black (Text)">
      <a:srgbClr val="B0B0B1"/>
    </a:custClr>
    <a:custClr name="20% Black">
      <a:srgbClr val="D8D8D9"/>
    </a:custClr>
    <a:custClr name="10% Black">
      <a:srgbClr val="EBEBEB"/>
    </a:custClr>
    <a:custClr name="80% Gray">
      <a:srgbClr val="869098"/>
    </a:custClr>
    <a:custClr name="60% Gray">
      <a:srgbClr val="B4BCC3"/>
    </a:custClr>
    <a:custClr name="40% Gray">
      <a:srgbClr val="CCD3D8"/>
    </a:custClr>
    <a:custClr name="20% Gray">
      <a:srgbClr val="E5E8EB"/>
    </a:custClr>
    <a:custClr name="10% Gray">
      <a:srgbClr val="F1F3F5"/>
    </a:custClr>
  </a:custClr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eating Segment 16_9 (widescreen only)">
  <a:themeElements>
    <a:clrScheme name="Danfoss">
      <a:dk1>
        <a:srgbClr val="000000"/>
      </a:dk1>
      <a:lt1>
        <a:sysClr val="window" lastClr="FFFFFF"/>
      </a:lt1>
      <a:dk2>
        <a:srgbClr val="878786"/>
      </a:dk2>
      <a:lt2>
        <a:srgbClr val="B4BCC3"/>
      </a:lt2>
      <a:accent1>
        <a:srgbClr val="B10A11"/>
      </a:accent1>
      <a:accent2>
        <a:srgbClr val="E60A11"/>
      </a:accent2>
      <a:accent3>
        <a:srgbClr val="869199"/>
      </a:accent3>
      <a:accent4>
        <a:srgbClr val="C44A34"/>
      </a:accent4>
      <a:accent5>
        <a:srgbClr val="9DA7AF"/>
      </a:accent5>
      <a:accent6>
        <a:srgbClr val="575757"/>
      </a:accent6>
      <a:hlink>
        <a:srgbClr val="E2000F"/>
      </a:hlink>
      <a:folHlink>
        <a:srgbClr val="869098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60A11"/>
        </a:solidFill>
        <a:ln w="9525">
          <a:solidFill>
            <a:srgbClr val="E60A11"/>
          </a:solidFill>
        </a:ln>
      </a:spPr>
      <a:bodyPr rtlCol="0" anchor="ctr"/>
      <a:lstStyle>
        <a:defPPr algn="ctr">
          <a:defRPr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00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 name="Danfoss Red">
      <a:srgbClr val="E2000F"/>
    </a:custClr>
    <a:custClr name="Danfoss Deep Red">
      <a:srgbClr val="B6000F"/>
    </a:custClr>
    <a:custClr name="White">
      <a:srgbClr val="FFFFFF"/>
    </a:custClr>
    <a:custClr name="Black">
      <a:srgbClr val="000000"/>
    </a:custClr>
    <a:custClr name="Gray">
      <a:srgbClr val="869098"/>
    </a:custClr>
    <a:custClr name="80% Danfoss Deep Red">
      <a:srgbClr val="C44A34"/>
    </a:custClr>
    <a:custClr name="60% Danfoss Deep Red">
      <a:srgbClr val="D3785E"/>
    </a:custClr>
    <a:custClr name="40% Danfoss Deep Red">
      <a:srgbClr val="E2A690"/>
    </a:custClr>
    <a:custClr name="20% Danfoss Deep Red">
      <a:srgbClr val="F1D3C7"/>
    </a:custClr>
    <a:custClr name="10% Danfoss Deep Red">
      <a:srgbClr val="F8E9E3"/>
    </a:custClr>
    <a:custClr name="80% Black">
      <a:srgbClr val="575756"/>
    </a:custClr>
    <a:custClr name="60% Black">
      <a:srgbClr val="878786"/>
    </a:custClr>
    <a:custClr name="40% Black (Text)">
      <a:srgbClr val="B0B0B1"/>
    </a:custClr>
    <a:custClr name="20% Black">
      <a:srgbClr val="D8D8D9"/>
    </a:custClr>
    <a:custClr name="10% Black">
      <a:srgbClr val="EBEBEB"/>
    </a:custClr>
    <a:custClr name="80% Gray">
      <a:srgbClr val="869098"/>
    </a:custClr>
    <a:custClr name="60% Gray">
      <a:srgbClr val="B4BCC3"/>
    </a:custClr>
    <a:custClr name="40% Gray">
      <a:srgbClr val="CCD3D8"/>
    </a:custClr>
    <a:custClr name="20% Gray">
      <a:srgbClr val="E5E8EB"/>
    </a:custClr>
    <a:custClr name="10% Gray">
      <a:srgbClr val="F1F3F5"/>
    </a:custClr>
  </a:custClrLst>
  <a:extLst>
    <a:ext uri="{05A4C25C-085E-4340-85A3-A5531E510DB2}">
      <thm15:themeFamily xmlns:thm15="http://schemas.microsoft.com/office/thememl/2012/main" name="DCS MC template 16-9 [Read-Only]" id="{6064091A-D7AA-428D-9CAB-FE85066E784B}" vid="{AB61FD7D-A2C8-4445-A3C4-3BA07530E363}"/>
    </a:ext>
  </a:extLst>
</a:theme>
</file>

<file path=ppt/theme/theme3.xml><?xml version="1.0" encoding="utf-8"?>
<a:theme xmlns:a="http://schemas.openxmlformats.org/drawingml/2006/main" name="Danfoss 4_3_template_Training+Divider_v4-1 (2)">
  <a:themeElements>
    <a:clrScheme name="Danfoss">
      <a:dk1>
        <a:srgbClr val="000000"/>
      </a:dk1>
      <a:lt1>
        <a:sysClr val="window" lastClr="FFFFFF"/>
      </a:lt1>
      <a:dk2>
        <a:srgbClr val="878786"/>
      </a:dk2>
      <a:lt2>
        <a:srgbClr val="B4BCC3"/>
      </a:lt2>
      <a:accent1>
        <a:srgbClr val="B10A11"/>
      </a:accent1>
      <a:accent2>
        <a:srgbClr val="E60A11"/>
      </a:accent2>
      <a:accent3>
        <a:srgbClr val="869199"/>
      </a:accent3>
      <a:accent4>
        <a:srgbClr val="C44A34"/>
      </a:accent4>
      <a:accent5>
        <a:srgbClr val="9DA7AF"/>
      </a:accent5>
      <a:accent6>
        <a:srgbClr val="575757"/>
      </a:accent6>
      <a:hlink>
        <a:srgbClr val="E2000F"/>
      </a:hlink>
      <a:folHlink>
        <a:srgbClr val="869098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60A11"/>
        </a:solidFill>
        <a:ln w="9525">
          <a:solidFill>
            <a:srgbClr val="E60A11"/>
          </a:solidFill>
        </a:ln>
      </a:spPr>
      <a:bodyPr rtlCol="0" anchor="ctr"/>
      <a:lstStyle>
        <a:defPPr algn="ctr">
          <a:defRPr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00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 name="Danfoss Red">
      <a:srgbClr val="E2000F"/>
    </a:custClr>
    <a:custClr name="Danfoss Deep Red">
      <a:srgbClr val="B6000F"/>
    </a:custClr>
    <a:custClr name="White">
      <a:srgbClr val="FFFFFF"/>
    </a:custClr>
    <a:custClr name="Black">
      <a:srgbClr val="000000"/>
    </a:custClr>
    <a:custClr name="Gray">
      <a:srgbClr val="869098"/>
    </a:custClr>
    <a:custClr name="80% Danfoss Deep Red">
      <a:srgbClr val="C44A34"/>
    </a:custClr>
    <a:custClr name="60% Danfoss Deep Red">
      <a:srgbClr val="D3785E"/>
    </a:custClr>
    <a:custClr name="40% Danfoss Deep Red">
      <a:srgbClr val="E2A690"/>
    </a:custClr>
    <a:custClr name="20% Danfoss Deep Red">
      <a:srgbClr val="F1D3C7"/>
    </a:custClr>
    <a:custClr name="10% Danfoss Deep Red">
      <a:srgbClr val="F8E9E3"/>
    </a:custClr>
    <a:custClr name="80% Black">
      <a:srgbClr val="575756"/>
    </a:custClr>
    <a:custClr name="60% Black">
      <a:srgbClr val="878786"/>
    </a:custClr>
    <a:custClr name="40% Black (Text)">
      <a:srgbClr val="B0B0B1"/>
    </a:custClr>
    <a:custClr name="20% Black">
      <a:srgbClr val="D8D8D9"/>
    </a:custClr>
    <a:custClr name="10% Black">
      <a:srgbClr val="EBEBEB"/>
    </a:custClr>
    <a:custClr name="80% Gray">
      <a:srgbClr val="869098"/>
    </a:custClr>
    <a:custClr name="60% Gray">
      <a:srgbClr val="B4BCC3"/>
    </a:custClr>
    <a:custClr name="40% Gray">
      <a:srgbClr val="CCD3D8"/>
    </a:custClr>
    <a:custClr name="20% Gray">
      <a:srgbClr val="E5E8EB"/>
    </a:custClr>
    <a:custClr name="10% Gray">
      <a:srgbClr val="F1F3F5"/>
    </a:custClr>
  </a:custClrLst>
</a:theme>
</file>

<file path=ppt/theme/theme4.xml><?xml version="1.0" encoding="utf-8"?>
<a:theme xmlns:a="http://schemas.openxmlformats.org/drawingml/2006/main" name="Heating Solutions template">
  <a:themeElements>
    <a:clrScheme name="Danfoss">
      <a:dk1>
        <a:srgbClr val="000000"/>
      </a:dk1>
      <a:lt1>
        <a:sysClr val="window" lastClr="FFFFFF"/>
      </a:lt1>
      <a:dk2>
        <a:srgbClr val="878786"/>
      </a:dk2>
      <a:lt2>
        <a:srgbClr val="B4BCC3"/>
      </a:lt2>
      <a:accent1>
        <a:srgbClr val="B10A11"/>
      </a:accent1>
      <a:accent2>
        <a:srgbClr val="E60A11"/>
      </a:accent2>
      <a:accent3>
        <a:srgbClr val="869199"/>
      </a:accent3>
      <a:accent4>
        <a:srgbClr val="C44A34"/>
      </a:accent4>
      <a:accent5>
        <a:srgbClr val="9DA7AF"/>
      </a:accent5>
      <a:accent6>
        <a:srgbClr val="575757"/>
      </a:accent6>
      <a:hlink>
        <a:srgbClr val="E2000F"/>
      </a:hlink>
      <a:folHlink>
        <a:srgbClr val="869098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60A11"/>
        </a:solidFill>
        <a:ln w="9525">
          <a:solidFill>
            <a:srgbClr val="E60A11"/>
          </a:solidFill>
        </a:ln>
      </a:spPr>
      <a:bodyPr rtlCol="0" anchor="ctr"/>
      <a:lstStyle>
        <a:defPPr algn="ctr">
          <a:defRPr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00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 name="Danfoss Red">
      <a:srgbClr val="E2000F"/>
    </a:custClr>
    <a:custClr name="Danfoss Deep Red">
      <a:srgbClr val="B6000F"/>
    </a:custClr>
    <a:custClr name="White">
      <a:srgbClr val="FFFFFF"/>
    </a:custClr>
    <a:custClr name="Black">
      <a:srgbClr val="000000"/>
    </a:custClr>
    <a:custClr name="Gray">
      <a:srgbClr val="869098"/>
    </a:custClr>
    <a:custClr name="80% Danfoss Deep Red">
      <a:srgbClr val="C44A34"/>
    </a:custClr>
    <a:custClr name="60% Danfoss Deep Red">
      <a:srgbClr val="D3785E"/>
    </a:custClr>
    <a:custClr name="40% Danfoss Deep Red">
      <a:srgbClr val="E2A690"/>
    </a:custClr>
    <a:custClr name="20% Danfoss Deep Red">
      <a:srgbClr val="F1D3C7"/>
    </a:custClr>
    <a:custClr name="10% Danfoss Deep Red">
      <a:srgbClr val="F8E9E3"/>
    </a:custClr>
    <a:custClr name="80% Black">
      <a:srgbClr val="575756"/>
    </a:custClr>
    <a:custClr name="60% Black">
      <a:srgbClr val="878786"/>
    </a:custClr>
    <a:custClr name="40% Black (Text)">
      <a:srgbClr val="B0B0B1"/>
    </a:custClr>
    <a:custClr name="20% Black">
      <a:srgbClr val="D8D8D9"/>
    </a:custClr>
    <a:custClr name="10% Black">
      <a:srgbClr val="EBEBEB"/>
    </a:custClr>
    <a:custClr name="80% Gray">
      <a:srgbClr val="869098"/>
    </a:custClr>
    <a:custClr name="60% Gray">
      <a:srgbClr val="B4BCC3"/>
    </a:custClr>
    <a:custClr name="40% Gray">
      <a:srgbClr val="CCD3D8"/>
    </a:custClr>
    <a:custClr name="20% Gray">
      <a:srgbClr val="E5E8EB"/>
    </a:custClr>
    <a:custClr name="10% Gray">
      <a:srgbClr val="F1F3F5"/>
    </a:custClr>
  </a:custClrLst>
</a:theme>
</file>

<file path=ppt/theme/theme5.xml><?xml version="1.0" encoding="utf-8"?>
<a:theme xmlns:a="http://schemas.openxmlformats.org/drawingml/2006/main" name="Danfoss 4_3_template">
  <a:themeElements>
    <a:clrScheme name="Danfoss">
      <a:dk1>
        <a:srgbClr val="000000"/>
      </a:dk1>
      <a:lt1>
        <a:sysClr val="window" lastClr="FFFFFF"/>
      </a:lt1>
      <a:dk2>
        <a:srgbClr val="878786"/>
      </a:dk2>
      <a:lt2>
        <a:srgbClr val="B4BCC3"/>
      </a:lt2>
      <a:accent1>
        <a:srgbClr val="B10A11"/>
      </a:accent1>
      <a:accent2>
        <a:srgbClr val="E60A11"/>
      </a:accent2>
      <a:accent3>
        <a:srgbClr val="869199"/>
      </a:accent3>
      <a:accent4>
        <a:srgbClr val="C44A34"/>
      </a:accent4>
      <a:accent5>
        <a:srgbClr val="9DA7AF"/>
      </a:accent5>
      <a:accent6>
        <a:srgbClr val="575757"/>
      </a:accent6>
      <a:hlink>
        <a:srgbClr val="E2000F"/>
      </a:hlink>
      <a:folHlink>
        <a:srgbClr val="869098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60A11"/>
        </a:solidFill>
        <a:ln w="9525">
          <a:solidFill>
            <a:srgbClr val="E60A11"/>
          </a:solidFill>
        </a:ln>
      </a:spPr>
      <a:bodyPr rtlCol="0" anchor="ctr"/>
      <a:lstStyle>
        <a:defPPr algn="ctr">
          <a:defRPr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00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 name="Danfoss Red">
      <a:srgbClr val="E2000F"/>
    </a:custClr>
    <a:custClr name="Danfoss Deep Red">
      <a:srgbClr val="B6000F"/>
    </a:custClr>
    <a:custClr name="White">
      <a:srgbClr val="FFFFFF"/>
    </a:custClr>
    <a:custClr name="Black">
      <a:srgbClr val="000000"/>
    </a:custClr>
    <a:custClr name="Gray">
      <a:srgbClr val="869098"/>
    </a:custClr>
    <a:custClr name="80% Danfoss Deep Red">
      <a:srgbClr val="C44A34"/>
    </a:custClr>
    <a:custClr name="60% Danfoss Deep Red">
      <a:srgbClr val="D3785E"/>
    </a:custClr>
    <a:custClr name="40% Danfoss Deep Red">
      <a:srgbClr val="E2A690"/>
    </a:custClr>
    <a:custClr name="20% Danfoss Deep Red">
      <a:srgbClr val="F1D3C7"/>
    </a:custClr>
    <a:custClr name="10% Danfoss Deep Red">
      <a:srgbClr val="F8E9E3"/>
    </a:custClr>
    <a:custClr name="80% Black">
      <a:srgbClr val="575756"/>
    </a:custClr>
    <a:custClr name="60% Black">
      <a:srgbClr val="878786"/>
    </a:custClr>
    <a:custClr name="40% Black (Text)">
      <a:srgbClr val="B0B0B1"/>
    </a:custClr>
    <a:custClr name="20% Black">
      <a:srgbClr val="D8D8D9"/>
    </a:custClr>
    <a:custClr name="10% Black">
      <a:srgbClr val="EBEBEB"/>
    </a:custClr>
    <a:custClr name="80% Gray">
      <a:srgbClr val="869098"/>
    </a:custClr>
    <a:custClr name="60% Gray">
      <a:srgbClr val="B4BCC3"/>
    </a:custClr>
    <a:custClr name="40% Gray">
      <a:srgbClr val="CCD3D8"/>
    </a:custClr>
    <a:custClr name="20% Gray">
      <a:srgbClr val="E5E8EB"/>
    </a:custClr>
    <a:custClr name="10% Gray">
      <a:srgbClr val="F1F3F5"/>
    </a:custClr>
  </a:custClrLst>
  <a:extLst>
    <a:ext uri="{05A4C25C-085E-4340-85A3-A5531E510DB2}">
      <thm15:themeFamily xmlns:thm15="http://schemas.microsoft.com/office/thememl/2012/main" name="KF_20180517" id="{10BCF885-C79B-4BD9-89C5-57252B0E4CBE}" vid="{519C64B4-904E-4B23-A828-73AC22634088}"/>
    </a:ext>
  </a:extLst>
</a:theme>
</file>

<file path=ppt/theme/theme6.xml><?xml version="1.0" encoding="utf-8"?>
<a:theme xmlns:a="http://schemas.openxmlformats.org/drawingml/2006/main" name="2_Heating Segment 16_9 (widescreen only)">
  <a:themeElements>
    <a:clrScheme name="Danfoss">
      <a:dk1>
        <a:srgbClr val="000000"/>
      </a:dk1>
      <a:lt1>
        <a:sysClr val="window" lastClr="FFFFFF"/>
      </a:lt1>
      <a:dk2>
        <a:srgbClr val="878786"/>
      </a:dk2>
      <a:lt2>
        <a:srgbClr val="B4BCC3"/>
      </a:lt2>
      <a:accent1>
        <a:srgbClr val="B10A11"/>
      </a:accent1>
      <a:accent2>
        <a:srgbClr val="E60A11"/>
      </a:accent2>
      <a:accent3>
        <a:srgbClr val="869199"/>
      </a:accent3>
      <a:accent4>
        <a:srgbClr val="C44A34"/>
      </a:accent4>
      <a:accent5>
        <a:srgbClr val="9DA7AF"/>
      </a:accent5>
      <a:accent6>
        <a:srgbClr val="575757"/>
      </a:accent6>
      <a:hlink>
        <a:srgbClr val="E2000F"/>
      </a:hlink>
      <a:folHlink>
        <a:srgbClr val="869098"/>
      </a:folHlink>
    </a:clrScheme>
    <a:fontScheme name="Po meri 7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60A11"/>
        </a:solidFill>
        <a:ln w="9525">
          <a:solidFill>
            <a:srgbClr val="E60A11"/>
          </a:solidFill>
        </a:ln>
      </a:spPr>
      <a:bodyPr rtlCol="0" anchor="ctr"/>
      <a:lstStyle>
        <a:defPPr algn="ctr">
          <a:defRPr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00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 name="Danfoss Red">
      <a:srgbClr val="E2000F"/>
    </a:custClr>
    <a:custClr name="Danfoss Deep Red">
      <a:srgbClr val="B6000F"/>
    </a:custClr>
    <a:custClr name="White">
      <a:srgbClr val="FFFFFF"/>
    </a:custClr>
    <a:custClr name="Black">
      <a:srgbClr val="000000"/>
    </a:custClr>
    <a:custClr name="Gray">
      <a:srgbClr val="869098"/>
    </a:custClr>
    <a:custClr name="80% Danfoss Deep Red">
      <a:srgbClr val="C44A34"/>
    </a:custClr>
    <a:custClr name="60% Danfoss Deep Red">
      <a:srgbClr val="D3785E"/>
    </a:custClr>
    <a:custClr name="40% Danfoss Deep Red">
      <a:srgbClr val="E2A690"/>
    </a:custClr>
    <a:custClr name="20% Danfoss Deep Red">
      <a:srgbClr val="F1D3C7"/>
    </a:custClr>
    <a:custClr name="10% Danfoss Deep Red">
      <a:srgbClr val="F8E9E3"/>
    </a:custClr>
    <a:custClr name="80% Black">
      <a:srgbClr val="575756"/>
    </a:custClr>
    <a:custClr name="60% Black">
      <a:srgbClr val="878786"/>
    </a:custClr>
    <a:custClr name="40% Black (Text)">
      <a:srgbClr val="B0B0B1"/>
    </a:custClr>
    <a:custClr name="20% Black">
      <a:srgbClr val="D8D8D9"/>
    </a:custClr>
    <a:custClr name="10% Black">
      <a:srgbClr val="EBEBEB"/>
    </a:custClr>
    <a:custClr name="80% Gray">
      <a:srgbClr val="869098"/>
    </a:custClr>
    <a:custClr name="60% Gray">
      <a:srgbClr val="B4BCC3"/>
    </a:custClr>
    <a:custClr name="40% Gray">
      <a:srgbClr val="CCD3D8"/>
    </a:custClr>
    <a:custClr name="20% Gray">
      <a:srgbClr val="E5E8EB"/>
    </a:custClr>
    <a:custClr name="10% Gray">
      <a:srgbClr val="F1F3F5"/>
    </a:custClr>
  </a:custClrLst>
</a:theme>
</file>

<file path=ppt/theme/theme7.xml><?xml version="1.0" encoding="utf-8"?>
<a:theme xmlns:a="http://schemas.openxmlformats.org/drawingml/2006/main" name="Danfoss Template 1">
  <a:themeElements>
    <a:clrScheme name="Danfoss">
      <a:dk1>
        <a:srgbClr val="000000"/>
      </a:dk1>
      <a:lt1>
        <a:sysClr val="window" lastClr="FFFFFF"/>
      </a:lt1>
      <a:dk2>
        <a:srgbClr val="878786"/>
      </a:dk2>
      <a:lt2>
        <a:srgbClr val="B4BCC3"/>
      </a:lt2>
      <a:accent1>
        <a:srgbClr val="B10A11"/>
      </a:accent1>
      <a:accent2>
        <a:srgbClr val="E60A11"/>
      </a:accent2>
      <a:accent3>
        <a:srgbClr val="869199"/>
      </a:accent3>
      <a:accent4>
        <a:srgbClr val="C44A34"/>
      </a:accent4>
      <a:accent5>
        <a:srgbClr val="9DA7AF"/>
      </a:accent5>
      <a:accent6>
        <a:srgbClr val="575757"/>
      </a:accent6>
      <a:hlink>
        <a:srgbClr val="E2000F"/>
      </a:hlink>
      <a:folHlink>
        <a:srgbClr val="869098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60A11"/>
        </a:solidFill>
        <a:ln w="9525">
          <a:solidFill>
            <a:srgbClr val="E60A11"/>
          </a:solidFill>
        </a:ln>
      </a:spPr>
      <a:bodyPr rtlCol="0" anchor="ctr"/>
      <a:lstStyle>
        <a:defPPr algn="ctr">
          <a:defRPr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00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 name="Danfoss Red">
      <a:srgbClr val="E2000F"/>
    </a:custClr>
    <a:custClr name="Danfoss Deep Red">
      <a:srgbClr val="B6000F"/>
    </a:custClr>
    <a:custClr name="White">
      <a:srgbClr val="FFFFFF"/>
    </a:custClr>
    <a:custClr name="Black">
      <a:srgbClr val="000000"/>
    </a:custClr>
    <a:custClr name="Gray">
      <a:srgbClr val="869098"/>
    </a:custClr>
    <a:custClr name="80% Danfoss Deep Red">
      <a:srgbClr val="C44A34"/>
    </a:custClr>
    <a:custClr name="60% Danfoss Deep Red">
      <a:srgbClr val="D3785E"/>
    </a:custClr>
    <a:custClr name="40% Danfoss Deep Red">
      <a:srgbClr val="E2A690"/>
    </a:custClr>
    <a:custClr name="20% Danfoss Deep Red">
      <a:srgbClr val="F1D3C7"/>
    </a:custClr>
    <a:custClr name="10% Danfoss Deep Red">
      <a:srgbClr val="F8E9E3"/>
    </a:custClr>
    <a:custClr name="80% Black">
      <a:srgbClr val="575756"/>
    </a:custClr>
    <a:custClr name="60% Black">
      <a:srgbClr val="878786"/>
    </a:custClr>
    <a:custClr name="40% Black (Text)">
      <a:srgbClr val="B0B0B1"/>
    </a:custClr>
    <a:custClr name="20% Black">
      <a:srgbClr val="D8D8D9"/>
    </a:custClr>
    <a:custClr name="10% Black">
      <a:srgbClr val="EBEBEB"/>
    </a:custClr>
    <a:custClr name="80% Gray">
      <a:srgbClr val="869098"/>
    </a:custClr>
    <a:custClr name="60% Gray">
      <a:srgbClr val="B4BCC3"/>
    </a:custClr>
    <a:custClr name="40% Gray">
      <a:srgbClr val="CCD3D8"/>
    </a:custClr>
    <a:custClr name="20% Gray">
      <a:srgbClr val="E5E8EB"/>
    </a:custClr>
    <a:custClr name="10% Gray">
      <a:srgbClr val="F1F3F5"/>
    </a:custClr>
  </a:custClrLst>
  <a:extLst>
    <a:ext uri="{05A4C25C-085E-4340-85A3-A5531E510DB2}">
      <thm15:themeFamily xmlns:thm15="http://schemas.microsoft.com/office/thememl/2012/main" name="Danfoss Template 1" id="{70D41886-251D-4B0E-AF81-AEE1E007E710}" vid="{131A4D57-3457-43B5-A28D-F84A853CB088}"/>
    </a:ext>
  </a:extLst>
</a:theme>
</file>

<file path=ppt/theme/theme8.xml><?xml version="1.0" encoding="utf-8"?>
<a:theme xmlns:a="http://schemas.openxmlformats.org/drawingml/2006/main" name="1_Danfoss 4_3_template">
  <a:themeElements>
    <a:clrScheme name="Danfoss">
      <a:dk1>
        <a:srgbClr val="000000"/>
      </a:dk1>
      <a:lt1>
        <a:sysClr val="window" lastClr="FFFFFF"/>
      </a:lt1>
      <a:dk2>
        <a:srgbClr val="878786"/>
      </a:dk2>
      <a:lt2>
        <a:srgbClr val="B4BCC3"/>
      </a:lt2>
      <a:accent1>
        <a:srgbClr val="B10A11"/>
      </a:accent1>
      <a:accent2>
        <a:srgbClr val="E60A11"/>
      </a:accent2>
      <a:accent3>
        <a:srgbClr val="869199"/>
      </a:accent3>
      <a:accent4>
        <a:srgbClr val="C44A34"/>
      </a:accent4>
      <a:accent5>
        <a:srgbClr val="9DA7AF"/>
      </a:accent5>
      <a:accent6>
        <a:srgbClr val="575757"/>
      </a:accent6>
      <a:hlink>
        <a:srgbClr val="E2000F"/>
      </a:hlink>
      <a:folHlink>
        <a:srgbClr val="869098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60A11"/>
        </a:solidFill>
        <a:ln w="9525">
          <a:solidFill>
            <a:srgbClr val="E60A11"/>
          </a:solidFill>
        </a:ln>
      </a:spPr>
      <a:bodyPr rtlCol="0" anchor="ctr"/>
      <a:lstStyle>
        <a:defPPr algn="ctr">
          <a:defRPr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00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 name="Danfoss Red">
      <a:srgbClr val="E2000F"/>
    </a:custClr>
    <a:custClr name="Danfoss Deep Red">
      <a:srgbClr val="B6000F"/>
    </a:custClr>
    <a:custClr name="White">
      <a:srgbClr val="FFFFFF"/>
    </a:custClr>
    <a:custClr name="Black">
      <a:srgbClr val="000000"/>
    </a:custClr>
    <a:custClr name="Gray">
      <a:srgbClr val="869098"/>
    </a:custClr>
    <a:custClr name="80% Danfoss Deep Red">
      <a:srgbClr val="C44A34"/>
    </a:custClr>
    <a:custClr name="60% Danfoss Deep Red">
      <a:srgbClr val="D3785E"/>
    </a:custClr>
    <a:custClr name="40% Danfoss Deep Red">
      <a:srgbClr val="E2A690"/>
    </a:custClr>
    <a:custClr name="20% Danfoss Deep Red">
      <a:srgbClr val="F1D3C7"/>
    </a:custClr>
    <a:custClr name="10% Danfoss Deep Red">
      <a:srgbClr val="F8E9E3"/>
    </a:custClr>
    <a:custClr name="80% Black">
      <a:srgbClr val="575756"/>
    </a:custClr>
    <a:custClr name="60% Black">
      <a:srgbClr val="878786"/>
    </a:custClr>
    <a:custClr name="40% Black (Text)">
      <a:srgbClr val="B0B0B1"/>
    </a:custClr>
    <a:custClr name="20% Black">
      <a:srgbClr val="D8D8D9"/>
    </a:custClr>
    <a:custClr name="10% Black">
      <a:srgbClr val="EBEBEB"/>
    </a:custClr>
    <a:custClr name="80% Gray">
      <a:srgbClr val="869098"/>
    </a:custClr>
    <a:custClr name="60% Gray">
      <a:srgbClr val="B4BCC3"/>
    </a:custClr>
    <a:custClr name="40% Gray">
      <a:srgbClr val="CCD3D8"/>
    </a:custClr>
    <a:custClr name="20% Gray">
      <a:srgbClr val="E5E8EB"/>
    </a:custClr>
    <a:custClr name="10% Gray">
      <a:srgbClr val="F1F3F5"/>
    </a:custClr>
  </a:custClrLst>
</a:theme>
</file>

<file path=ppt/theme/theme9.xml><?xml version="1.0" encoding="utf-8"?>
<a:theme xmlns:a="http://schemas.openxmlformats.org/drawingml/2006/main" name="3_Heating Segment 16_9 (widescreen only)">
  <a:themeElements>
    <a:clrScheme name="Danfoss">
      <a:dk1>
        <a:srgbClr val="000000"/>
      </a:dk1>
      <a:lt1>
        <a:sysClr val="window" lastClr="FFFFFF"/>
      </a:lt1>
      <a:dk2>
        <a:srgbClr val="878786"/>
      </a:dk2>
      <a:lt2>
        <a:srgbClr val="B4BCC3"/>
      </a:lt2>
      <a:accent1>
        <a:srgbClr val="B10A11"/>
      </a:accent1>
      <a:accent2>
        <a:srgbClr val="E60A11"/>
      </a:accent2>
      <a:accent3>
        <a:srgbClr val="869199"/>
      </a:accent3>
      <a:accent4>
        <a:srgbClr val="C44A34"/>
      </a:accent4>
      <a:accent5>
        <a:srgbClr val="9DA7AF"/>
      </a:accent5>
      <a:accent6>
        <a:srgbClr val="575757"/>
      </a:accent6>
      <a:hlink>
        <a:srgbClr val="E2000F"/>
      </a:hlink>
      <a:folHlink>
        <a:srgbClr val="869098"/>
      </a:folHlink>
    </a:clrScheme>
    <a:fontScheme name="Po meri 7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60A11"/>
        </a:solidFill>
        <a:ln w="9525">
          <a:solidFill>
            <a:srgbClr val="E60A11"/>
          </a:solidFill>
        </a:ln>
      </a:spPr>
      <a:bodyPr rtlCol="0" anchor="ctr"/>
      <a:lstStyle>
        <a:defPPr algn="ctr">
          <a:defRPr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00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 name="Danfoss Red">
      <a:srgbClr val="E2000F"/>
    </a:custClr>
    <a:custClr name="Danfoss Deep Red">
      <a:srgbClr val="B6000F"/>
    </a:custClr>
    <a:custClr name="White">
      <a:srgbClr val="FFFFFF"/>
    </a:custClr>
    <a:custClr name="Black">
      <a:srgbClr val="000000"/>
    </a:custClr>
    <a:custClr name="Gray">
      <a:srgbClr val="869098"/>
    </a:custClr>
    <a:custClr name="80% Danfoss Deep Red">
      <a:srgbClr val="C44A34"/>
    </a:custClr>
    <a:custClr name="60% Danfoss Deep Red">
      <a:srgbClr val="D3785E"/>
    </a:custClr>
    <a:custClr name="40% Danfoss Deep Red">
      <a:srgbClr val="E2A690"/>
    </a:custClr>
    <a:custClr name="20% Danfoss Deep Red">
      <a:srgbClr val="F1D3C7"/>
    </a:custClr>
    <a:custClr name="10% Danfoss Deep Red">
      <a:srgbClr val="F8E9E3"/>
    </a:custClr>
    <a:custClr name="80% Black">
      <a:srgbClr val="575756"/>
    </a:custClr>
    <a:custClr name="60% Black">
      <a:srgbClr val="878786"/>
    </a:custClr>
    <a:custClr name="40% Black (Text)">
      <a:srgbClr val="B0B0B1"/>
    </a:custClr>
    <a:custClr name="20% Black">
      <a:srgbClr val="D8D8D9"/>
    </a:custClr>
    <a:custClr name="10% Black">
      <a:srgbClr val="EBEBEB"/>
    </a:custClr>
    <a:custClr name="80% Gray">
      <a:srgbClr val="869098"/>
    </a:custClr>
    <a:custClr name="60% Gray">
      <a:srgbClr val="B4BCC3"/>
    </a:custClr>
    <a:custClr name="40% Gray">
      <a:srgbClr val="CCD3D8"/>
    </a:custClr>
    <a:custClr name="20% Gray">
      <a:srgbClr val="E5E8EB"/>
    </a:custClr>
    <a:custClr name="10% Gray">
      <a:srgbClr val="F1F3F5"/>
    </a:custClr>
  </a:custClrLst>
</a:theme>
</file>

<file path=ppt/theme/themeOverride1.xml><?xml version="1.0" encoding="utf-8"?>
<a:themeOverride xmlns:a="http://schemas.openxmlformats.org/drawingml/2006/main">
  <a:clrScheme name="Danfoss">
    <a:dk1>
      <a:srgbClr val="000000"/>
    </a:dk1>
    <a:lt1>
      <a:sysClr val="window" lastClr="FFFFFF"/>
    </a:lt1>
    <a:dk2>
      <a:srgbClr val="878786"/>
    </a:dk2>
    <a:lt2>
      <a:srgbClr val="B4BCC3"/>
    </a:lt2>
    <a:accent1>
      <a:srgbClr val="B10A11"/>
    </a:accent1>
    <a:accent2>
      <a:srgbClr val="E60A11"/>
    </a:accent2>
    <a:accent3>
      <a:srgbClr val="869199"/>
    </a:accent3>
    <a:accent4>
      <a:srgbClr val="C44A34"/>
    </a:accent4>
    <a:accent5>
      <a:srgbClr val="9DA7AF"/>
    </a:accent5>
    <a:accent6>
      <a:srgbClr val="575757"/>
    </a:accent6>
    <a:hlink>
      <a:srgbClr val="E2000F"/>
    </a:hlink>
    <a:folHlink>
      <a:srgbClr val="869098"/>
    </a:folHlink>
  </a:clrScheme>
  <a:fontScheme name="Aspect">
    <a:majorFont>
      <a:latin typeface="Verdana"/>
      <a:ea typeface=""/>
      <a:cs typeface=""/>
      <a:font script="Jpan" typeface="ＭＳ ゴシック"/>
      <a:font script="Hang" typeface="굴림"/>
      <a:font script="Hans" typeface="微软雅黑"/>
      <a:font script="Hant" typeface="微軟正黑體"/>
      <a:font script="Arab" typeface="Tahoma"/>
      <a:font script="Hebr" typeface="Tahoma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ajorFont>
    <a:minorFont>
      <a:latin typeface="Verdana"/>
      <a:ea typeface=""/>
      <a:cs typeface=""/>
      <a:font script="Jpan" typeface="ＭＳ ゴシック"/>
      <a:font script="Hang" typeface="굴림"/>
      <a:font script="Hans" typeface="微软雅黑"/>
      <a:font script="Hant" typeface="微軟正黑體"/>
      <a:font script="Arab" typeface="Tahoma"/>
      <a:font script="Hebr" typeface="Tahoma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Blue">
    <a:dk1>
      <a:sysClr val="windowText" lastClr="000000"/>
    </a:dk1>
    <a:lt1>
      <a:sysClr val="window" lastClr="FFFFFF"/>
    </a:lt1>
    <a:dk2>
      <a:srgbClr val="17406D"/>
    </a:dk2>
    <a:lt2>
      <a:srgbClr val="DBEF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Blue">
    <a:dk1>
      <a:sysClr val="windowText" lastClr="000000"/>
    </a:dk1>
    <a:lt1>
      <a:sysClr val="window" lastClr="FFFFFF"/>
    </a:lt1>
    <a:dk2>
      <a:srgbClr val="17406D"/>
    </a:dk2>
    <a:lt2>
      <a:srgbClr val="DBEF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4A8D44E9AB0E49AABF8AE56D5988D9" ma:contentTypeVersion="3" ma:contentTypeDescription="Create a new document." ma:contentTypeScope="" ma:versionID="f365699b3a232bb229d38e970c685f5e">
  <xsd:schema xmlns:xsd="http://www.w3.org/2001/XMLSchema" xmlns:xs="http://www.w3.org/2001/XMLSchema" xmlns:p="http://schemas.microsoft.com/office/2006/metadata/properties" xmlns:ns2="0454db14-5c0a-443f-9a3c-a2b963ced136" targetNamespace="http://schemas.microsoft.com/office/2006/metadata/properties" ma:root="true" ma:fieldsID="5398b9b16b10ae2d7642fa2fbdcf5206" ns2:_="">
    <xsd:import namespace="0454db14-5c0a-443f-9a3c-a2b963ced13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54db14-5c0a-443f-9a3c-a2b963ced1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2D02104-679C-4895-A734-0D208BE325B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D85BBC9-FFCE-43FD-8216-6E96640845E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E26D813-3D06-444C-82D6-EE86254444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54db14-5c0a-443f-9a3c-a2b963ced1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8d6a82de-332f-43b8-a8a7-1928fd67507f}" enabled="1" method="Standard" siteId="{097464b8-069c-453e-9254-c17ec707310d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1470</Words>
  <Application>Microsoft Office PowerPoint</Application>
  <PresentationFormat>On-screen Show (16:9)</PresentationFormat>
  <Paragraphs>347</Paragraphs>
  <Slides>22</Slides>
  <Notes>12</Notes>
  <HiddenSlides>0</HiddenSlides>
  <MMClips>1</MMClips>
  <ScaleCrop>false</ScaleCrop>
  <HeadingPairs>
    <vt:vector size="10" baseType="variant">
      <vt:variant>
        <vt:lpstr>Fonts Used</vt:lpstr>
      </vt:variant>
      <vt:variant>
        <vt:i4>7</vt:i4>
      </vt:variant>
      <vt:variant>
        <vt:lpstr>Theme</vt:lpstr>
      </vt:variant>
      <vt:variant>
        <vt:i4>10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  <vt:variant>
        <vt:lpstr>Custom Shows</vt:lpstr>
      </vt:variant>
      <vt:variant>
        <vt:i4>23</vt:i4>
      </vt:variant>
    </vt:vector>
  </HeadingPairs>
  <TitlesOfParts>
    <vt:vector size="63" baseType="lpstr">
      <vt:lpstr>Arial</vt:lpstr>
      <vt:lpstr>Arial Nova</vt:lpstr>
      <vt:lpstr>Calibri</vt:lpstr>
      <vt:lpstr>Consolas</vt:lpstr>
      <vt:lpstr>Open Sans</vt:lpstr>
      <vt:lpstr>Verdana</vt:lpstr>
      <vt:lpstr>Wingdings</vt:lpstr>
      <vt:lpstr>Heating Segment 16_9 (widescreen only)</vt:lpstr>
      <vt:lpstr>1_Heating Segment 16_9 (widescreen only)</vt:lpstr>
      <vt:lpstr>Danfoss 4_3_template_Training+Divider_v4-1 (2)</vt:lpstr>
      <vt:lpstr>Heating Solutions template</vt:lpstr>
      <vt:lpstr>Danfoss 4_3_template</vt:lpstr>
      <vt:lpstr>2_Heating Segment 16_9 (widescreen only)</vt:lpstr>
      <vt:lpstr>Danfoss Template 1</vt:lpstr>
      <vt:lpstr>1_Danfoss 4_3_template</vt:lpstr>
      <vt:lpstr>3_Heating Segment 16_9 (widescreen only)</vt:lpstr>
      <vt:lpstr>4_Heating Segment 16_9 (widescreen only)</vt:lpstr>
      <vt:lpstr>think-cell Slide</vt:lpstr>
      <vt:lpstr>  Integracija obnovljivih izvora u tradicionalne sisteme daljinskog grejanja  Aktuelni trendovi, izazovi i rešenja </vt:lpstr>
      <vt:lpstr>PowerPoint Presentation</vt:lpstr>
      <vt:lpstr>Tri posebna poslovna segmenta sa stalnim rastom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Danfoss Leanheat® Sveobuhvatna rešenja za optimizaciju troškova toplotne energije u daljinskom grejanju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ECL Comfort 310/296   </vt:lpstr>
      <vt:lpstr>Nova dimenzija daljinskog grejanja   Titan™ by Danfoss</vt:lpstr>
      <vt:lpstr>„End-to-End“ sveobuhvatna optimizacija kao rešenje za integraciju obnovljivih izvora energije u tradicionalne sisteme</vt:lpstr>
      <vt:lpstr>PowerPoint Presentation</vt:lpstr>
      <vt:lpstr>dT optimization</vt:lpstr>
      <vt:lpstr>Optimal network design</vt:lpstr>
      <vt:lpstr>Decentralization</vt:lpstr>
      <vt:lpstr>energy savings</vt:lpstr>
      <vt:lpstr>peak energy demand</vt:lpstr>
      <vt:lpstr>legacy scada</vt:lpstr>
      <vt:lpstr>new business areas</vt:lpstr>
      <vt:lpstr>focus on customer</vt:lpstr>
      <vt:lpstr>ECL</vt:lpstr>
      <vt:lpstr>Enspire</vt:lpstr>
      <vt:lpstr>eTRV</vt:lpstr>
      <vt:lpstr>MCV</vt:lpstr>
      <vt:lpstr>Heat Selector</vt:lpstr>
      <vt:lpstr>DSA 1 mini</vt:lpstr>
      <vt:lpstr>Lean heat</vt:lpstr>
      <vt:lpstr>PICV</vt:lpstr>
      <vt:lpstr>DPC</vt:lpstr>
      <vt:lpstr>iSET</vt:lpstr>
      <vt:lpstr>iNET</vt:lpstr>
      <vt:lpstr>ASV</vt:lpstr>
      <vt:lpstr>AB-QM</vt:lpstr>
      <vt:lpstr>Heat meters</vt:lpstr>
      <vt:lpstr>OE3i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Integracija obnovljivih izvora u tradicionalne sisteme daljinskog grejanja  Aktuelni trendovi, izazovi i tehnička rešenja </dc:title>
  <dc:creator/>
  <cp:lastModifiedBy/>
  <cp:revision>5</cp:revision>
  <dcterms:created xsi:type="dcterms:W3CDTF">2016-04-20T06:08:52Z</dcterms:created>
  <dcterms:modified xsi:type="dcterms:W3CDTF">2023-05-23T09:33:46Z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:">
    <vt:lpwstr>www.skabelondesign.dk</vt:lpwstr>
  </property>
  <property fmtid="{D5CDD505-2E9C-101B-9397-08002B2CF9AE}" pid="3" name="ContentTypeId">
    <vt:lpwstr>0x010100E74A8D44E9AB0E49AABF8AE56D5988D9</vt:lpwstr>
  </property>
  <property fmtid="{D5CDD505-2E9C-101B-9397-08002B2CF9AE}" pid="4" name="TemplateUrl">
    <vt:lpwstr/>
  </property>
  <property fmtid="{D5CDD505-2E9C-101B-9397-08002B2CF9AE}" pid="5" name="Order">
    <vt:r8>1700</vt:r8>
  </property>
  <property fmtid="{D5CDD505-2E9C-101B-9397-08002B2CF9AE}" pid="6" name="xd_Signature">
    <vt:bool>false</vt:bool>
  </property>
  <property fmtid="{D5CDD505-2E9C-101B-9397-08002B2CF9AE}" pid="7" name="xd_ProgID">
    <vt:lpwstr/>
  </property>
  <property fmtid="{D5CDD505-2E9C-101B-9397-08002B2CF9AE}" pid="8" name="MSIP_Label_8d6a82de-332f-43b8-a8a7-1928fd67507f_Enabled">
    <vt:lpwstr>true</vt:lpwstr>
  </property>
  <property fmtid="{D5CDD505-2E9C-101B-9397-08002B2CF9AE}" pid="9" name="MSIP_Label_8d6a82de-332f-43b8-a8a7-1928fd67507f_SetDate">
    <vt:lpwstr>2021-05-26T09:28:21Z</vt:lpwstr>
  </property>
  <property fmtid="{D5CDD505-2E9C-101B-9397-08002B2CF9AE}" pid="10" name="MSIP_Label_8d6a82de-332f-43b8-a8a7-1928fd67507f_Method">
    <vt:lpwstr>Standard</vt:lpwstr>
  </property>
  <property fmtid="{D5CDD505-2E9C-101B-9397-08002B2CF9AE}" pid="11" name="MSIP_Label_8d6a82de-332f-43b8-a8a7-1928fd67507f_Name">
    <vt:lpwstr>1. Business</vt:lpwstr>
  </property>
  <property fmtid="{D5CDD505-2E9C-101B-9397-08002B2CF9AE}" pid="12" name="MSIP_Label_8d6a82de-332f-43b8-a8a7-1928fd67507f_SiteId">
    <vt:lpwstr>097464b8-069c-453e-9254-c17ec707310d</vt:lpwstr>
  </property>
  <property fmtid="{D5CDD505-2E9C-101B-9397-08002B2CF9AE}" pid="13" name="MSIP_Label_8d6a82de-332f-43b8-a8a7-1928fd67507f_ActionId">
    <vt:lpwstr>b3b16e1f-c076-4f2d-b25c-0bd05c053345</vt:lpwstr>
  </property>
  <property fmtid="{D5CDD505-2E9C-101B-9397-08002B2CF9AE}" pid="14" name="MSIP_Label_8d6a82de-332f-43b8-a8a7-1928fd67507f_ContentBits">
    <vt:lpwstr>2</vt:lpwstr>
  </property>
</Properties>
</file>