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2" r:id="rId2"/>
    <p:sldMasterId id="2147483707" r:id="rId3"/>
    <p:sldMasterId id="2147483732" r:id="rId4"/>
  </p:sldMasterIdLst>
  <p:notesMasterIdLst>
    <p:notesMasterId r:id="rId26"/>
  </p:notesMasterIdLst>
  <p:handoutMasterIdLst>
    <p:handoutMasterId r:id="rId27"/>
  </p:handoutMasterIdLst>
  <p:sldIdLst>
    <p:sldId id="2147376279" r:id="rId5"/>
    <p:sldId id="685" r:id="rId6"/>
    <p:sldId id="2147376499" r:id="rId7"/>
    <p:sldId id="2147376250" r:id="rId8"/>
    <p:sldId id="2147376498" r:id="rId9"/>
    <p:sldId id="828" r:id="rId10"/>
    <p:sldId id="989" r:id="rId11"/>
    <p:sldId id="1030" r:id="rId12"/>
    <p:sldId id="796" r:id="rId13"/>
    <p:sldId id="1043" r:id="rId14"/>
    <p:sldId id="904" r:id="rId15"/>
    <p:sldId id="1031" r:id="rId16"/>
    <p:sldId id="1032" r:id="rId17"/>
    <p:sldId id="2147376501" r:id="rId18"/>
    <p:sldId id="1033" r:id="rId19"/>
    <p:sldId id="1034" r:id="rId20"/>
    <p:sldId id="1035" r:id="rId21"/>
    <p:sldId id="1036" r:id="rId22"/>
    <p:sldId id="1028" r:id="rId23"/>
    <p:sldId id="1054" r:id="rId24"/>
    <p:sldId id="1017" r:id="rId25"/>
  </p:sldIdLst>
  <p:sldSz cx="10693400" cy="7561263"/>
  <p:notesSz cx="6797675" cy="9926638"/>
  <p:defaultText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54">
          <p15:clr>
            <a:srgbClr val="A4A3A4"/>
          </p15:clr>
        </p15:guide>
        <p15:guide id="2" orient="horz" pos="1111">
          <p15:clr>
            <a:srgbClr val="A4A3A4"/>
          </p15:clr>
        </p15:guide>
        <p15:guide id="3" orient="horz" pos="1428">
          <p15:clr>
            <a:srgbClr val="A4A3A4"/>
          </p15:clr>
        </p15:guide>
        <p15:guide id="4" orient="horz" pos="2789">
          <p15:clr>
            <a:srgbClr val="A4A3A4"/>
          </p15:clr>
        </p15:guide>
        <p15:guide id="5" pos="170">
          <p15:clr>
            <a:srgbClr val="A4A3A4"/>
          </p15:clr>
        </p15:guide>
        <p15:guide id="6" pos="6566">
          <p15:clr>
            <a:srgbClr val="A4A3A4"/>
          </p15:clr>
        </p15:guide>
        <p15:guide id="7" pos="374">
          <p15:clr>
            <a:srgbClr val="A4A3A4"/>
          </p15:clr>
        </p15:guide>
        <p15:guide id="8" pos="2597">
          <p15:clr>
            <a:srgbClr val="A4A3A4"/>
          </p15:clr>
        </p15:guide>
        <p15:guide id="9" pos="4820">
          <p15:clr>
            <a:srgbClr val="A4A3A4"/>
          </p15:clr>
        </p15:guide>
        <p15:guide id="10" pos="51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F4C"/>
    <a:srgbClr val="FFD180"/>
    <a:srgbClr val="B3E1DA"/>
    <a:srgbClr val="787878"/>
    <a:srgbClr val="D6D6D6"/>
    <a:srgbClr val="A6A6A6"/>
    <a:srgbClr val="CCCCCC"/>
    <a:srgbClr val="4DBAA8"/>
    <a:srgbClr val="80CE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830" autoAdjust="0"/>
  </p:normalViewPr>
  <p:slideViewPr>
    <p:cSldViewPr showGuides="1">
      <p:cViewPr varScale="1">
        <p:scale>
          <a:sx n="98" d="100"/>
          <a:sy n="98" d="100"/>
        </p:scale>
        <p:origin x="1542" y="90"/>
      </p:cViewPr>
      <p:guideLst>
        <p:guide orient="horz" pos="4354"/>
        <p:guide orient="horz" pos="1111"/>
        <p:guide orient="horz" pos="1428"/>
        <p:guide orient="horz" pos="2789"/>
        <p:guide pos="170"/>
        <p:guide pos="6566"/>
        <p:guide pos="374"/>
        <p:guide pos="2597"/>
        <p:guide pos="4820"/>
        <p:guide pos="510"/>
      </p:guideLst>
    </p:cSldViewPr>
  </p:slideViewPr>
  <p:outlineViewPr>
    <p:cViewPr>
      <p:scale>
        <a:sx n="33" d="100"/>
        <a:sy n="33" d="100"/>
      </p:scale>
      <p:origin x="0" y="54480"/>
    </p:cViewPr>
    <p:sldLst>
      <p:sld r:id="rId1" collapse="1"/>
    </p:sldLst>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90" d="100"/>
          <a:sy n="90" d="100"/>
        </p:scale>
        <p:origin x="-3714" y="-10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2945659" cy="496332"/>
          </a:xfrm>
          <a:prstGeom prst="rect">
            <a:avLst/>
          </a:prstGeom>
        </p:spPr>
        <p:txBody>
          <a:bodyPr vert="horz" lIns="91440" tIns="45720" rIns="91440" bIns="45720" rtlCol="0"/>
          <a:lstStyle>
            <a:lvl1pPr algn="l">
              <a:defRPr sz="1200"/>
            </a:lvl1pPr>
          </a:lstStyle>
          <a:p>
            <a:endParaRPr lang="de-DE" sz="1000"/>
          </a:p>
        </p:txBody>
      </p:sp>
      <p:sp>
        <p:nvSpPr>
          <p:cNvPr id="3" name="Datumsplatzhalter 2"/>
          <p:cNvSpPr>
            <a:spLocks noGrp="1"/>
          </p:cNvSpPr>
          <p:nvPr>
            <p:ph type="dt" sz="quarter" idx="1"/>
          </p:nvPr>
        </p:nvSpPr>
        <p:spPr>
          <a:xfrm>
            <a:off x="3850445" y="0"/>
            <a:ext cx="2945659" cy="496332"/>
          </a:xfrm>
          <a:prstGeom prst="rect">
            <a:avLst/>
          </a:prstGeom>
        </p:spPr>
        <p:txBody>
          <a:bodyPr vert="horz" lIns="91440" tIns="45720" rIns="91440" bIns="45720" rtlCol="0"/>
          <a:lstStyle>
            <a:lvl1pPr algn="r">
              <a:defRPr sz="1200"/>
            </a:lvl1pPr>
          </a:lstStyle>
          <a:p>
            <a:fld id="{136BF622-7F4C-4CC9-AFF1-2EC9AD8679B9}" type="datetime1">
              <a:rPr lang="en-US" sz="1000" smtClean="0"/>
              <a:t>5/25/2023</a:t>
            </a:fld>
            <a:endParaRPr lang="de-DE" sz="1000"/>
          </a:p>
        </p:txBody>
      </p:sp>
      <p:sp>
        <p:nvSpPr>
          <p:cNvPr id="4" name="Fußzeilenplatzhalter 3"/>
          <p:cNvSpPr>
            <a:spLocks noGrp="1"/>
          </p:cNvSpPr>
          <p:nvPr>
            <p:ph type="ftr" sz="quarter" idx="2"/>
          </p:nvPr>
        </p:nvSpPr>
        <p:spPr>
          <a:xfrm>
            <a:off x="2" y="9428584"/>
            <a:ext cx="2945659" cy="496332"/>
          </a:xfrm>
          <a:prstGeom prst="rect">
            <a:avLst/>
          </a:prstGeom>
        </p:spPr>
        <p:txBody>
          <a:bodyPr vert="horz" lIns="91440" tIns="45720" rIns="91440" bIns="45720" rtlCol="0" anchor="b"/>
          <a:lstStyle>
            <a:lvl1pPr algn="l">
              <a:defRPr sz="1200"/>
            </a:lvl1pPr>
          </a:lstStyle>
          <a:p>
            <a:endParaRPr lang="de-DE" sz="1000"/>
          </a:p>
        </p:txBody>
      </p:sp>
      <p:sp>
        <p:nvSpPr>
          <p:cNvPr id="5" name="Foliennummernplatzhalter 4"/>
          <p:cNvSpPr>
            <a:spLocks noGrp="1"/>
          </p:cNvSpPr>
          <p:nvPr>
            <p:ph type="sldNum" sz="quarter" idx="3"/>
          </p:nvPr>
        </p:nvSpPr>
        <p:spPr>
          <a:xfrm>
            <a:off x="3850445" y="9428584"/>
            <a:ext cx="2945659" cy="496332"/>
          </a:xfrm>
          <a:prstGeom prst="rect">
            <a:avLst/>
          </a:prstGeom>
        </p:spPr>
        <p:txBody>
          <a:bodyPr vert="horz" lIns="91440" tIns="45720" rIns="91440" bIns="45720" rtlCol="0" anchor="b"/>
          <a:lstStyle>
            <a:lvl1pPr algn="r">
              <a:defRPr sz="1200"/>
            </a:lvl1pPr>
          </a:lstStyle>
          <a:p>
            <a:fld id="{EC0E79C5-E7A9-420F-A239-89FCBCAFA2AD}" type="slidenum">
              <a:rPr lang="de-DE" sz="1000" smtClean="0"/>
              <a:pPr/>
              <a:t>‹#›</a:t>
            </a:fld>
            <a:endParaRPr lang="de-DE" sz="1000"/>
          </a:p>
        </p:txBody>
      </p:sp>
    </p:spTree>
    <p:extLst>
      <p:ext uri="{BB962C8B-B14F-4D97-AF65-F5344CB8AC3E}">
        <p14:creationId xmlns:p14="http://schemas.microsoft.com/office/powerpoint/2010/main" val="299601431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2945659" cy="496332"/>
          </a:xfrm>
          <a:prstGeom prst="rect">
            <a:avLst/>
          </a:prstGeom>
        </p:spPr>
        <p:txBody>
          <a:bodyPr vert="horz" lIns="91440" tIns="45720" rIns="91440" bIns="45720" rtlCol="0"/>
          <a:lstStyle>
            <a:lvl1pPr algn="l">
              <a:defRPr sz="1000"/>
            </a:lvl1pPr>
          </a:lstStyle>
          <a:p>
            <a:endParaRPr lang="de-DE"/>
          </a:p>
        </p:txBody>
      </p:sp>
      <p:sp>
        <p:nvSpPr>
          <p:cNvPr id="3" name="Datumsplatzhalter 2"/>
          <p:cNvSpPr>
            <a:spLocks noGrp="1"/>
          </p:cNvSpPr>
          <p:nvPr>
            <p:ph type="dt" idx="1"/>
          </p:nvPr>
        </p:nvSpPr>
        <p:spPr>
          <a:xfrm>
            <a:off x="3850445" y="0"/>
            <a:ext cx="2945659" cy="496332"/>
          </a:xfrm>
          <a:prstGeom prst="rect">
            <a:avLst/>
          </a:prstGeom>
        </p:spPr>
        <p:txBody>
          <a:bodyPr vert="horz" lIns="91440" tIns="45720" rIns="91440" bIns="45720" rtlCol="0"/>
          <a:lstStyle>
            <a:lvl1pPr algn="r">
              <a:defRPr sz="1000"/>
            </a:lvl1pPr>
          </a:lstStyle>
          <a:p>
            <a:fld id="{690484B2-5E9B-44FF-B964-97C6F8243190}" type="datetime1">
              <a:rPr lang="en-US" smtClean="0"/>
              <a:t>5/25/2023</a:t>
            </a:fld>
            <a:endParaRPr lang="de-DE"/>
          </a:p>
        </p:txBody>
      </p:sp>
      <p:sp>
        <p:nvSpPr>
          <p:cNvPr id="4" name="Folienbildplatzhalter 3"/>
          <p:cNvSpPr>
            <a:spLocks noGrp="1" noRot="1" noChangeAspect="1"/>
          </p:cNvSpPr>
          <p:nvPr>
            <p:ph type="sldImg" idx="2"/>
          </p:nvPr>
        </p:nvSpPr>
        <p:spPr>
          <a:xfrm>
            <a:off x="766763" y="744538"/>
            <a:ext cx="526415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2" y="9428584"/>
            <a:ext cx="2945659" cy="496332"/>
          </a:xfrm>
          <a:prstGeom prst="rect">
            <a:avLst/>
          </a:prstGeom>
        </p:spPr>
        <p:txBody>
          <a:bodyPr vert="horz" lIns="91440" tIns="45720" rIns="91440" bIns="45720" rtlCol="0" anchor="b"/>
          <a:lstStyle>
            <a:lvl1pPr algn="l">
              <a:defRPr sz="1000"/>
            </a:lvl1pPr>
          </a:lstStyle>
          <a:p>
            <a:endParaRPr lang="de-DE"/>
          </a:p>
        </p:txBody>
      </p:sp>
      <p:sp>
        <p:nvSpPr>
          <p:cNvPr id="7" name="Foliennummernplatzhalter 6"/>
          <p:cNvSpPr>
            <a:spLocks noGrp="1"/>
          </p:cNvSpPr>
          <p:nvPr>
            <p:ph type="sldNum" sz="quarter" idx="5"/>
          </p:nvPr>
        </p:nvSpPr>
        <p:spPr>
          <a:xfrm>
            <a:off x="3850445" y="9428584"/>
            <a:ext cx="2945659" cy="496332"/>
          </a:xfrm>
          <a:prstGeom prst="rect">
            <a:avLst/>
          </a:prstGeom>
        </p:spPr>
        <p:txBody>
          <a:bodyPr vert="horz" lIns="91440" tIns="45720" rIns="91440" bIns="45720" rtlCol="0" anchor="b"/>
          <a:lstStyle>
            <a:lvl1pPr algn="r">
              <a:defRPr sz="1000"/>
            </a:lvl1pPr>
          </a:lstStyle>
          <a:p>
            <a:fld id="{7E508BDA-04D7-4872-982C-2D1A40C9BBE1}" type="slidenum">
              <a:rPr lang="de-DE" smtClean="0"/>
              <a:pPr/>
              <a:t>‹#›</a:t>
            </a:fld>
            <a:endParaRPr lang="de-DE"/>
          </a:p>
        </p:txBody>
      </p:sp>
    </p:spTree>
    <p:extLst>
      <p:ext uri="{BB962C8B-B14F-4D97-AF65-F5344CB8AC3E}">
        <p14:creationId xmlns:p14="http://schemas.microsoft.com/office/powerpoint/2010/main" val="216220216"/>
      </p:ext>
    </p:extLst>
  </p:cSld>
  <p:clrMap bg1="lt1" tx1="dk1" bg2="lt2" tx2="dk2" accent1="accent1" accent2="accent2" accent3="accent3" accent4="accent4" accent5="accent5" accent6="accent6" hlink="hlink" folHlink="folHlink"/>
  <p:hf sldNum="0" hdr="0" ftr="0" dt="0"/>
  <p:notesStyle>
    <a:lvl1pPr marL="195573" indent="-195573" algn="l" defTabSz="1043056" rtl="0" eaLnBrk="1" latinLnBrk="0" hangingPunct="1">
      <a:buClr>
        <a:schemeClr val="accent1"/>
      </a:buClr>
      <a:buFont typeface="Verdana" pitchFamily="34" charset="0"/>
      <a:buChar char="•"/>
      <a:defRPr sz="1500" kern="1200">
        <a:solidFill>
          <a:schemeClr val="tx1"/>
        </a:solidFill>
        <a:latin typeface="+mn-lt"/>
        <a:ea typeface="+mn-ea"/>
        <a:cs typeface="+mn-cs"/>
      </a:defRPr>
    </a:lvl1pPr>
    <a:lvl2pPr marL="516096" indent="-307846" algn="l" defTabSz="1043056" rtl="0" eaLnBrk="1" latinLnBrk="0" hangingPunct="1">
      <a:buClr>
        <a:schemeClr val="accent1"/>
      </a:buClr>
      <a:buFont typeface="Verdana" pitchFamily="34" charset="0"/>
      <a:buChar char="−"/>
      <a:defRPr sz="1500" kern="1200">
        <a:solidFill>
          <a:schemeClr val="tx1"/>
        </a:solidFill>
        <a:latin typeface="+mn-lt"/>
        <a:ea typeface="+mn-ea"/>
        <a:cs typeface="+mn-cs"/>
      </a:defRPr>
    </a:lvl2pPr>
    <a:lvl3pPr marL="823942" indent="-307846" algn="l" defTabSz="1043056" rtl="0" eaLnBrk="1" latinLnBrk="0" hangingPunct="1">
      <a:buClr>
        <a:schemeClr val="accent1"/>
      </a:buClr>
      <a:buFont typeface="Verdana" pitchFamily="34" charset="0"/>
      <a:buChar char="−"/>
      <a:defRPr sz="1500" kern="1200">
        <a:solidFill>
          <a:schemeClr val="tx1"/>
        </a:solidFill>
        <a:latin typeface="+mn-lt"/>
        <a:ea typeface="+mn-ea"/>
        <a:cs typeface="+mn-cs"/>
      </a:defRPr>
    </a:lvl3pPr>
    <a:lvl4pPr marL="1119112" indent="-295171" algn="l" defTabSz="1043056" rtl="0" eaLnBrk="1" latinLnBrk="0" hangingPunct="1">
      <a:buClr>
        <a:schemeClr val="accent1"/>
      </a:buClr>
      <a:buFont typeface="Verdana" pitchFamily="34" charset="0"/>
      <a:buChar char="−"/>
      <a:defRPr sz="1500" kern="1200">
        <a:solidFill>
          <a:schemeClr val="tx1"/>
        </a:solidFill>
        <a:latin typeface="+mn-lt"/>
        <a:ea typeface="+mn-ea"/>
        <a:cs typeface="+mn-cs"/>
      </a:defRPr>
    </a:lvl4pPr>
    <a:lvl5pPr marL="1426959" indent="-307846" algn="l" defTabSz="1043056" rtl="0" eaLnBrk="1" latinLnBrk="0" hangingPunct="1">
      <a:buClr>
        <a:schemeClr val="accent1"/>
      </a:buClr>
      <a:buFont typeface="Verdana" pitchFamily="34" charset="0"/>
      <a:buChar char="−"/>
      <a:defRPr sz="1500" kern="1200">
        <a:solidFill>
          <a:schemeClr val="tx1"/>
        </a:solidFill>
        <a:latin typeface="+mn-lt"/>
        <a:ea typeface="+mn-ea"/>
        <a:cs typeface="+mn-cs"/>
      </a:defRPr>
    </a:lvl5pPr>
    <a:lvl6pPr marL="2607640" algn="l" defTabSz="1043056" rtl="0" eaLnBrk="1" latinLnBrk="0" hangingPunct="1">
      <a:defRPr sz="1400" kern="1200">
        <a:solidFill>
          <a:schemeClr val="tx1"/>
        </a:solidFill>
        <a:latin typeface="+mn-lt"/>
        <a:ea typeface="+mn-ea"/>
        <a:cs typeface="+mn-cs"/>
      </a:defRPr>
    </a:lvl6pPr>
    <a:lvl7pPr marL="3129168" algn="l" defTabSz="1043056" rtl="0" eaLnBrk="1" latinLnBrk="0" hangingPunct="1">
      <a:defRPr sz="1400" kern="1200">
        <a:solidFill>
          <a:schemeClr val="tx1"/>
        </a:solidFill>
        <a:latin typeface="+mn-lt"/>
        <a:ea typeface="+mn-ea"/>
        <a:cs typeface="+mn-cs"/>
      </a:defRPr>
    </a:lvl7pPr>
    <a:lvl8pPr marL="3650696" algn="l" defTabSz="1043056" rtl="0" eaLnBrk="1" latinLnBrk="0" hangingPunct="1">
      <a:defRPr sz="1400" kern="1200">
        <a:solidFill>
          <a:schemeClr val="tx1"/>
        </a:solidFill>
        <a:latin typeface="+mn-lt"/>
        <a:ea typeface="+mn-ea"/>
        <a:cs typeface="+mn-cs"/>
      </a:defRPr>
    </a:lvl8pPr>
    <a:lvl9pPr marL="4172224" algn="l" defTabSz="104305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1188980" rtl="0" eaLnBrk="1" fontAlgn="auto" latinLnBrk="0" hangingPunct="1">
              <a:lnSpc>
                <a:spcPct val="100000"/>
              </a:lnSpc>
              <a:spcBef>
                <a:spcPts val="0"/>
              </a:spcBef>
              <a:spcAft>
                <a:spcPts val="0"/>
              </a:spcAft>
              <a:buClrTx/>
              <a:buSzTx/>
              <a:buFontTx/>
              <a:buNone/>
              <a:tabLst/>
              <a:defRPr/>
            </a:pPr>
            <a:fld id="{7E508BDA-04D7-4872-982C-2D1A40C9BBE1}" type="slidenum">
              <a:rPr kumimoji="0" lang="de-DE" sz="10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1188980" rtl="0" eaLnBrk="1" fontAlgn="auto" latinLnBrk="0" hangingPunct="1">
                <a:lnSpc>
                  <a:spcPct val="100000"/>
                </a:lnSpc>
                <a:spcBef>
                  <a:spcPts val="0"/>
                </a:spcBef>
                <a:spcAft>
                  <a:spcPts val="0"/>
                </a:spcAft>
                <a:buClrTx/>
                <a:buSzTx/>
                <a:buFontTx/>
                <a:buNone/>
                <a:tabLst/>
                <a:defRPr/>
              </a:pPr>
              <a:t>1</a:t>
            </a:fld>
            <a:endParaRPr kumimoji="0" lang="de-DE" sz="10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81422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p:cNvSpPr>
            <a:spLocks noGrp="1" noRot="1" noChangeAspect="1" noTextEdit="1"/>
          </p:cNvSpPr>
          <p:nvPr>
            <p:ph type="sldImg"/>
          </p:nvPr>
        </p:nvSpPr>
        <p:spPr>
          <a:ln/>
        </p:spPr>
      </p:sp>
      <p:sp>
        <p:nvSpPr>
          <p:cNvPr id="3072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72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spcBef>
                <a:spcPct val="30000"/>
              </a:spcBef>
              <a:defRPr sz="1000">
                <a:solidFill>
                  <a:schemeClr val="tx1"/>
                </a:solidFill>
                <a:latin typeface="Verdana" pitchFamily="34" charset="0"/>
              </a:defRPr>
            </a:lvl1pPr>
            <a:lvl2pPr marL="742950" indent="-285750" defTabSz="954088" eaLnBrk="0" hangingPunct="0">
              <a:spcBef>
                <a:spcPct val="30000"/>
              </a:spcBef>
              <a:defRPr sz="1000">
                <a:solidFill>
                  <a:schemeClr val="tx1"/>
                </a:solidFill>
                <a:latin typeface="Verdana" pitchFamily="34" charset="0"/>
              </a:defRPr>
            </a:lvl2pPr>
            <a:lvl3pPr marL="1143000" indent="-228600" defTabSz="954088" eaLnBrk="0" hangingPunct="0">
              <a:spcBef>
                <a:spcPct val="30000"/>
              </a:spcBef>
              <a:defRPr sz="1000">
                <a:solidFill>
                  <a:schemeClr val="tx1"/>
                </a:solidFill>
                <a:latin typeface="Verdana" pitchFamily="34" charset="0"/>
              </a:defRPr>
            </a:lvl3pPr>
            <a:lvl4pPr marL="1600200" indent="-228600" defTabSz="954088" eaLnBrk="0" hangingPunct="0">
              <a:spcBef>
                <a:spcPct val="30000"/>
              </a:spcBef>
              <a:defRPr sz="1000">
                <a:solidFill>
                  <a:schemeClr val="tx1"/>
                </a:solidFill>
                <a:latin typeface="Verdana" pitchFamily="34" charset="0"/>
              </a:defRPr>
            </a:lvl4pPr>
            <a:lvl5pPr marL="2057400" indent="-228600" defTabSz="954088" eaLnBrk="0" hangingPunct="0">
              <a:spcBef>
                <a:spcPct val="30000"/>
              </a:spcBef>
              <a:defRPr sz="1000">
                <a:solidFill>
                  <a:schemeClr val="tx1"/>
                </a:solidFill>
                <a:latin typeface="Verdana" pitchFamily="34" charset="0"/>
              </a:defRPr>
            </a:lvl5pPr>
            <a:lvl6pPr marL="2514600" indent="-228600" defTabSz="954088" eaLnBrk="0" fontAlgn="base" hangingPunct="0">
              <a:spcBef>
                <a:spcPct val="30000"/>
              </a:spcBef>
              <a:spcAft>
                <a:spcPct val="0"/>
              </a:spcAft>
              <a:defRPr sz="1000">
                <a:solidFill>
                  <a:schemeClr val="tx1"/>
                </a:solidFill>
                <a:latin typeface="Verdana" pitchFamily="34" charset="0"/>
              </a:defRPr>
            </a:lvl6pPr>
            <a:lvl7pPr marL="2971800" indent="-228600" defTabSz="954088" eaLnBrk="0" fontAlgn="base" hangingPunct="0">
              <a:spcBef>
                <a:spcPct val="30000"/>
              </a:spcBef>
              <a:spcAft>
                <a:spcPct val="0"/>
              </a:spcAft>
              <a:defRPr sz="1000">
                <a:solidFill>
                  <a:schemeClr val="tx1"/>
                </a:solidFill>
                <a:latin typeface="Verdana" pitchFamily="34" charset="0"/>
              </a:defRPr>
            </a:lvl7pPr>
            <a:lvl8pPr marL="3429000" indent="-228600" defTabSz="954088" eaLnBrk="0" fontAlgn="base" hangingPunct="0">
              <a:spcBef>
                <a:spcPct val="30000"/>
              </a:spcBef>
              <a:spcAft>
                <a:spcPct val="0"/>
              </a:spcAft>
              <a:defRPr sz="1000">
                <a:solidFill>
                  <a:schemeClr val="tx1"/>
                </a:solidFill>
                <a:latin typeface="Verdana" pitchFamily="34" charset="0"/>
              </a:defRPr>
            </a:lvl8pPr>
            <a:lvl9pPr marL="3886200" indent="-228600" defTabSz="954088" eaLnBrk="0" fontAlgn="base" hangingPunct="0">
              <a:spcBef>
                <a:spcPct val="30000"/>
              </a:spcBef>
              <a:spcAft>
                <a:spcPct val="0"/>
              </a:spcAft>
              <a:defRPr sz="1000">
                <a:solidFill>
                  <a:schemeClr val="tx1"/>
                </a:solidFill>
                <a:latin typeface="Verdana" pitchFamily="34" charset="0"/>
              </a:defRPr>
            </a:lvl9pPr>
          </a:lstStyle>
          <a:p>
            <a:pPr eaLnBrk="1" hangingPunct="1">
              <a:spcBef>
                <a:spcPct val="0"/>
              </a:spcBef>
            </a:pPr>
            <a:fld id="{06B1699C-4FBF-45D8-B777-59BC7D849F2D}" type="slidenum">
              <a:rPr lang="de-DE" altLang="en-US" smtClean="0"/>
              <a:pPr eaLnBrk="1" hangingPunct="1">
                <a:spcBef>
                  <a:spcPct val="0"/>
                </a:spcBef>
              </a:pPr>
              <a:t>11</a:t>
            </a:fld>
            <a:endParaRPr lang="de-DE"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sr-Latn-CS"/>
              <a:t>19. februar 2015</a:t>
            </a:r>
            <a:endParaRPr lang="de-DE"/>
          </a:p>
        </p:txBody>
      </p:sp>
    </p:spTree>
    <p:extLst>
      <p:ext uri="{BB962C8B-B14F-4D97-AF65-F5344CB8AC3E}">
        <p14:creationId xmlns:p14="http://schemas.microsoft.com/office/powerpoint/2010/main" val="3127466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sr-Latn-CS"/>
              <a:t>19. februar 2015</a:t>
            </a:r>
            <a:endParaRPr lang="de-DE"/>
          </a:p>
        </p:txBody>
      </p:sp>
    </p:spTree>
    <p:extLst>
      <p:ext uri="{BB962C8B-B14F-4D97-AF65-F5344CB8AC3E}">
        <p14:creationId xmlns:p14="http://schemas.microsoft.com/office/powerpoint/2010/main" val="3127466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sr-Latn-CS"/>
              <a:t>19. februar 2015</a:t>
            </a:r>
            <a:endParaRPr lang="de-DE"/>
          </a:p>
        </p:txBody>
      </p:sp>
    </p:spTree>
    <p:extLst>
      <p:ext uri="{BB962C8B-B14F-4D97-AF65-F5344CB8AC3E}">
        <p14:creationId xmlns:p14="http://schemas.microsoft.com/office/powerpoint/2010/main" val="31274663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sr-Latn-CS"/>
              <a:t>19. februar 2015</a:t>
            </a:r>
            <a:endParaRPr lang="de-DE"/>
          </a:p>
        </p:txBody>
      </p:sp>
    </p:spTree>
    <p:extLst>
      <p:ext uri="{BB962C8B-B14F-4D97-AF65-F5344CB8AC3E}">
        <p14:creationId xmlns:p14="http://schemas.microsoft.com/office/powerpoint/2010/main" val="3127466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r>
              <a:rPr lang="sr-Latn-CS"/>
              <a:t>19. februar 2015</a:t>
            </a:r>
            <a:endParaRPr lang="de-DE"/>
          </a:p>
        </p:txBody>
      </p:sp>
    </p:spTree>
    <p:extLst>
      <p:ext uri="{BB962C8B-B14F-4D97-AF65-F5344CB8AC3E}">
        <p14:creationId xmlns:p14="http://schemas.microsoft.com/office/powerpoint/2010/main" val="3127466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
        <p:nvSpPr>
          <p:cNvPr id="5" name="Footer Placeholder 4"/>
          <p:cNvSpPr>
            <a:spLocks noGrp="1"/>
          </p:cNvSpPr>
          <p:nvPr>
            <p:ph type="ftr" sz="quarter" idx="4"/>
          </p:nvPr>
        </p:nvSpPr>
        <p:spPr/>
        <p:txBody>
          <a:bodyPr/>
          <a:lstStyle/>
          <a:p>
            <a:pPr>
              <a:defRPr/>
            </a:pPr>
            <a:endParaRPr lang="de-D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en-US" sz="1000" dirty="0"/>
              <a:t>As an international premium manufacturer of pumps and a world-leading driver of innovation, </a:t>
            </a:r>
            <a:r>
              <a:rPr lang="en-US" sz="1000" b="1" dirty="0"/>
              <a:t>close proximity to our customers and partners </a:t>
            </a:r>
            <a:r>
              <a:rPr lang="en-US" sz="1000" dirty="0"/>
              <a:t>is a necessary target. With our wide-ranging and efficient network of production and sales companies close to our customers, Wilo also has a contact point for your questions and requirements close to you.</a:t>
            </a:r>
          </a:p>
          <a:p>
            <a:pPr marL="0" indent="0">
              <a:buNone/>
            </a:pPr>
            <a:endParaRPr lang="en-US" sz="1000" dirty="0"/>
          </a:p>
          <a:p>
            <a:pPr marL="0" indent="0">
              <a:buNone/>
            </a:pPr>
            <a:r>
              <a:rPr lang="en-US" sz="1000" dirty="0"/>
              <a:t>Thanks to our </a:t>
            </a:r>
            <a:r>
              <a:rPr lang="en-US" sz="1000" b="1" dirty="0"/>
              <a:t>"region-for-region" approach</a:t>
            </a:r>
            <a:r>
              <a:rPr lang="en-US" sz="1000" dirty="0"/>
              <a:t>, we are ideally positioned and can satisfy regional or local customer needs very efficiently with our regionally or locally manufactured products.</a:t>
            </a:r>
            <a:endParaRPr lang="en-GB" sz="1000" dirty="0"/>
          </a:p>
        </p:txBody>
      </p:sp>
      <p:sp>
        <p:nvSpPr>
          <p:cNvPr id="4" name="Foliennummernplatzhalter 3"/>
          <p:cNvSpPr>
            <a:spLocks noGrp="1"/>
          </p:cNvSpPr>
          <p:nvPr>
            <p:ph type="sldNum" sz="quarter" idx="10"/>
          </p:nvPr>
        </p:nvSpPr>
        <p:spPr/>
        <p:txBody>
          <a:bodyPr/>
          <a:lstStyle/>
          <a:p>
            <a:pPr marL="0" marR="0" lvl="0" indent="0" algn="r" defTabSz="1188980" rtl="0" eaLnBrk="1" fontAlgn="auto" latinLnBrk="0" hangingPunct="1">
              <a:lnSpc>
                <a:spcPct val="100000"/>
              </a:lnSpc>
              <a:spcBef>
                <a:spcPts val="0"/>
              </a:spcBef>
              <a:spcAft>
                <a:spcPts val="0"/>
              </a:spcAft>
              <a:buClrTx/>
              <a:buSzTx/>
              <a:buFontTx/>
              <a:buNone/>
              <a:tabLst/>
              <a:defRPr/>
            </a:pPr>
            <a:fld id="{7E508BDA-04D7-4872-982C-2D1A40C9BBE1}" type="slidenum">
              <a:rPr kumimoji="0" lang="de-DE" sz="10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1188980" rtl="0" eaLnBrk="1" fontAlgn="auto" latinLnBrk="0" hangingPunct="1">
                <a:lnSpc>
                  <a:spcPct val="100000"/>
                </a:lnSpc>
                <a:spcBef>
                  <a:spcPts val="0"/>
                </a:spcBef>
                <a:spcAft>
                  <a:spcPts val="0"/>
                </a:spcAft>
                <a:buClrTx/>
                <a:buSzTx/>
                <a:buFontTx/>
                <a:buNone/>
                <a:tabLst/>
                <a:defRPr/>
              </a:pPr>
              <a:t>3</a:t>
            </a:fld>
            <a:endParaRPr kumimoji="0" lang="de-DE" sz="10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4196189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2934" marR="0" lvl="0" indent="-222934" algn="l" defTabSz="1188980" rtl="0" eaLnBrk="1" fontAlgn="auto" latinLnBrk="0" hangingPunct="1">
              <a:lnSpc>
                <a:spcPct val="100000"/>
              </a:lnSpc>
              <a:spcBef>
                <a:spcPts val="0"/>
              </a:spcBef>
              <a:spcAft>
                <a:spcPts val="0"/>
              </a:spcAft>
              <a:buClr>
                <a:schemeClr val="accent1"/>
              </a:buClr>
              <a:buSzTx/>
              <a:buFont typeface="Verdana" pitchFamily="34" charset="0"/>
              <a:buChar char="•"/>
              <a:tabLst/>
              <a:defRPr/>
            </a:pPr>
            <a:r>
              <a:rPr lang="en-US" sz="1000" kern="1200" dirty="0">
                <a:solidFill>
                  <a:schemeClr val="tx1"/>
                </a:solidFill>
                <a:latin typeface="+mn-lt"/>
                <a:ea typeface="+mn-ea"/>
                <a:cs typeface="+mn-cs"/>
              </a:rPr>
              <a:t>The Wilo Group continued on its profitable growth path with strong </a:t>
            </a:r>
            <a:r>
              <a:rPr lang="en-US" sz="1000" b="1" kern="1200" dirty="0">
                <a:solidFill>
                  <a:schemeClr val="tx1"/>
                </a:solidFill>
                <a:latin typeface="+mn-lt"/>
                <a:ea typeface="+mn-ea"/>
                <a:cs typeface="+mn-cs"/>
              </a:rPr>
              <a:t>net sales growth of 14.2 </a:t>
            </a:r>
            <a:r>
              <a:rPr lang="en-US" sz="1000" kern="1200" dirty="0">
                <a:solidFill>
                  <a:schemeClr val="tx1"/>
                </a:solidFill>
                <a:latin typeface="+mn-lt"/>
                <a:ea typeface="+mn-ea"/>
                <a:cs typeface="+mn-cs"/>
              </a:rPr>
              <a:t>percent. </a:t>
            </a:r>
            <a:r>
              <a:rPr lang="en-US" sz="1000" b="1" kern="1200" dirty="0">
                <a:solidFill>
                  <a:schemeClr val="tx1"/>
                </a:solidFill>
                <a:latin typeface="+mn-lt"/>
                <a:ea typeface="+mn-ea"/>
                <a:cs typeface="+mn-cs"/>
              </a:rPr>
              <a:t>Net sales </a:t>
            </a:r>
            <a:r>
              <a:rPr lang="en-US" sz="1000" kern="1200" dirty="0">
                <a:solidFill>
                  <a:schemeClr val="tx1"/>
                </a:solidFill>
                <a:latin typeface="+mn-lt"/>
                <a:ea typeface="+mn-ea"/>
                <a:cs typeface="+mn-cs"/>
              </a:rPr>
              <a:t>increased to </a:t>
            </a:r>
            <a:r>
              <a:rPr lang="en-US" sz="1000" b="1" kern="1200" dirty="0">
                <a:solidFill>
                  <a:schemeClr val="tx1"/>
                </a:solidFill>
                <a:latin typeface="+mn-lt"/>
                <a:ea typeface="+mn-ea"/>
                <a:cs typeface="+mn-cs"/>
              </a:rPr>
              <a:t>EUR 1,885.7 </a:t>
            </a:r>
            <a:r>
              <a:rPr lang="en-US" sz="1000" kern="1200" dirty="0">
                <a:solidFill>
                  <a:schemeClr val="tx1"/>
                </a:solidFill>
                <a:latin typeface="+mn-lt"/>
                <a:ea typeface="+mn-ea"/>
                <a:cs typeface="+mn-cs"/>
              </a:rPr>
              <a:t>million. Organic net sales growth, i.e. after adjustment for exchange rate and acquisition effects, amounted to 12.8 percent.</a:t>
            </a:r>
          </a:p>
          <a:p>
            <a:pPr marL="222934" indent="-222934"/>
            <a:endParaRPr lang="de-DE" sz="1000" kern="1200" dirty="0">
              <a:solidFill>
                <a:schemeClr val="tx1"/>
              </a:solidFill>
              <a:latin typeface="+mn-lt"/>
              <a:ea typeface="+mn-ea"/>
              <a:cs typeface="+mn-cs"/>
            </a:endParaRPr>
          </a:p>
          <a:p>
            <a:pPr marR="0" algn="just" rtl="0"/>
            <a:r>
              <a:rPr lang="en-US" sz="1000" kern="1200" dirty="0">
                <a:solidFill>
                  <a:schemeClr val="tx1"/>
                </a:solidFill>
                <a:latin typeface="+mn-lt"/>
                <a:ea typeface="+mn-ea"/>
                <a:cs typeface="+mn-cs"/>
              </a:rPr>
              <a:t>Consolidated net income also saw strong growth to </a:t>
            </a:r>
            <a:r>
              <a:rPr lang="en-US" sz="1000" b="1" kern="1200" dirty="0">
                <a:solidFill>
                  <a:schemeClr val="tx1"/>
                </a:solidFill>
                <a:latin typeface="+mn-lt"/>
                <a:ea typeface="+mn-ea"/>
                <a:cs typeface="+mn-cs"/>
              </a:rPr>
              <a:t>EUR 61.1 million</a:t>
            </a:r>
            <a:r>
              <a:rPr lang="en-US" sz="1000" kern="1200" dirty="0">
                <a:solidFill>
                  <a:schemeClr val="tx1"/>
                </a:solidFill>
                <a:latin typeface="+mn-lt"/>
                <a:ea typeface="+mn-ea"/>
                <a:cs typeface="+mn-cs"/>
              </a:rPr>
              <a:t>. </a:t>
            </a:r>
          </a:p>
          <a:p>
            <a:pPr marL="222934" indent="-222934"/>
            <a:endParaRPr lang="de-DE" sz="1000" dirty="0"/>
          </a:p>
          <a:p>
            <a:pPr marL="222934" marR="0" lvl="0" indent="-222934" algn="l" defTabSz="1188980" rtl="0" eaLnBrk="1" fontAlgn="auto" latinLnBrk="0" hangingPunct="1">
              <a:lnSpc>
                <a:spcPct val="100000"/>
              </a:lnSpc>
              <a:spcBef>
                <a:spcPts val="0"/>
              </a:spcBef>
              <a:spcAft>
                <a:spcPts val="0"/>
              </a:spcAft>
              <a:buClr>
                <a:schemeClr val="accent1"/>
              </a:buClr>
              <a:buSzTx/>
              <a:buFont typeface="Verdana" pitchFamily="34" charset="0"/>
              <a:buChar char="•"/>
              <a:tabLst/>
              <a:defRPr/>
            </a:pPr>
            <a:r>
              <a:rPr lang="en-US" sz="1000" kern="1200" dirty="0">
                <a:solidFill>
                  <a:schemeClr val="tx1"/>
                </a:solidFill>
                <a:latin typeface="+mn-lt"/>
                <a:ea typeface="+mn-ea"/>
                <a:cs typeface="+mn-cs"/>
              </a:rPr>
              <a:t>Despite the challenging environment, Wilo also recorded a year-on-year increase in </a:t>
            </a:r>
            <a:r>
              <a:rPr lang="en-US" sz="1000" b="1" kern="1200" dirty="0">
                <a:solidFill>
                  <a:schemeClr val="tx1"/>
                </a:solidFill>
                <a:latin typeface="+mn-lt"/>
                <a:ea typeface="+mn-ea"/>
                <a:cs typeface="+mn-cs"/>
              </a:rPr>
              <a:t>EBITDA to EUR 196.7 million</a:t>
            </a:r>
            <a:r>
              <a:rPr lang="en-US" sz="1000" kern="1200" dirty="0">
                <a:solidFill>
                  <a:schemeClr val="tx1"/>
                </a:solidFill>
                <a:latin typeface="+mn-lt"/>
                <a:ea typeface="+mn-ea"/>
                <a:cs typeface="+mn-cs"/>
              </a:rPr>
              <a:t>. </a:t>
            </a:r>
          </a:p>
          <a:p>
            <a:pPr marL="222934" indent="-222934"/>
            <a:endParaRPr lang="de-DE" sz="1000" kern="1200" dirty="0">
              <a:solidFill>
                <a:schemeClr val="tx1"/>
              </a:solidFill>
              <a:latin typeface="+mn-lt"/>
              <a:ea typeface="+mn-ea"/>
              <a:cs typeface="+mn-cs"/>
            </a:endParaRPr>
          </a:p>
          <a:p>
            <a:pPr marL="222934" marR="0" lvl="0" indent="-222934" algn="l" defTabSz="1188980" rtl="0" eaLnBrk="1" fontAlgn="auto" latinLnBrk="0" hangingPunct="1">
              <a:lnSpc>
                <a:spcPct val="100000"/>
              </a:lnSpc>
              <a:spcBef>
                <a:spcPts val="0"/>
              </a:spcBef>
              <a:spcAft>
                <a:spcPts val="0"/>
              </a:spcAft>
              <a:buClr>
                <a:schemeClr val="accent1"/>
              </a:buClr>
              <a:buSzTx/>
              <a:buFont typeface="Verdana" pitchFamily="34" charset="0"/>
              <a:buChar char="•"/>
              <a:tabLst/>
              <a:defRPr/>
            </a:pPr>
            <a:r>
              <a:rPr lang="en-US" sz="1000" b="1" kern="1200" dirty="0">
                <a:solidFill>
                  <a:schemeClr val="tx1"/>
                </a:solidFill>
                <a:latin typeface="+mn-lt"/>
                <a:ea typeface="+mn-ea"/>
                <a:cs typeface="+mn-cs"/>
              </a:rPr>
              <a:t>Research and development costs amounted to EUR 70.6 million </a:t>
            </a:r>
            <a:r>
              <a:rPr lang="en-US" sz="1000" kern="1200" dirty="0">
                <a:solidFill>
                  <a:schemeClr val="tx1"/>
                </a:solidFill>
                <a:latin typeface="+mn-lt"/>
                <a:ea typeface="+mn-ea"/>
                <a:cs typeface="+mn-cs"/>
              </a:rPr>
              <a:t>in 2022, corresponding to 3.7 percent of net sales.</a:t>
            </a:r>
          </a:p>
          <a:p>
            <a:pPr marL="222934" indent="-222934"/>
            <a:endParaRPr lang="de-DE" sz="1000" kern="1200" dirty="0">
              <a:solidFill>
                <a:schemeClr val="tx1"/>
              </a:solidFill>
              <a:latin typeface="+mn-lt"/>
              <a:ea typeface="+mn-ea"/>
              <a:cs typeface="+mn-cs"/>
            </a:endParaRPr>
          </a:p>
          <a:p>
            <a:pPr marL="222934" marR="0" lvl="0" indent="-222934" algn="l" defTabSz="1188980" rtl="0" eaLnBrk="1" fontAlgn="auto" latinLnBrk="0" hangingPunct="1">
              <a:lnSpc>
                <a:spcPct val="100000"/>
              </a:lnSpc>
              <a:spcBef>
                <a:spcPts val="0"/>
              </a:spcBef>
              <a:spcAft>
                <a:spcPts val="0"/>
              </a:spcAft>
              <a:buClr>
                <a:schemeClr val="accent1"/>
              </a:buClr>
              <a:buSzTx/>
              <a:buFont typeface="Verdana" pitchFamily="34" charset="0"/>
              <a:buChar char="•"/>
              <a:tabLst/>
              <a:defRPr/>
            </a:pPr>
            <a:r>
              <a:rPr lang="en-US" sz="1000" kern="1200" dirty="0">
                <a:solidFill>
                  <a:schemeClr val="tx1"/>
                </a:solidFill>
                <a:latin typeface="+mn-lt"/>
                <a:ea typeface="+mn-ea"/>
                <a:cs typeface="+mn-cs"/>
              </a:rPr>
              <a:t>Wilo continues to invest heavily in the future. Among other things, </a:t>
            </a:r>
            <a:r>
              <a:rPr lang="en-US" sz="1000" b="1" kern="1200" dirty="0">
                <a:solidFill>
                  <a:schemeClr val="tx1"/>
                </a:solidFill>
                <a:latin typeface="+mn-lt"/>
                <a:ea typeface="+mn-ea"/>
                <a:cs typeface="+mn-cs"/>
              </a:rPr>
              <a:t>EUR 155.3 million </a:t>
            </a:r>
            <a:r>
              <a:rPr lang="en-US" sz="1000" kern="1200" dirty="0">
                <a:solidFill>
                  <a:schemeClr val="tx1"/>
                </a:solidFill>
                <a:latin typeface="+mn-lt"/>
                <a:ea typeface="+mn-ea"/>
                <a:cs typeface="+mn-cs"/>
              </a:rPr>
              <a:t>was invested in the construction and expansion of new and existing sales and production locations, the </a:t>
            </a:r>
            <a:r>
              <a:rPr lang="en-US" sz="1000" kern="1200" dirty="0" err="1">
                <a:solidFill>
                  <a:schemeClr val="tx1"/>
                </a:solidFill>
                <a:latin typeface="+mn-lt"/>
                <a:ea typeface="+mn-ea"/>
                <a:cs typeface="+mn-cs"/>
              </a:rPr>
              <a:t>modernisation</a:t>
            </a:r>
            <a:r>
              <a:rPr lang="en-US" sz="1000" kern="1200" dirty="0">
                <a:solidFill>
                  <a:schemeClr val="tx1"/>
                </a:solidFill>
                <a:latin typeface="+mn-lt"/>
                <a:ea typeface="+mn-ea"/>
                <a:cs typeface="+mn-cs"/>
              </a:rPr>
              <a:t> and capacity expansion of production machinery and company acquisitions. </a:t>
            </a:r>
          </a:p>
          <a:p>
            <a:pPr marL="222934" indent="-222934"/>
            <a:endParaRPr lang="de-DE" sz="1000" dirty="0"/>
          </a:p>
          <a:p>
            <a:pPr marL="222934" marR="0" lvl="0" indent="-222934" algn="l" defTabSz="1188980" rtl="0" eaLnBrk="1" fontAlgn="auto" latinLnBrk="0" hangingPunct="1">
              <a:lnSpc>
                <a:spcPct val="100000"/>
              </a:lnSpc>
              <a:spcBef>
                <a:spcPts val="0"/>
              </a:spcBef>
              <a:spcAft>
                <a:spcPts val="0"/>
              </a:spcAft>
              <a:buClr>
                <a:schemeClr val="accent1"/>
              </a:buClr>
              <a:buSzTx/>
              <a:buFont typeface="Verdana" pitchFamily="34" charset="0"/>
              <a:buChar char="•"/>
              <a:tabLst/>
              <a:defRPr/>
            </a:pPr>
            <a:r>
              <a:rPr lang="en-US" sz="1000" kern="1200" dirty="0">
                <a:solidFill>
                  <a:schemeClr val="tx1"/>
                </a:solidFill>
                <a:latin typeface="+mn-lt"/>
                <a:ea typeface="+mn-ea"/>
                <a:cs typeface="+mn-cs"/>
              </a:rPr>
              <a:t>Wilo employed an average of </a:t>
            </a:r>
            <a:r>
              <a:rPr lang="en-US" sz="1000" b="1" kern="1200" dirty="0">
                <a:solidFill>
                  <a:schemeClr val="tx1"/>
                </a:solidFill>
                <a:latin typeface="+mn-lt"/>
                <a:ea typeface="+mn-ea"/>
                <a:cs typeface="+mn-cs"/>
              </a:rPr>
              <a:t>8,457 people </a:t>
            </a:r>
            <a:r>
              <a:rPr lang="en-US" sz="1000" kern="1200" dirty="0">
                <a:solidFill>
                  <a:schemeClr val="tx1"/>
                </a:solidFill>
                <a:latin typeface="+mn-lt"/>
                <a:ea typeface="+mn-ea"/>
                <a:cs typeface="+mn-cs"/>
              </a:rPr>
              <a:t>over the year worldwide. </a:t>
            </a:r>
          </a:p>
        </p:txBody>
      </p:sp>
      <p:sp>
        <p:nvSpPr>
          <p:cNvPr id="4" name="Foliennummernplatzhalter 3"/>
          <p:cNvSpPr>
            <a:spLocks noGrp="1"/>
          </p:cNvSpPr>
          <p:nvPr>
            <p:ph type="sldNum" sz="quarter" idx="5"/>
          </p:nvPr>
        </p:nvSpPr>
        <p:spPr/>
        <p:txBody>
          <a:bodyPr/>
          <a:lstStyle/>
          <a:p>
            <a:pPr marL="0" marR="0" lvl="0" indent="0" algn="r" defTabSz="1188980" rtl="0" eaLnBrk="1" fontAlgn="auto" latinLnBrk="0" hangingPunct="1">
              <a:lnSpc>
                <a:spcPct val="100000"/>
              </a:lnSpc>
              <a:spcBef>
                <a:spcPts val="0"/>
              </a:spcBef>
              <a:spcAft>
                <a:spcPts val="0"/>
              </a:spcAft>
              <a:buClrTx/>
              <a:buSzTx/>
              <a:buFontTx/>
              <a:buNone/>
              <a:tabLst/>
              <a:defRPr/>
            </a:pPr>
            <a:fld id="{7E508BDA-04D7-4872-982C-2D1A40C9BBE1}" type="slidenum">
              <a:rPr kumimoji="0" lang="de-DE" sz="10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1188980" rtl="0" eaLnBrk="1" fontAlgn="auto" latinLnBrk="0" hangingPunct="1">
                <a:lnSpc>
                  <a:spcPct val="100000"/>
                </a:lnSpc>
                <a:spcBef>
                  <a:spcPts val="0"/>
                </a:spcBef>
                <a:spcAft>
                  <a:spcPts val="0"/>
                </a:spcAft>
                <a:buClrTx/>
                <a:buSzTx/>
                <a:buFontTx/>
                <a:buNone/>
                <a:tabLst/>
                <a:defRPr/>
              </a:pPr>
              <a:t>4</a:t>
            </a:fld>
            <a:endParaRPr kumimoji="0" lang="de-DE" sz="1000" b="0" i="0" u="none" strike="noStrike" kern="1200" cap="none" spc="0" normalizeH="0" baseline="0" noProof="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621823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gn="l">
              <a:buNone/>
            </a:pPr>
            <a:r>
              <a:rPr lang="en-US" sz="1000" b="0" i="0" dirty="0">
                <a:solidFill>
                  <a:srgbClr val="000000"/>
                </a:solidFill>
                <a:effectLst/>
                <a:latin typeface="+mj-lt"/>
              </a:rPr>
              <a:t>The Wilo Group is one of the </a:t>
            </a:r>
            <a:r>
              <a:rPr lang="en-US" sz="1000" b="1" i="0" dirty="0">
                <a:solidFill>
                  <a:srgbClr val="000000"/>
                </a:solidFill>
                <a:effectLst/>
                <a:latin typeface="+mj-lt"/>
              </a:rPr>
              <a:t>world’s leading premium providers</a:t>
            </a:r>
            <a:r>
              <a:rPr lang="en-US" sz="1000" b="0" i="0" dirty="0">
                <a:solidFill>
                  <a:srgbClr val="000000"/>
                </a:solidFill>
                <a:effectLst/>
                <a:latin typeface="+mj-lt"/>
              </a:rPr>
              <a:t> of pumps and pump systems for the building services, water management and industrial sectors. In the past decade, we have developed from a hidden champion into a visible and </a:t>
            </a:r>
            <a:r>
              <a:rPr lang="en-US" sz="1000" b="1" i="0" dirty="0">
                <a:solidFill>
                  <a:srgbClr val="000000"/>
                </a:solidFill>
                <a:effectLst/>
                <a:latin typeface="+mj-lt"/>
              </a:rPr>
              <a:t>connected champion</a:t>
            </a:r>
            <a:r>
              <a:rPr lang="en-US" sz="1000" b="0" i="0" dirty="0">
                <a:solidFill>
                  <a:srgbClr val="000000"/>
                </a:solidFill>
                <a:effectLst/>
                <a:latin typeface="+mj-lt"/>
              </a:rPr>
              <a:t>. Today, Wilo has </a:t>
            </a:r>
            <a:r>
              <a:rPr lang="de-DE" sz="1000" b="1" i="0" u="none" strike="noStrike" baseline="0" dirty="0"/>
              <a:t>8,457</a:t>
            </a:r>
            <a:r>
              <a:rPr lang="en-US" sz="1000" b="0" i="0" dirty="0">
                <a:solidFill>
                  <a:srgbClr val="000000"/>
                </a:solidFill>
                <a:effectLst/>
                <a:latin typeface="+mj-lt"/>
              </a:rPr>
              <a:t> </a:t>
            </a:r>
            <a:r>
              <a:rPr lang="en-US" sz="1000" b="1" i="0" dirty="0">
                <a:solidFill>
                  <a:srgbClr val="000000"/>
                </a:solidFill>
                <a:effectLst/>
                <a:latin typeface="+mj-lt"/>
              </a:rPr>
              <a:t>employees worldwide</a:t>
            </a:r>
            <a:r>
              <a:rPr lang="en-US" sz="1000" b="0" i="0" dirty="0">
                <a:solidFill>
                  <a:srgbClr val="000000"/>
                </a:solidFill>
                <a:effectLst/>
                <a:latin typeface="+mj-lt"/>
              </a:rPr>
              <a:t>.</a:t>
            </a:r>
          </a:p>
          <a:p>
            <a:pPr marL="0" indent="0" algn="l">
              <a:buNone/>
            </a:pPr>
            <a:endParaRPr lang="en-US" sz="1000" b="0" i="0" dirty="0">
              <a:solidFill>
                <a:srgbClr val="000000"/>
              </a:solidFill>
              <a:effectLst/>
              <a:latin typeface="+mj-lt"/>
            </a:endParaRPr>
          </a:p>
          <a:p>
            <a:pPr marL="0" indent="0" algn="l">
              <a:buNone/>
            </a:pPr>
            <a:r>
              <a:rPr lang="en-US" sz="1000" b="0" i="0" dirty="0">
                <a:solidFill>
                  <a:srgbClr val="000000"/>
                </a:solidFill>
                <a:effectLst/>
                <a:latin typeface="+mj-lt"/>
              </a:rPr>
              <a:t>Our innovative solutions, smart products and individual services move water in an</a:t>
            </a:r>
            <a:r>
              <a:rPr lang="en-US" sz="1000" b="1" i="0" dirty="0">
                <a:solidFill>
                  <a:srgbClr val="000000"/>
                </a:solidFill>
                <a:effectLst/>
                <a:latin typeface="+mj-lt"/>
              </a:rPr>
              <a:t> intelligent, efficient and climate-friendly</a:t>
            </a:r>
            <a:r>
              <a:rPr lang="en-US" sz="1000" b="0" i="0" dirty="0">
                <a:solidFill>
                  <a:srgbClr val="000000"/>
                </a:solidFill>
                <a:effectLst/>
                <a:latin typeface="+mj-lt"/>
              </a:rPr>
              <a:t> manner. We are also making an important contribution to climate protection with our sustainability strategy and in conjunction with our partners. We are systematically pressing ahead with the digital transformation of the Group. We are already the digital pioneer in the industry with our products and solutions, processes and business models.</a:t>
            </a:r>
          </a:p>
        </p:txBody>
      </p:sp>
      <p:sp>
        <p:nvSpPr>
          <p:cNvPr id="4" name="Foliennummernplatzhalter 3"/>
          <p:cNvSpPr>
            <a:spLocks noGrp="1"/>
          </p:cNvSpPr>
          <p:nvPr>
            <p:ph type="sldNum" sz="quarter" idx="5"/>
          </p:nvPr>
        </p:nvSpPr>
        <p:spPr/>
        <p:txBody>
          <a:bodyPr/>
          <a:lstStyle/>
          <a:p>
            <a:fld id="{7E508BDA-04D7-4872-982C-2D1A40C9BBE1}" type="slidenum">
              <a:rPr lang="de-DE" smtClean="0"/>
              <a:pPr/>
              <a:t>5</a:t>
            </a:fld>
            <a:endParaRPr lang="de-DE"/>
          </a:p>
        </p:txBody>
      </p:sp>
    </p:spTree>
    <p:extLst>
      <p:ext uri="{BB962C8B-B14F-4D97-AF65-F5344CB8AC3E}">
        <p14:creationId xmlns:p14="http://schemas.microsoft.com/office/powerpoint/2010/main" val="3178719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p:cNvSpPr>
            <a:spLocks noGrp="1" noRot="1" noChangeAspect="1" noTextEdit="1"/>
          </p:cNvSpPr>
          <p:nvPr>
            <p:ph type="sldImg"/>
          </p:nvPr>
        </p:nvSpPr>
        <p:spPr>
          <a:ln/>
        </p:spPr>
      </p:sp>
      <p:sp>
        <p:nvSpPr>
          <p:cNvPr id="3072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72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spcBef>
                <a:spcPct val="30000"/>
              </a:spcBef>
              <a:defRPr sz="1000">
                <a:solidFill>
                  <a:schemeClr val="tx1"/>
                </a:solidFill>
                <a:latin typeface="Verdana" pitchFamily="34" charset="0"/>
              </a:defRPr>
            </a:lvl1pPr>
            <a:lvl2pPr marL="742950" indent="-285750" defTabSz="954088" eaLnBrk="0" hangingPunct="0">
              <a:spcBef>
                <a:spcPct val="30000"/>
              </a:spcBef>
              <a:defRPr sz="1000">
                <a:solidFill>
                  <a:schemeClr val="tx1"/>
                </a:solidFill>
                <a:latin typeface="Verdana" pitchFamily="34" charset="0"/>
              </a:defRPr>
            </a:lvl2pPr>
            <a:lvl3pPr marL="1143000" indent="-228600" defTabSz="954088" eaLnBrk="0" hangingPunct="0">
              <a:spcBef>
                <a:spcPct val="30000"/>
              </a:spcBef>
              <a:defRPr sz="1000">
                <a:solidFill>
                  <a:schemeClr val="tx1"/>
                </a:solidFill>
                <a:latin typeface="Verdana" pitchFamily="34" charset="0"/>
              </a:defRPr>
            </a:lvl3pPr>
            <a:lvl4pPr marL="1600200" indent="-228600" defTabSz="954088" eaLnBrk="0" hangingPunct="0">
              <a:spcBef>
                <a:spcPct val="30000"/>
              </a:spcBef>
              <a:defRPr sz="1000">
                <a:solidFill>
                  <a:schemeClr val="tx1"/>
                </a:solidFill>
                <a:latin typeface="Verdana" pitchFamily="34" charset="0"/>
              </a:defRPr>
            </a:lvl4pPr>
            <a:lvl5pPr marL="2057400" indent="-228600" defTabSz="954088" eaLnBrk="0" hangingPunct="0">
              <a:spcBef>
                <a:spcPct val="30000"/>
              </a:spcBef>
              <a:defRPr sz="1000">
                <a:solidFill>
                  <a:schemeClr val="tx1"/>
                </a:solidFill>
                <a:latin typeface="Verdana" pitchFamily="34" charset="0"/>
              </a:defRPr>
            </a:lvl5pPr>
            <a:lvl6pPr marL="2514600" indent="-228600" defTabSz="954088" eaLnBrk="0" fontAlgn="base" hangingPunct="0">
              <a:spcBef>
                <a:spcPct val="30000"/>
              </a:spcBef>
              <a:spcAft>
                <a:spcPct val="0"/>
              </a:spcAft>
              <a:defRPr sz="1000">
                <a:solidFill>
                  <a:schemeClr val="tx1"/>
                </a:solidFill>
                <a:latin typeface="Verdana" pitchFamily="34" charset="0"/>
              </a:defRPr>
            </a:lvl6pPr>
            <a:lvl7pPr marL="2971800" indent="-228600" defTabSz="954088" eaLnBrk="0" fontAlgn="base" hangingPunct="0">
              <a:spcBef>
                <a:spcPct val="30000"/>
              </a:spcBef>
              <a:spcAft>
                <a:spcPct val="0"/>
              </a:spcAft>
              <a:defRPr sz="1000">
                <a:solidFill>
                  <a:schemeClr val="tx1"/>
                </a:solidFill>
                <a:latin typeface="Verdana" pitchFamily="34" charset="0"/>
              </a:defRPr>
            </a:lvl7pPr>
            <a:lvl8pPr marL="3429000" indent="-228600" defTabSz="954088" eaLnBrk="0" fontAlgn="base" hangingPunct="0">
              <a:spcBef>
                <a:spcPct val="30000"/>
              </a:spcBef>
              <a:spcAft>
                <a:spcPct val="0"/>
              </a:spcAft>
              <a:defRPr sz="1000">
                <a:solidFill>
                  <a:schemeClr val="tx1"/>
                </a:solidFill>
                <a:latin typeface="Verdana" pitchFamily="34" charset="0"/>
              </a:defRPr>
            </a:lvl8pPr>
            <a:lvl9pPr marL="3886200" indent="-228600" defTabSz="954088" eaLnBrk="0" fontAlgn="base" hangingPunct="0">
              <a:spcBef>
                <a:spcPct val="30000"/>
              </a:spcBef>
              <a:spcAft>
                <a:spcPct val="0"/>
              </a:spcAft>
              <a:defRPr sz="1000">
                <a:solidFill>
                  <a:schemeClr val="tx1"/>
                </a:solidFill>
                <a:latin typeface="Verdana" pitchFamily="34" charset="0"/>
              </a:defRPr>
            </a:lvl9pPr>
          </a:lstStyle>
          <a:p>
            <a:pPr eaLnBrk="1" hangingPunct="1">
              <a:spcBef>
                <a:spcPct val="0"/>
              </a:spcBef>
            </a:pPr>
            <a:fld id="{06B1699C-4FBF-45D8-B777-59BC7D849F2D}" type="slidenum">
              <a:rPr lang="de-DE" altLang="en-US" smtClean="0"/>
              <a:pPr eaLnBrk="1" hangingPunct="1">
                <a:spcBef>
                  <a:spcPct val="0"/>
                </a:spcBef>
              </a:pPr>
              <a:t>7</a:t>
            </a:fld>
            <a:endParaRPr lang="de-DE"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p:cNvSpPr>
            <a:spLocks noGrp="1" noRot="1" noChangeAspect="1" noTextEdit="1"/>
          </p:cNvSpPr>
          <p:nvPr>
            <p:ph type="sldImg"/>
          </p:nvPr>
        </p:nvSpPr>
        <p:spPr>
          <a:ln/>
        </p:spPr>
      </p:sp>
      <p:sp>
        <p:nvSpPr>
          <p:cNvPr id="3072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0724"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spcBef>
                <a:spcPct val="30000"/>
              </a:spcBef>
              <a:defRPr sz="1000">
                <a:solidFill>
                  <a:schemeClr val="tx1"/>
                </a:solidFill>
                <a:latin typeface="Verdana" pitchFamily="34" charset="0"/>
              </a:defRPr>
            </a:lvl1pPr>
            <a:lvl2pPr marL="742950" indent="-285750" defTabSz="954088" eaLnBrk="0" hangingPunct="0">
              <a:spcBef>
                <a:spcPct val="30000"/>
              </a:spcBef>
              <a:defRPr sz="1000">
                <a:solidFill>
                  <a:schemeClr val="tx1"/>
                </a:solidFill>
                <a:latin typeface="Verdana" pitchFamily="34" charset="0"/>
              </a:defRPr>
            </a:lvl2pPr>
            <a:lvl3pPr marL="1143000" indent="-228600" defTabSz="954088" eaLnBrk="0" hangingPunct="0">
              <a:spcBef>
                <a:spcPct val="30000"/>
              </a:spcBef>
              <a:defRPr sz="1000">
                <a:solidFill>
                  <a:schemeClr val="tx1"/>
                </a:solidFill>
                <a:latin typeface="Verdana" pitchFamily="34" charset="0"/>
              </a:defRPr>
            </a:lvl3pPr>
            <a:lvl4pPr marL="1600200" indent="-228600" defTabSz="954088" eaLnBrk="0" hangingPunct="0">
              <a:spcBef>
                <a:spcPct val="30000"/>
              </a:spcBef>
              <a:defRPr sz="1000">
                <a:solidFill>
                  <a:schemeClr val="tx1"/>
                </a:solidFill>
                <a:latin typeface="Verdana" pitchFamily="34" charset="0"/>
              </a:defRPr>
            </a:lvl4pPr>
            <a:lvl5pPr marL="2057400" indent="-228600" defTabSz="954088" eaLnBrk="0" hangingPunct="0">
              <a:spcBef>
                <a:spcPct val="30000"/>
              </a:spcBef>
              <a:defRPr sz="1000">
                <a:solidFill>
                  <a:schemeClr val="tx1"/>
                </a:solidFill>
                <a:latin typeface="Verdana" pitchFamily="34" charset="0"/>
              </a:defRPr>
            </a:lvl5pPr>
            <a:lvl6pPr marL="2514600" indent="-228600" defTabSz="954088" eaLnBrk="0" fontAlgn="base" hangingPunct="0">
              <a:spcBef>
                <a:spcPct val="30000"/>
              </a:spcBef>
              <a:spcAft>
                <a:spcPct val="0"/>
              </a:spcAft>
              <a:defRPr sz="1000">
                <a:solidFill>
                  <a:schemeClr val="tx1"/>
                </a:solidFill>
                <a:latin typeface="Verdana" pitchFamily="34" charset="0"/>
              </a:defRPr>
            </a:lvl6pPr>
            <a:lvl7pPr marL="2971800" indent="-228600" defTabSz="954088" eaLnBrk="0" fontAlgn="base" hangingPunct="0">
              <a:spcBef>
                <a:spcPct val="30000"/>
              </a:spcBef>
              <a:spcAft>
                <a:spcPct val="0"/>
              </a:spcAft>
              <a:defRPr sz="1000">
                <a:solidFill>
                  <a:schemeClr val="tx1"/>
                </a:solidFill>
                <a:latin typeface="Verdana" pitchFamily="34" charset="0"/>
              </a:defRPr>
            </a:lvl7pPr>
            <a:lvl8pPr marL="3429000" indent="-228600" defTabSz="954088" eaLnBrk="0" fontAlgn="base" hangingPunct="0">
              <a:spcBef>
                <a:spcPct val="30000"/>
              </a:spcBef>
              <a:spcAft>
                <a:spcPct val="0"/>
              </a:spcAft>
              <a:defRPr sz="1000">
                <a:solidFill>
                  <a:schemeClr val="tx1"/>
                </a:solidFill>
                <a:latin typeface="Verdana" pitchFamily="34" charset="0"/>
              </a:defRPr>
            </a:lvl8pPr>
            <a:lvl9pPr marL="3886200" indent="-228600" defTabSz="954088" eaLnBrk="0" fontAlgn="base" hangingPunct="0">
              <a:spcBef>
                <a:spcPct val="30000"/>
              </a:spcBef>
              <a:spcAft>
                <a:spcPct val="0"/>
              </a:spcAft>
              <a:defRPr sz="1000">
                <a:solidFill>
                  <a:schemeClr val="tx1"/>
                </a:solidFill>
                <a:latin typeface="Verdana" pitchFamily="34" charset="0"/>
              </a:defRPr>
            </a:lvl9pPr>
          </a:lstStyle>
          <a:p>
            <a:pPr eaLnBrk="1" hangingPunct="1">
              <a:spcBef>
                <a:spcPct val="0"/>
              </a:spcBef>
            </a:pPr>
            <a:fld id="{06B1699C-4FBF-45D8-B777-59BC7D849F2D}" type="slidenum">
              <a:rPr lang="de-DE" altLang="en-US" smtClean="0"/>
              <a:pPr eaLnBrk="1" hangingPunct="1">
                <a:spcBef>
                  <a:spcPct val="0"/>
                </a:spcBef>
              </a:pPr>
              <a:t>8</a:t>
            </a:fld>
            <a:endParaRPr lang="de-DE"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gn="l" rtl="0">
              <a:buNone/>
            </a:pPr>
            <a:r>
              <a:rPr lang="en-gb" sz="900" b="1" i="0" u="none" strike="noStrike" kern="1200" baseline="0" dirty="0">
                <a:solidFill>
                  <a:schemeClr val="tx1"/>
                </a:solidFill>
                <a:latin typeface="+mn-lt"/>
                <a:ea typeface="+mn-ea"/>
                <a:cs typeface="+mn-cs"/>
              </a:rPr>
              <a:t>Multi-Flow Adaptation</a:t>
            </a:r>
          </a:p>
          <a:p>
            <a:pPr marL="0" indent="0" algn="l" rtl="0">
              <a:buNone/>
            </a:pPr>
            <a:r>
              <a:rPr lang="en-gb" sz="900" b="0" i="0" u="none" strike="noStrike" kern="1200" baseline="0" dirty="0">
                <a:solidFill>
                  <a:schemeClr val="tx1"/>
                </a:solidFill>
                <a:latin typeface="+mn-lt"/>
                <a:ea typeface="+mn-ea"/>
                <a:cs typeface="+mn-cs"/>
              </a:rPr>
              <a:t>The Multi-Flow Adaptation control mode is applicable for a Stratos GIGA2.0 feeder pump in the primary circuit that, for example, supplies an open distributor, a hydraulic shunt or a heat exchanger. The feeder pump is connected to the Stratos GIGA2.0 and Stratos MAXO pumps in the secondary circuits via a data cable. The feeder pump continuously receives the respective required volume flow from each individual secondary pump at short intervals. The sum of the required volume flows from all secondary pumps is set by the feeder pump as the setpoint volume flow. On commissioning, all associated secondary pumps must be connected to the primary pump so that it can take their volume flows into consideration. A fixed volume flow value can be entered for non-communication-capable secondary pumps. </a:t>
            </a:r>
          </a:p>
          <a:p>
            <a:pPr marL="0" indent="0" algn="l" rtl="0">
              <a:buNone/>
            </a:pPr>
            <a:endParaRPr lang="en-gb" sz="900" b="0" i="0" u="none" strike="noStrike" kern="1200" baseline="0" dirty="0">
              <a:solidFill>
                <a:schemeClr val="tx1"/>
              </a:solidFill>
              <a:latin typeface="+mn-lt"/>
              <a:ea typeface="+mn-ea"/>
              <a:cs typeface="+mn-cs"/>
            </a:endParaRPr>
          </a:p>
          <a:p>
            <a:pPr marL="0" indent="0" algn="l" rtl="0">
              <a:buNone/>
            </a:pPr>
            <a:r>
              <a:rPr lang="en-gb" sz="900" b="0" i="0" u="none" strike="noStrike" kern="1200" baseline="0" dirty="0">
                <a:solidFill>
                  <a:schemeClr val="tx1"/>
                </a:solidFill>
                <a:latin typeface="+mn-lt"/>
                <a:ea typeface="+mn-ea"/>
                <a:cs typeface="+mn-cs"/>
              </a:rPr>
              <a:t>Control properties:</a:t>
            </a:r>
          </a:p>
          <a:p>
            <a:pPr algn="l" rtl="0"/>
            <a:r>
              <a:rPr lang="en-gb" sz="900" b="0" i="0" u="none" strike="noStrike" kern="1200" baseline="0" dirty="0">
                <a:solidFill>
                  <a:schemeClr val="tx1"/>
                </a:solidFill>
                <a:latin typeface="+mn-lt"/>
                <a:ea typeface="+mn-ea"/>
                <a:cs typeface="+mn-cs"/>
              </a:rPr>
              <a:t>The feeder pump provides exactly as much volume flow as is required by the secondary pumps. It therefore saves electrical pumping energy in comparison to </a:t>
            </a:r>
            <a:r>
              <a:rPr lang="en-gb" sz="900" b="0" i="0" u="none" strike="noStrike" kern="1200" baseline="0" dirty="0" err="1">
                <a:solidFill>
                  <a:schemeClr val="tx1"/>
                </a:solidFill>
                <a:latin typeface="+mn-lt"/>
                <a:ea typeface="+mn-ea"/>
                <a:cs typeface="+mn-cs"/>
              </a:rPr>
              <a:t>Δp</a:t>
            </a:r>
            <a:r>
              <a:rPr lang="en-gb" sz="900" b="0" i="0" u="none" strike="noStrike" kern="1200" baseline="0" dirty="0">
                <a:solidFill>
                  <a:schemeClr val="tx1"/>
                </a:solidFill>
                <a:latin typeface="+mn-lt"/>
                <a:ea typeface="+mn-ea"/>
                <a:cs typeface="+mn-cs"/>
              </a:rPr>
              <a:t> control. The heat generator’s degree of utilisation is optimised by a lower return temperature. This leads to fuel savings. For local and district heating transfer stations, the lower return temperature leads to higher operational reliability, as it avoids activating the return temperature limiter as well as overflows.</a:t>
            </a:r>
          </a:p>
          <a:p>
            <a:pPr marL="0" indent="0" algn="l" rtl="0">
              <a:buNone/>
            </a:pPr>
            <a:endParaRPr lang="en-gb" sz="900" b="0" i="0" u="none" strike="noStrike" kern="1200" baseline="0" dirty="0">
              <a:solidFill>
                <a:schemeClr val="tx1"/>
              </a:solidFill>
              <a:latin typeface="+mn-lt"/>
              <a:ea typeface="+mn-ea"/>
              <a:cs typeface="+mn-cs"/>
            </a:endParaRPr>
          </a:p>
          <a:p>
            <a:pPr marL="0" indent="0" algn="l" rtl="0">
              <a:buNone/>
            </a:pPr>
            <a:r>
              <a:rPr lang="en-gb" sz="900" b="0" i="0" u="none" strike="noStrike" kern="1200" baseline="0" dirty="0">
                <a:solidFill>
                  <a:schemeClr val="tx1"/>
                </a:solidFill>
                <a:latin typeface="+mn-lt"/>
                <a:ea typeface="+mn-ea"/>
                <a:cs typeface="+mn-cs"/>
              </a:rPr>
              <a:t>Field of application e.g.:</a:t>
            </a:r>
          </a:p>
          <a:p>
            <a:pPr algn="l" rtl="0"/>
            <a:r>
              <a:rPr lang="en-gb" sz="900" b="0" i="0" u="none" strike="noStrike" kern="1200" baseline="0" dirty="0">
                <a:solidFill>
                  <a:schemeClr val="tx1"/>
                </a:solidFill>
                <a:latin typeface="+mn-lt"/>
                <a:ea typeface="+mn-ea"/>
                <a:cs typeface="+mn-cs"/>
              </a:rPr>
              <a:t>Pumps in district heating transfer stations without controllers that supply distributors with secondary pumps</a:t>
            </a:r>
          </a:p>
          <a:p>
            <a:pPr algn="l" rtl="0"/>
            <a:r>
              <a:rPr lang="en-gb" sz="900" b="0" i="0" u="none" strike="noStrike" kern="1200" baseline="0" dirty="0">
                <a:solidFill>
                  <a:schemeClr val="tx1"/>
                </a:solidFill>
                <a:latin typeface="+mn-lt"/>
                <a:ea typeface="+mn-ea"/>
                <a:cs typeface="+mn-cs"/>
              </a:rPr>
              <a:t>Feeder pumps that supply open distributors or heat exchangers with secondary pumps with no speed control through the heat generator</a:t>
            </a:r>
            <a:endParaRPr lang="en-gb" sz="900" dirty="0"/>
          </a:p>
          <a:p>
            <a:endParaRPr lang="en-gb" dirty="0"/>
          </a:p>
        </p:txBody>
      </p:sp>
      <p:sp>
        <p:nvSpPr>
          <p:cNvPr id="4" name="Kopfzeilenplatzhalter 3"/>
          <p:cNvSpPr>
            <a:spLocks noGrp="1"/>
          </p:cNvSpPr>
          <p:nvPr>
            <p:ph type="hdr" sz="quarter" idx="10"/>
          </p:nvPr>
        </p:nvSpPr>
        <p:spPr/>
        <p:txBody>
          <a:bodyPr/>
          <a:lstStyle/>
          <a:p>
            <a:pPr algn="l" rtl="0"/>
            <a:r>
              <a:rPr lang="en-gb" b="0" i="0" u="none" baseline="0"/>
              <a:t>For internal use only</a:t>
            </a:r>
          </a:p>
        </p:txBody>
      </p:sp>
      <p:sp>
        <p:nvSpPr>
          <p:cNvPr id="5" name="Datumsplatzhalter 4"/>
          <p:cNvSpPr>
            <a:spLocks noGrp="1"/>
          </p:cNvSpPr>
          <p:nvPr>
            <p:ph type="dt" idx="11"/>
          </p:nvPr>
        </p:nvSpPr>
        <p:spPr/>
        <p:txBody>
          <a:bodyPr/>
          <a:lstStyle/>
          <a:p>
            <a:pPr algn="l" rtl="0"/>
            <a:fld id="{F2DE596C-8AA2-45BE-A8B7-06DDC1D17A85}" type="datetime1">
              <a:rPr lang="de-DE"/>
              <a:t>25.05.2023</a:t>
            </a:fld>
            <a:endParaRPr lang="en-gb"/>
          </a:p>
        </p:txBody>
      </p:sp>
      <p:sp>
        <p:nvSpPr>
          <p:cNvPr id="6" name="Fußzeilenplatzhalter 5"/>
          <p:cNvSpPr>
            <a:spLocks noGrp="1"/>
          </p:cNvSpPr>
          <p:nvPr>
            <p:ph type="ftr" sz="quarter" idx="12"/>
          </p:nvPr>
        </p:nvSpPr>
        <p:spPr/>
        <p:txBody>
          <a:bodyPr/>
          <a:lstStyle/>
          <a:p>
            <a:pPr algn="l" rtl="0"/>
            <a:r>
              <a:rPr lang="en-gb" b="0" i="0" u="none" baseline="0"/>
              <a:t>Wilo-Stratos MAXO</a:t>
            </a:r>
            <a:endParaRPr lang="en-gb" dirty="0"/>
          </a:p>
        </p:txBody>
      </p:sp>
      <p:sp>
        <p:nvSpPr>
          <p:cNvPr id="7" name="Foliennummernplatzhalter 6"/>
          <p:cNvSpPr>
            <a:spLocks noGrp="1"/>
          </p:cNvSpPr>
          <p:nvPr>
            <p:ph type="sldNum" sz="quarter" idx="13"/>
          </p:nvPr>
        </p:nvSpPr>
        <p:spPr/>
        <p:txBody>
          <a:bodyPr/>
          <a:lstStyle/>
          <a:p>
            <a:pPr algn="l" rtl="0"/>
            <a:fld id="{7E508BDA-04D7-4872-982C-2D1A40C9BBE1}" type="slidenum">
              <a:rPr/>
              <a:pPr algn="l" rtl="0"/>
              <a:t>9</a:t>
            </a:fld>
            <a:endParaRPr lang="en-gb"/>
          </a:p>
        </p:txBody>
      </p:sp>
    </p:spTree>
    <p:extLst>
      <p:ext uri="{BB962C8B-B14F-4D97-AF65-F5344CB8AC3E}">
        <p14:creationId xmlns:p14="http://schemas.microsoft.com/office/powerpoint/2010/main" val="782198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sp>
        <p:nvSpPr>
          <p:cNvPr id="9" name="Bildplatzhalter 8"/>
          <p:cNvSpPr>
            <a:spLocks noGrp="1"/>
          </p:cNvSpPr>
          <p:nvPr>
            <p:ph type="pic" sz="quarter" idx="10"/>
          </p:nvPr>
        </p:nvSpPr>
        <p:spPr bwMode="gray">
          <a:xfrm>
            <a:off x="0" y="1619249"/>
            <a:ext cx="10693399" cy="5942014"/>
          </a:xfrm>
          <a:solidFill>
            <a:schemeClr val="accent3"/>
          </a:solidFill>
        </p:spPr>
        <p:txBody>
          <a:bodyPr anchor="ctr" anchorCtr="0"/>
          <a:lstStyle>
            <a:lvl1pPr marL="0" indent="0" algn="ctr">
              <a:buNone/>
              <a:defRPr/>
            </a:lvl1pPr>
          </a:lstStyle>
          <a:p>
            <a:r>
              <a:rPr lang="de-DE" noProof="0"/>
              <a:t>Bild durch Klicken auf Symbol hinzufügen</a:t>
            </a:r>
            <a:endParaRPr lang="en-GB" noProof="0"/>
          </a:p>
        </p:txBody>
      </p:sp>
      <p:sp>
        <p:nvSpPr>
          <p:cNvPr id="2" name="Titel 1"/>
          <p:cNvSpPr>
            <a:spLocks noGrp="1"/>
          </p:cNvSpPr>
          <p:nvPr>
            <p:ph type="ctrTitle" hasCustomPrompt="1"/>
          </p:nvPr>
        </p:nvSpPr>
        <p:spPr bwMode="gray">
          <a:xfrm>
            <a:off x="0" y="5004768"/>
            <a:ext cx="10693400" cy="805482"/>
          </a:xfrm>
          <a:solidFill>
            <a:schemeClr val="bg1"/>
          </a:solidFill>
        </p:spPr>
        <p:txBody>
          <a:bodyPr lIns="698108" rIns="287456" bIns="0" anchor="ctr" anchorCtr="0"/>
          <a:lstStyle>
            <a:lvl1pPr algn="l">
              <a:lnSpc>
                <a:spcPct val="100000"/>
              </a:lnSpc>
              <a:spcBef>
                <a:spcPts val="0"/>
              </a:spcBef>
              <a:spcAft>
                <a:spcPts val="0"/>
              </a:spcAft>
              <a:defRPr sz="3000">
                <a:solidFill>
                  <a:schemeClr val="accent2"/>
                </a:solidFill>
              </a:defRPr>
            </a:lvl1pPr>
          </a:lstStyle>
          <a:p>
            <a:r>
              <a:rPr lang="en-GB" noProof="0"/>
              <a:t>Titelmasterformat bearbeiten</a:t>
            </a:r>
          </a:p>
        </p:txBody>
      </p:sp>
      <p:sp>
        <p:nvSpPr>
          <p:cNvPr id="3" name="Untertitel 2"/>
          <p:cNvSpPr>
            <a:spLocks noGrp="1"/>
          </p:cNvSpPr>
          <p:nvPr>
            <p:ph type="subTitle" idx="1"/>
          </p:nvPr>
        </p:nvSpPr>
        <p:spPr bwMode="gray">
          <a:xfrm>
            <a:off x="0" y="5918200"/>
            <a:ext cx="10693400" cy="586775"/>
          </a:xfrm>
          <a:solidFill>
            <a:schemeClr val="accent4"/>
          </a:solidFill>
        </p:spPr>
        <p:txBody>
          <a:bodyPr lIns="718641" tIns="90000" rIns="287456" bIns="72000" anchor="t" anchorCtr="0">
            <a:spAutoFit/>
          </a:bodyPr>
          <a:lstStyle>
            <a:lvl1pPr marL="0" indent="0" algn="l">
              <a:lnSpc>
                <a:spcPct val="110000"/>
              </a:lnSpc>
              <a:spcBef>
                <a:spcPts val="0"/>
              </a:spcBef>
              <a:spcAft>
                <a:spcPts val="0"/>
              </a:spcAft>
              <a:buNone/>
              <a:tabLst/>
              <a:defRPr sz="1500" b="1">
                <a:solidFill>
                  <a:schemeClr val="tx1"/>
                </a:solidFill>
              </a:defRPr>
            </a:lvl1pPr>
            <a:lvl2pPr marL="0" indent="0" algn="l">
              <a:lnSpc>
                <a:spcPct val="110000"/>
              </a:lnSpc>
              <a:spcAft>
                <a:spcPts val="0"/>
              </a:spcAft>
              <a:buNone/>
              <a:defRPr sz="1000">
                <a:solidFill>
                  <a:schemeClr val="tx1"/>
                </a:solidFill>
              </a:defRPr>
            </a:lvl2pPr>
            <a:lvl3pPr marL="1043056" indent="0" algn="ctr">
              <a:buNone/>
              <a:defRPr>
                <a:solidFill>
                  <a:schemeClr val="tx1">
                    <a:tint val="75000"/>
                  </a:schemeClr>
                </a:solidFill>
              </a:defRPr>
            </a:lvl3pPr>
            <a:lvl4pPr marL="1564584" indent="0" algn="ctr">
              <a:buNone/>
              <a:defRPr>
                <a:solidFill>
                  <a:schemeClr val="tx1">
                    <a:tint val="75000"/>
                  </a:schemeClr>
                </a:solidFill>
              </a:defRPr>
            </a:lvl4pPr>
            <a:lvl5pPr marL="2086112" indent="0" algn="ctr">
              <a:buNone/>
              <a:defRPr>
                <a:solidFill>
                  <a:schemeClr val="tx1">
                    <a:tint val="75000"/>
                  </a:schemeClr>
                </a:solidFill>
              </a:defRPr>
            </a:lvl5pPr>
            <a:lvl6pPr marL="2607640" indent="0" algn="ctr">
              <a:buNone/>
              <a:defRPr>
                <a:solidFill>
                  <a:schemeClr val="tx1">
                    <a:tint val="75000"/>
                  </a:schemeClr>
                </a:solidFill>
              </a:defRPr>
            </a:lvl6pPr>
            <a:lvl7pPr marL="3129168" indent="0" algn="ctr">
              <a:buNone/>
              <a:defRPr>
                <a:solidFill>
                  <a:schemeClr val="tx1">
                    <a:tint val="75000"/>
                  </a:schemeClr>
                </a:solidFill>
              </a:defRPr>
            </a:lvl7pPr>
            <a:lvl8pPr marL="3650696" indent="0" algn="ctr">
              <a:buNone/>
              <a:defRPr>
                <a:solidFill>
                  <a:schemeClr val="tx1">
                    <a:tint val="75000"/>
                  </a:schemeClr>
                </a:solidFill>
              </a:defRPr>
            </a:lvl8pPr>
            <a:lvl9pPr marL="4172224" indent="0" algn="ctr">
              <a:buNone/>
              <a:defRPr>
                <a:solidFill>
                  <a:schemeClr val="tx1">
                    <a:tint val="75000"/>
                  </a:schemeClr>
                </a:solidFill>
              </a:defRPr>
            </a:lvl9pPr>
          </a:lstStyle>
          <a:p>
            <a:r>
              <a:rPr lang="de-DE" noProof="0"/>
              <a:t>Formatvorlage des Untertitelmasters durch Klicken bearbeiten</a:t>
            </a:r>
            <a:endParaRPr lang="en-GB" noProof="0"/>
          </a:p>
        </p:txBody>
      </p:sp>
      <p:pic>
        <p:nvPicPr>
          <p:cNvPr id="10" name="Bild 2" descr="PPT_Logo.pdf"/>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8613" y="300761"/>
            <a:ext cx="2271600" cy="1031598"/>
          </a:xfrm>
          <a:prstGeom prst="rect">
            <a:avLst/>
          </a:prstGeom>
        </p:spPr>
      </p:pic>
    </p:spTree>
    <p:extLst>
      <p:ext uri="{BB962C8B-B14F-4D97-AF65-F5344CB8AC3E}">
        <p14:creationId xmlns:p14="http://schemas.microsoft.com/office/powerpoint/2010/main" val="32004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full screen)">
    <p:spTree>
      <p:nvGrpSpPr>
        <p:cNvPr id="1" name=""/>
        <p:cNvGrpSpPr/>
        <p:nvPr/>
      </p:nvGrpSpPr>
      <p:grpSpPr>
        <a:xfrm>
          <a:off x="0" y="0"/>
          <a:ext cx="0" cy="0"/>
          <a:chOff x="0" y="0"/>
          <a:chExt cx="0" cy="0"/>
        </a:xfrm>
      </p:grpSpPr>
      <p:sp>
        <p:nvSpPr>
          <p:cNvPr id="6" name="Bildplatzhalter 8"/>
          <p:cNvSpPr>
            <a:spLocks noGrp="1"/>
          </p:cNvSpPr>
          <p:nvPr>
            <p:ph type="pic" sz="quarter" idx="12"/>
          </p:nvPr>
        </p:nvSpPr>
        <p:spPr bwMode="gray">
          <a:xfrm>
            <a:off x="269875" y="270000"/>
            <a:ext cx="10153649" cy="7003020"/>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402635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Picture ">
    <p:spTree>
      <p:nvGrpSpPr>
        <p:cNvPr id="1" name=""/>
        <p:cNvGrpSpPr/>
        <p:nvPr/>
      </p:nvGrpSpPr>
      <p:grpSpPr>
        <a:xfrm>
          <a:off x="0" y="0"/>
          <a:ext cx="0" cy="0"/>
          <a:chOff x="0" y="0"/>
          <a:chExt cx="0" cy="0"/>
        </a:xfrm>
      </p:grpSpPr>
      <p:sp>
        <p:nvSpPr>
          <p:cNvPr id="2" name="Titel 1"/>
          <p:cNvSpPr>
            <a:spLocks noGrp="1"/>
          </p:cNvSpPr>
          <p:nvPr>
            <p:ph type="title"/>
          </p:nvPr>
        </p:nvSpPr>
        <p:spPr bwMode="gray">
          <a:xfrm>
            <a:off x="269999" y="943200"/>
            <a:ext cx="10153525" cy="712563"/>
          </a:xfrm>
        </p:spPr>
        <p:txBody>
          <a:bodyPr/>
          <a:lstStyle/>
          <a:p>
            <a:r>
              <a:rPr lang="de-DE" noProof="0"/>
              <a:t>Titelmasterformat durch Klicken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pl-PL" noProof="0"/>
              <a:t>Wilo pumpna tehnika u sistemima daljinskog grejanja</a:t>
            </a:r>
            <a:endParaRPr lang="en-GB" noProof="0"/>
          </a:p>
        </p:txBody>
      </p:sp>
      <p:sp>
        <p:nvSpPr>
          <p:cNvPr id="6" name="Bildplatzhalter 8"/>
          <p:cNvSpPr>
            <a:spLocks noGrp="1"/>
          </p:cNvSpPr>
          <p:nvPr>
            <p:ph type="pic" sz="quarter" idx="12"/>
          </p:nvPr>
        </p:nvSpPr>
        <p:spPr bwMode="gray">
          <a:xfrm>
            <a:off x="269875" y="1727200"/>
            <a:ext cx="10153649" cy="5184774"/>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2043990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6 Pictures ">
    <p:spTree>
      <p:nvGrpSpPr>
        <p:cNvPr id="1" name=""/>
        <p:cNvGrpSpPr/>
        <p:nvPr/>
      </p:nvGrpSpPr>
      <p:grpSpPr>
        <a:xfrm>
          <a:off x="0" y="0"/>
          <a:ext cx="0" cy="0"/>
          <a:chOff x="0" y="0"/>
          <a:chExt cx="0" cy="0"/>
        </a:xfrm>
      </p:grpSpPr>
      <p:sp>
        <p:nvSpPr>
          <p:cNvPr id="2" name="Titel 1"/>
          <p:cNvSpPr>
            <a:spLocks noGrp="1"/>
          </p:cNvSpPr>
          <p:nvPr>
            <p:ph type="title"/>
          </p:nvPr>
        </p:nvSpPr>
        <p:spPr bwMode="gray">
          <a:xfrm>
            <a:off x="269875" y="943200"/>
            <a:ext cx="10153649" cy="712563"/>
          </a:xfrm>
        </p:spPr>
        <p:txBody>
          <a:bodyPr/>
          <a:lstStyle/>
          <a:p>
            <a:r>
              <a:rPr lang="de-DE" noProof="0"/>
              <a:t>Titelmasterformat durch Klicken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pl-PL" noProof="0"/>
              <a:t>Wilo pumpna tehnika u sistemima daljinskog grejanja</a:t>
            </a:r>
            <a:endParaRPr lang="en-GB" noProof="0"/>
          </a:p>
        </p:txBody>
      </p:sp>
      <p:sp>
        <p:nvSpPr>
          <p:cNvPr id="6" name="Bildplatzhalter 8"/>
          <p:cNvSpPr>
            <a:spLocks noGrp="1"/>
          </p:cNvSpPr>
          <p:nvPr>
            <p:ph type="pic" sz="quarter" idx="12"/>
          </p:nvPr>
        </p:nvSpPr>
        <p:spPr bwMode="gray">
          <a:xfrm>
            <a:off x="269875" y="1727199"/>
            <a:ext cx="3313270" cy="2557487"/>
          </a:xfrm>
          <a:noFill/>
        </p:spPr>
        <p:txBody>
          <a:bodyPr anchor="ctr" anchorCtr="0"/>
          <a:lstStyle>
            <a:lvl1pPr marL="0" indent="0" algn="ctr">
              <a:buNone/>
              <a:defRPr/>
            </a:lvl1pPr>
          </a:lstStyle>
          <a:p>
            <a:r>
              <a:rPr lang="de-DE" noProof="0"/>
              <a:t>Bild durch Klicken auf Symbol hinzufügen</a:t>
            </a:r>
            <a:endParaRPr lang="en-GB" noProof="0"/>
          </a:p>
        </p:txBody>
      </p:sp>
      <p:sp>
        <p:nvSpPr>
          <p:cNvPr id="9" name="Bildplatzhalter 8"/>
          <p:cNvSpPr>
            <a:spLocks noGrp="1"/>
          </p:cNvSpPr>
          <p:nvPr>
            <p:ph type="pic" sz="quarter" idx="13"/>
          </p:nvPr>
        </p:nvSpPr>
        <p:spPr bwMode="gray">
          <a:xfrm>
            <a:off x="269875" y="4370502"/>
            <a:ext cx="3313270" cy="2538000"/>
          </a:xfrm>
          <a:noFill/>
        </p:spPr>
        <p:txBody>
          <a:bodyPr anchor="ctr" anchorCtr="0"/>
          <a:lstStyle>
            <a:lvl1pPr marL="0" indent="0" algn="ctr">
              <a:buNone/>
              <a:defRPr/>
            </a:lvl1pPr>
          </a:lstStyle>
          <a:p>
            <a:r>
              <a:rPr lang="de-DE" noProof="0"/>
              <a:t>Bild durch Klicken auf Symbol hinzufügen</a:t>
            </a:r>
            <a:endParaRPr lang="en-GB" noProof="0"/>
          </a:p>
        </p:txBody>
      </p:sp>
      <p:sp>
        <p:nvSpPr>
          <p:cNvPr id="10" name="Bildplatzhalter 8"/>
          <p:cNvSpPr>
            <a:spLocks noGrp="1"/>
          </p:cNvSpPr>
          <p:nvPr>
            <p:ph type="pic" sz="quarter" idx="14"/>
          </p:nvPr>
        </p:nvSpPr>
        <p:spPr bwMode="gray">
          <a:xfrm>
            <a:off x="3690065" y="1727199"/>
            <a:ext cx="3313270" cy="2557487"/>
          </a:xfrm>
          <a:noFill/>
        </p:spPr>
        <p:txBody>
          <a:bodyPr anchor="ctr" anchorCtr="0"/>
          <a:lstStyle>
            <a:lvl1pPr marL="0" indent="0" algn="ctr">
              <a:buNone/>
              <a:defRPr/>
            </a:lvl1pPr>
          </a:lstStyle>
          <a:p>
            <a:r>
              <a:rPr lang="de-DE" noProof="0"/>
              <a:t>Bild durch Klicken auf Symbol hinzufügen</a:t>
            </a:r>
            <a:endParaRPr lang="en-GB" noProof="0"/>
          </a:p>
        </p:txBody>
      </p:sp>
      <p:sp>
        <p:nvSpPr>
          <p:cNvPr id="11" name="Bildplatzhalter 8"/>
          <p:cNvSpPr>
            <a:spLocks noGrp="1"/>
          </p:cNvSpPr>
          <p:nvPr>
            <p:ph type="pic" sz="quarter" idx="15"/>
          </p:nvPr>
        </p:nvSpPr>
        <p:spPr bwMode="gray">
          <a:xfrm>
            <a:off x="3690065" y="4370502"/>
            <a:ext cx="3313270" cy="2538000"/>
          </a:xfrm>
          <a:noFill/>
        </p:spPr>
        <p:txBody>
          <a:bodyPr anchor="ctr" anchorCtr="0"/>
          <a:lstStyle>
            <a:lvl1pPr marL="0" indent="0" algn="ctr">
              <a:buNone/>
              <a:defRPr/>
            </a:lvl1pPr>
          </a:lstStyle>
          <a:p>
            <a:r>
              <a:rPr lang="de-DE" noProof="0"/>
              <a:t>Bild durch Klicken auf Symbol hinzufügen</a:t>
            </a:r>
            <a:endParaRPr lang="en-GB" noProof="0"/>
          </a:p>
        </p:txBody>
      </p:sp>
      <p:sp>
        <p:nvSpPr>
          <p:cNvPr id="12" name="Bildplatzhalter 8"/>
          <p:cNvSpPr>
            <a:spLocks noGrp="1"/>
          </p:cNvSpPr>
          <p:nvPr>
            <p:ph type="pic" sz="quarter" idx="16"/>
          </p:nvPr>
        </p:nvSpPr>
        <p:spPr bwMode="gray">
          <a:xfrm>
            <a:off x="7110254" y="1727199"/>
            <a:ext cx="3313270" cy="2557487"/>
          </a:xfrm>
          <a:noFill/>
        </p:spPr>
        <p:txBody>
          <a:bodyPr anchor="ctr" anchorCtr="0"/>
          <a:lstStyle>
            <a:lvl1pPr marL="0" indent="0" algn="ctr">
              <a:buNone/>
              <a:defRPr/>
            </a:lvl1pPr>
          </a:lstStyle>
          <a:p>
            <a:r>
              <a:rPr lang="de-DE" noProof="0"/>
              <a:t>Bild durch Klicken auf Symbol hinzufügen</a:t>
            </a:r>
            <a:endParaRPr lang="en-GB" noProof="0"/>
          </a:p>
        </p:txBody>
      </p:sp>
      <p:sp>
        <p:nvSpPr>
          <p:cNvPr id="13" name="Bildplatzhalter 8"/>
          <p:cNvSpPr>
            <a:spLocks noGrp="1"/>
          </p:cNvSpPr>
          <p:nvPr>
            <p:ph type="pic" sz="quarter" idx="17"/>
          </p:nvPr>
        </p:nvSpPr>
        <p:spPr bwMode="gray">
          <a:xfrm>
            <a:off x="7110254" y="4370502"/>
            <a:ext cx="3313270" cy="2538000"/>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3207346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ictures and Text ">
    <p:spTree>
      <p:nvGrpSpPr>
        <p:cNvPr id="1" name=""/>
        <p:cNvGrpSpPr/>
        <p:nvPr/>
      </p:nvGrpSpPr>
      <p:grpSpPr>
        <a:xfrm>
          <a:off x="0" y="0"/>
          <a:ext cx="0" cy="0"/>
          <a:chOff x="0" y="0"/>
          <a:chExt cx="0" cy="0"/>
        </a:xfrm>
      </p:grpSpPr>
      <p:sp>
        <p:nvSpPr>
          <p:cNvPr id="7" name="Textplatzhalter 6"/>
          <p:cNvSpPr>
            <a:spLocks noGrp="1"/>
          </p:cNvSpPr>
          <p:nvPr>
            <p:ph type="body" sz="quarter" idx="18"/>
          </p:nvPr>
        </p:nvSpPr>
        <p:spPr bwMode="gray">
          <a:xfrm>
            <a:off x="269875" y="4572719"/>
            <a:ext cx="10153650" cy="2339256"/>
          </a:xfrm>
        </p:spPr>
        <p:txBody>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69999" y="943200"/>
            <a:ext cx="10153525" cy="712563"/>
          </a:xfrm>
        </p:spPr>
        <p:txBody>
          <a:bodyPr/>
          <a:lstStyle/>
          <a:p>
            <a:r>
              <a:rPr lang="de-DE" noProof="0"/>
              <a:t>Titelmasterformat durch Klicken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pl-PL" noProof="0"/>
              <a:t>Wilo pumpna tehnika u sistemima daljinskog grejanja</a:t>
            </a:r>
            <a:endParaRPr lang="en-GB" noProof="0"/>
          </a:p>
        </p:txBody>
      </p:sp>
      <p:sp>
        <p:nvSpPr>
          <p:cNvPr id="6" name="Bildplatzhalter 8"/>
          <p:cNvSpPr>
            <a:spLocks noGrp="1"/>
          </p:cNvSpPr>
          <p:nvPr>
            <p:ph type="pic" sz="quarter" idx="12"/>
          </p:nvPr>
        </p:nvSpPr>
        <p:spPr bwMode="gray">
          <a:xfrm>
            <a:off x="269875" y="1727219"/>
            <a:ext cx="3312629" cy="2556000"/>
          </a:xfrm>
          <a:noFill/>
        </p:spPr>
        <p:txBody>
          <a:bodyPr anchor="ctr" anchorCtr="0"/>
          <a:lstStyle>
            <a:lvl1pPr marL="0" indent="0" algn="ctr">
              <a:buNone/>
              <a:defRPr/>
            </a:lvl1pPr>
          </a:lstStyle>
          <a:p>
            <a:r>
              <a:rPr lang="de-DE" noProof="0"/>
              <a:t>Bild durch Klicken auf Symbol hinzufügen</a:t>
            </a:r>
            <a:endParaRPr lang="en-GB" noProof="0"/>
          </a:p>
        </p:txBody>
      </p:sp>
      <p:sp>
        <p:nvSpPr>
          <p:cNvPr id="10" name="Bildplatzhalter 8"/>
          <p:cNvSpPr>
            <a:spLocks noGrp="1"/>
          </p:cNvSpPr>
          <p:nvPr>
            <p:ph type="pic" sz="quarter" idx="14"/>
          </p:nvPr>
        </p:nvSpPr>
        <p:spPr bwMode="gray">
          <a:xfrm>
            <a:off x="3689744" y="1727200"/>
            <a:ext cx="3313270" cy="2556000"/>
          </a:xfrm>
          <a:noFill/>
        </p:spPr>
        <p:txBody>
          <a:bodyPr anchor="ctr" anchorCtr="0"/>
          <a:lstStyle>
            <a:lvl1pPr marL="0" indent="0" algn="ctr">
              <a:buNone/>
              <a:defRPr/>
            </a:lvl1pPr>
          </a:lstStyle>
          <a:p>
            <a:r>
              <a:rPr lang="de-DE" noProof="0"/>
              <a:t>Bild durch Klicken auf Symbol hinzufügen</a:t>
            </a:r>
            <a:endParaRPr lang="en-GB" noProof="0"/>
          </a:p>
        </p:txBody>
      </p:sp>
      <p:sp>
        <p:nvSpPr>
          <p:cNvPr id="12" name="Bildplatzhalter 8"/>
          <p:cNvSpPr>
            <a:spLocks noGrp="1"/>
          </p:cNvSpPr>
          <p:nvPr>
            <p:ph type="pic" sz="quarter" idx="16"/>
          </p:nvPr>
        </p:nvSpPr>
        <p:spPr bwMode="gray">
          <a:xfrm>
            <a:off x="7110254" y="1727200"/>
            <a:ext cx="3313270" cy="2556000"/>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1341586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4 Pictures and Text ">
    <p:spTree>
      <p:nvGrpSpPr>
        <p:cNvPr id="1" name=""/>
        <p:cNvGrpSpPr/>
        <p:nvPr/>
      </p:nvGrpSpPr>
      <p:grpSpPr>
        <a:xfrm>
          <a:off x="0" y="0"/>
          <a:ext cx="0" cy="0"/>
          <a:chOff x="0" y="0"/>
          <a:chExt cx="0" cy="0"/>
        </a:xfrm>
      </p:grpSpPr>
      <p:sp>
        <p:nvSpPr>
          <p:cNvPr id="7" name="Textplatzhalter 6"/>
          <p:cNvSpPr>
            <a:spLocks noGrp="1"/>
          </p:cNvSpPr>
          <p:nvPr>
            <p:ph type="body" sz="quarter" idx="18"/>
          </p:nvPr>
        </p:nvSpPr>
        <p:spPr bwMode="gray">
          <a:xfrm>
            <a:off x="269875" y="4033664"/>
            <a:ext cx="10153650" cy="2878311"/>
          </a:xfrm>
        </p:spPr>
        <p:txBody>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69999" y="943200"/>
            <a:ext cx="10153525" cy="712563"/>
          </a:xfrm>
        </p:spPr>
        <p:txBody>
          <a:bodyPr/>
          <a:lstStyle/>
          <a:p>
            <a:r>
              <a:rPr lang="de-DE" noProof="0"/>
              <a:t>Titelmasterformat durch Klicken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pl-PL" noProof="0"/>
              <a:t>Wilo pumpna tehnika u sistemima daljinskog grejanja</a:t>
            </a:r>
            <a:endParaRPr lang="en-GB" noProof="0"/>
          </a:p>
        </p:txBody>
      </p:sp>
      <p:sp>
        <p:nvSpPr>
          <p:cNvPr id="11" name="Bildplatzhalter 8"/>
          <p:cNvSpPr>
            <a:spLocks noGrp="1"/>
          </p:cNvSpPr>
          <p:nvPr>
            <p:ph type="pic" sz="quarter" idx="12"/>
          </p:nvPr>
        </p:nvSpPr>
        <p:spPr bwMode="gray">
          <a:xfrm>
            <a:off x="262062" y="1728627"/>
            <a:ext cx="2448000" cy="2016000"/>
          </a:xfrm>
          <a:noFill/>
        </p:spPr>
        <p:txBody>
          <a:bodyPr anchor="ctr" anchorCtr="0"/>
          <a:lstStyle>
            <a:lvl1pPr marL="0" indent="0" algn="ctr">
              <a:buNone/>
              <a:defRPr/>
            </a:lvl1pPr>
          </a:lstStyle>
          <a:p>
            <a:r>
              <a:rPr lang="de-DE" noProof="0"/>
              <a:t>Bild durch Klicken auf Symbol hinzufügen</a:t>
            </a:r>
            <a:endParaRPr lang="en-GB" noProof="0"/>
          </a:p>
        </p:txBody>
      </p:sp>
      <p:sp>
        <p:nvSpPr>
          <p:cNvPr id="13" name="Bildplatzhalter 8"/>
          <p:cNvSpPr>
            <a:spLocks noGrp="1"/>
          </p:cNvSpPr>
          <p:nvPr>
            <p:ph type="pic" sz="quarter" idx="19"/>
          </p:nvPr>
        </p:nvSpPr>
        <p:spPr bwMode="gray">
          <a:xfrm>
            <a:off x="2833216" y="1728627"/>
            <a:ext cx="2448000" cy="2016000"/>
          </a:xfrm>
          <a:noFill/>
        </p:spPr>
        <p:txBody>
          <a:bodyPr anchor="ctr" anchorCtr="0"/>
          <a:lstStyle>
            <a:lvl1pPr marL="0" indent="0" algn="ctr">
              <a:buNone/>
              <a:defRPr/>
            </a:lvl1pPr>
          </a:lstStyle>
          <a:p>
            <a:r>
              <a:rPr lang="de-DE" noProof="0"/>
              <a:t>Bild durch Klicken auf Symbol hinzufügen</a:t>
            </a:r>
            <a:endParaRPr lang="en-GB" noProof="0"/>
          </a:p>
        </p:txBody>
      </p:sp>
      <p:sp>
        <p:nvSpPr>
          <p:cNvPr id="14" name="Bildplatzhalter 8"/>
          <p:cNvSpPr>
            <a:spLocks noGrp="1"/>
          </p:cNvSpPr>
          <p:nvPr>
            <p:ph type="pic" sz="quarter" idx="20"/>
          </p:nvPr>
        </p:nvSpPr>
        <p:spPr bwMode="gray">
          <a:xfrm>
            <a:off x="5404370" y="1728627"/>
            <a:ext cx="2448000" cy="2016000"/>
          </a:xfrm>
          <a:noFill/>
        </p:spPr>
        <p:txBody>
          <a:bodyPr anchor="ctr" anchorCtr="0"/>
          <a:lstStyle>
            <a:lvl1pPr marL="0" indent="0" algn="ctr">
              <a:buNone/>
              <a:defRPr/>
            </a:lvl1pPr>
          </a:lstStyle>
          <a:p>
            <a:r>
              <a:rPr lang="de-DE" noProof="0"/>
              <a:t>Bild durch Klicken auf Symbol hinzufügen</a:t>
            </a:r>
            <a:endParaRPr lang="en-GB" noProof="0"/>
          </a:p>
        </p:txBody>
      </p:sp>
      <p:sp>
        <p:nvSpPr>
          <p:cNvPr id="15" name="Bildplatzhalter 8"/>
          <p:cNvSpPr>
            <a:spLocks noGrp="1"/>
          </p:cNvSpPr>
          <p:nvPr>
            <p:ph type="pic" sz="quarter" idx="21"/>
          </p:nvPr>
        </p:nvSpPr>
        <p:spPr bwMode="gray">
          <a:xfrm>
            <a:off x="7975525" y="1728627"/>
            <a:ext cx="2448000" cy="2016000"/>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1904819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5 Pictures and Text ">
    <p:spTree>
      <p:nvGrpSpPr>
        <p:cNvPr id="1" name=""/>
        <p:cNvGrpSpPr/>
        <p:nvPr/>
      </p:nvGrpSpPr>
      <p:grpSpPr>
        <a:xfrm>
          <a:off x="0" y="0"/>
          <a:ext cx="0" cy="0"/>
          <a:chOff x="0" y="0"/>
          <a:chExt cx="0" cy="0"/>
        </a:xfrm>
      </p:grpSpPr>
      <p:sp>
        <p:nvSpPr>
          <p:cNvPr id="7" name="Textplatzhalter 6"/>
          <p:cNvSpPr>
            <a:spLocks noGrp="1"/>
          </p:cNvSpPr>
          <p:nvPr>
            <p:ph type="body" sz="quarter" idx="18"/>
          </p:nvPr>
        </p:nvSpPr>
        <p:spPr bwMode="gray">
          <a:xfrm>
            <a:off x="269875" y="3529607"/>
            <a:ext cx="10153650" cy="3382368"/>
          </a:xfrm>
        </p:spPr>
        <p:txBody>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69999" y="943200"/>
            <a:ext cx="10153525" cy="712563"/>
          </a:xfrm>
        </p:spPr>
        <p:txBody>
          <a:bodyPr/>
          <a:lstStyle/>
          <a:p>
            <a:r>
              <a:rPr lang="de-DE" noProof="0"/>
              <a:t>Titelmasterformat durch Klicken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pl-PL" noProof="0"/>
              <a:t>Wilo pumpna tehnika u sistemima daljinskog grejanja</a:t>
            </a:r>
            <a:endParaRPr lang="en-GB" noProof="0"/>
          </a:p>
        </p:txBody>
      </p:sp>
      <p:sp>
        <p:nvSpPr>
          <p:cNvPr id="6" name="Bildplatzhalter 8"/>
          <p:cNvSpPr>
            <a:spLocks noGrp="1"/>
          </p:cNvSpPr>
          <p:nvPr>
            <p:ph type="pic" sz="quarter" idx="12"/>
          </p:nvPr>
        </p:nvSpPr>
        <p:spPr bwMode="gray">
          <a:xfrm>
            <a:off x="269875" y="1727621"/>
            <a:ext cx="1979735" cy="1512000"/>
          </a:xfrm>
          <a:noFill/>
        </p:spPr>
        <p:txBody>
          <a:bodyPr anchor="ctr" anchorCtr="0"/>
          <a:lstStyle>
            <a:lvl1pPr marL="0" indent="0" algn="ctr">
              <a:buNone/>
              <a:defRPr/>
            </a:lvl1pPr>
          </a:lstStyle>
          <a:p>
            <a:r>
              <a:rPr lang="de-DE" noProof="0"/>
              <a:t>Bild durch Klicken auf Symbol hinzufügen</a:t>
            </a:r>
            <a:endParaRPr lang="en-GB" noProof="0"/>
          </a:p>
        </p:txBody>
      </p:sp>
      <p:sp>
        <p:nvSpPr>
          <p:cNvPr id="11" name="Bildplatzhalter 8"/>
          <p:cNvSpPr>
            <a:spLocks noGrp="1"/>
          </p:cNvSpPr>
          <p:nvPr>
            <p:ph type="pic" sz="quarter" idx="19"/>
          </p:nvPr>
        </p:nvSpPr>
        <p:spPr bwMode="gray">
          <a:xfrm>
            <a:off x="2311940" y="1727621"/>
            <a:ext cx="1979735" cy="1512000"/>
          </a:xfrm>
          <a:noFill/>
        </p:spPr>
        <p:txBody>
          <a:bodyPr anchor="ctr" anchorCtr="0"/>
          <a:lstStyle>
            <a:lvl1pPr marL="0" indent="0" algn="ctr">
              <a:buNone/>
              <a:defRPr/>
            </a:lvl1pPr>
          </a:lstStyle>
          <a:p>
            <a:r>
              <a:rPr lang="de-DE" noProof="0"/>
              <a:t>Bild durch Klicken auf Symbol hinzufügen</a:t>
            </a:r>
            <a:endParaRPr lang="en-GB" noProof="0"/>
          </a:p>
        </p:txBody>
      </p:sp>
      <p:sp>
        <p:nvSpPr>
          <p:cNvPr id="13" name="Bildplatzhalter 8"/>
          <p:cNvSpPr>
            <a:spLocks noGrp="1"/>
          </p:cNvSpPr>
          <p:nvPr>
            <p:ph type="pic" sz="quarter" idx="20"/>
          </p:nvPr>
        </p:nvSpPr>
        <p:spPr bwMode="gray">
          <a:xfrm>
            <a:off x="4354005" y="1727621"/>
            <a:ext cx="1979735" cy="1512000"/>
          </a:xfrm>
          <a:noFill/>
        </p:spPr>
        <p:txBody>
          <a:bodyPr anchor="ctr" anchorCtr="0"/>
          <a:lstStyle>
            <a:lvl1pPr marL="0" indent="0" algn="ctr">
              <a:buNone/>
              <a:defRPr/>
            </a:lvl1pPr>
          </a:lstStyle>
          <a:p>
            <a:r>
              <a:rPr lang="de-DE" noProof="0"/>
              <a:t>Bild durch Klicken auf Symbol hinzufügen</a:t>
            </a:r>
            <a:endParaRPr lang="en-GB" noProof="0"/>
          </a:p>
        </p:txBody>
      </p:sp>
      <p:sp>
        <p:nvSpPr>
          <p:cNvPr id="14" name="Bildplatzhalter 8"/>
          <p:cNvSpPr>
            <a:spLocks noGrp="1"/>
          </p:cNvSpPr>
          <p:nvPr>
            <p:ph type="pic" sz="quarter" idx="21"/>
          </p:nvPr>
        </p:nvSpPr>
        <p:spPr bwMode="gray">
          <a:xfrm>
            <a:off x="6396070" y="1727621"/>
            <a:ext cx="1979735" cy="1512000"/>
          </a:xfrm>
          <a:noFill/>
        </p:spPr>
        <p:txBody>
          <a:bodyPr anchor="ctr" anchorCtr="0"/>
          <a:lstStyle>
            <a:lvl1pPr marL="0" indent="0" algn="ctr">
              <a:buNone/>
              <a:defRPr/>
            </a:lvl1pPr>
          </a:lstStyle>
          <a:p>
            <a:r>
              <a:rPr lang="de-DE" noProof="0"/>
              <a:t>Bild durch Klicken auf Symbol hinzufügen</a:t>
            </a:r>
            <a:endParaRPr lang="en-GB" noProof="0"/>
          </a:p>
        </p:txBody>
      </p:sp>
      <p:sp>
        <p:nvSpPr>
          <p:cNvPr id="15" name="Bildplatzhalter 8"/>
          <p:cNvSpPr>
            <a:spLocks noGrp="1"/>
          </p:cNvSpPr>
          <p:nvPr>
            <p:ph type="pic" sz="quarter" idx="22"/>
          </p:nvPr>
        </p:nvSpPr>
        <p:spPr bwMode="gray">
          <a:xfrm>
            <a:off x="8438134" y="1727621"/>
            <a:ext cx="1979735" cy="1512000"/>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1235754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3 Pictures (bottom) and Text ">
    <p:spTree>
      <p:nvGrpSpPr>
        <p:cNvPr id="1" name=""/>
        <p:cNvGrpSpPr/>
        <p:nvPr/>
      </p:nvGrpSpPr>
      <p:grpSpPr>
        <a:xfrm>
          <a:off x="0" y="0"/>
          <a:ext cx="0" cy="0"/>
          <a:chOff x="0" y="0"/>
          <a:chExt cx="0" cy="0"/>
        </a:xfrm>
      </p:grpSpPr>
      <p:sp>
        <p:nvSpPr>
          <p:cNvPr id="6" name="Bildplatzhalter 8"/>
          <p:cNvSpPr>
            <a:spLocks noGrp="1"/>
          </p:cNvSpPr>
          <p:nvPr>
            <p:ph type="pic" sz="quarter" idx="12"/>
          </p:nvPr>
        </p:nvSpPr>
        <p:spPr bwMode="gray">
          <a:xfrm>
            <a:off x="269875" y="4031975"/>
            <a:ext cx="3312000" cy="2880000"/>
          </a:xfrm>
          <a:noFill/>
        </p:spPr>
        <p:txBody>
          <a:bodyPr anchor="ctr" anchorCtr="0"/>
          <a:lstStyle>
            <a:lvl1pPr marL="0" indent="0" algn="ctr">
              <a:buNone/>
              <a:defRPr/>
            </a:lvl1pPr>
          </a:lstStyle>
          <a:p>
            <a:r>
              <a:rPr lang="de-DE" noProof="0"/>
              <a:t>Bild durch Klicken auf Symbol hinzufügen</a:t>
            </a:r>
            <a:endParaRPr lang="en-GB" noProof="0"/>
          </a:p>
        </p:txBody>
      </p:sp>
      <p:sp>
        <p:nvSpPr>
          <p:cNvPr id="7" name="Textplatzhalter 6"/>
          <p:cNvSpPr>
            <a:spLocks noGrp="1"/>
          </p:cNvSpPr>
          <p:nvPr>
            <p:ph type="body" sz="quarter" idx="18"/>
          </p:nvPr>
        </p:nvSpPr>
        <p:spPr bwMode="gray">
          <a:xfrm>
            <a:off x="269875" y="1727200"/>
            <a:ext cx="10153650" cy="2017428"/>
          </a:xfrm>
        </p:spPr>
        <p:txBody>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69999" y="943200"/>
            <a:ext cx="10153525" cy="712563"/>
          </a:xfrm>
        </p:spPr>
        <p:txBody>
          <a:bodyPr/>
          <a:lstStyle/>
          <a:p>
            <a:r>
              <a:rPr lang="de-DE" noProof="0"/>
              <a:t>Titelmasterformat durch Klicken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pl-PL" noProof="0"/>
              <a:t>Wilo pumpna tehnika u sistemima daljinskog grejanja</a:t>
            </a:r>
            <a:endParaRPr lang="en-GB" noProof="0"/>
          </a:p>
        </p:txBody>
      </p:sp>
      <p:sp>
        <p:nvSpPr>
          <p:cNvPr id="10" name="Bildplatzhalter 8"/>
          <p:cNvSpPr>
            <a:spLocks noGrp="1"/>
          </p:cNvSpPr>
          <p:nvPr>
            <p:ph type="pic" sz="quarter" idx="14"/>
          </p:nvPr>
        </p:nvSpPr>
        <p:spPr bwMode="gray">
          <a:xfrm>
            <a:off x="3694266" y="4031975"/>
            <a:ext cx="3312000" cy="2880000"/>
          </a:xfrm>
          <a:noFill/>
        </p:spPr>
        <p:txBody>
          <a:bodyPr anchor="ctr" anchorCtr="0"/>
          <a:lstStyle>
            <a:lvl1pPr marL="0" indent="0" algn="ctr">
              <a:buNone/>
              <a:defRPr/>
            </a:lvl1pPr>
          </a:lstStyle>
          <a:p>
            <a:r>
              <a:rPr lang="de-DE" noProof="0"/>
              <a:t>Bild durch Klicken auf Symbol hinzufügen</a:t>
            </a:r>
            <a:endParaRPr lang="en-GB" noProof="0"/>
          </a:p>
        </p:txBody>
      </p:sp>
      <p:sp>
        <p:nvSpPr>
          <p:cNvPr id="12" name="Bildplatzhalter 8"/>
          <p:cNvSpPr>
            <a:spLocks noGrp="1"/>
          </p:cNvSpPr>
          <p:nvPr>
            <p:ph type="pic" sz="quarter" idx="16"/>
          </p:nvPr>
        </p:nvSpPr>
        <p:spPr bwMode="gray">
          <a:xfrm>
            <a:off x="7111525" y="4031975"/>
            <a:ext cx="3312000" cy="2880000"/>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3677036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4 Pictures (bottom) and Text ">
    <p:spTree>
      <p:nvGrpSpPr>
        <p:cNvPr id="1" name=""/>
        <p:cNvGrpSpPr/>
        <p:nvPr/>
      </p:nvGrpSpPr>
      <p:grpSpPr>
        <a:xfrm>
          <a:off x="0" y="0"/>
          <a:ext cx="0" cy="0"/>
          <a:chOff x="0" y="0"/>
          <a:chExt cx="0" cy="0"/>
        </a:xfrm>
      </p:grpSpPr>
      <p:sp>
        <p:nvSpPr>
          <p:cNvPr id="7" name="Textplatzhalter 6"/>
          <p:cNvSpPr>
            <a:spLocks noGrp="1"/>
          </p:cNvSpPr>
          <p:nvPr>
            <p:ph type="body" sz="quarter" idx="18"/>
          </p:nvPr>
        </p:nvSpPr>
        <p:spPr bwMode="gray">
          <a:xfrm>
            <a:off x="269875" y="1727199"/>
            <a:ext cx="10153649" cy="2881523"/>
          </a:xfrm>
        </p:spPr>
        <p:txBody>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69999" y="943200"/>
            <a:ext cx="10153525" cy="712563"/>
          </a:xfrm>
        </p:spPr>
        <p:txBody>
          <a:bodyPr/>
          <a:lstStyle/>
          <a:p>
            <a:r>
              <a:rPr lang="de-DE" noProof="0"/>
              <a:t>Titelmasterformat durch Klicken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pl-PL" noProof="0"/>
              <a:t>Wilo pumpna tehnika u sistemima daljinskog grejanja</a:t>
            </a:r>
            <a:endParaRPr lang="en-GB" noProof="0"/>
          </a:p>
        </p:txBody>
      </p:sp>
      <p:sp>
        <p:nvSpPr>
          <p:cNvPr id="11" name="Bildplatzhalter 8"/>
          <p:cNvSpPr>
            <a:spLocks noGrp="1"/>
          </p:cNvSpPr>
          <p:nvPr>
            <p:ph type="pic" sz="quarter" idx="12"/>
          </p:nvPr>
        </p:nvSpPr>
        <p:spPr bwMode="gray">
          <a:xfrm>
            <a:off x="269875" y="4898951"/>
            <a:ext cx="2448000" cy="2016000"/>
          </a:xfrm>
          <a:noFill/>
        </p:spPr>
        <p:txBody>
          <a:bodyPr anchor="ctr" anchorCtr="0"/>
          <a:lstStyle>
            <a:lvl1pPr marL="0" indent="0" algn="ctr">
              <a:buNone/>
              <a:defRPr/>
            </a:lvl1pPr>
          </a:lstStyle>
          <a:p>
            <a:r>
              <a:rPr lang="de-DE" noProof="0"/>
              <a:t>Bild durch Klicken auf Symbol hinzufügen</a:t>
            </a:r>
            <a:endParaRPr lang="en-GB" noProof="0"/>
          </a:p>
        </p:txBody>
      </p:sp>
      <p:sp>
        <p:nvSpPr>
          <p:cNvPr id="13" name="Bildplatzhalter 8"/>
          <p:cNvSpPr>
            <a:spLocks noGrp="1"/>
          </p:cNvSpPr>
          <p:nvPr>
            <p:ph type="pic" sz="quarter" idx="19"/>
          </p:nvPr>
        </p:nvSpPr>
        <p:spPr bwMode="gray">
          <a:xfrm>
            <a:off x="2838425" y="4898951"/>
            <a:ext cx="2448000" cy="2016000"/>
          </a:xfrm>
          <a:noFill/>
        </p:spPr>
        <p:txBody>
          <a:bodyPr anchor="ctr" anchorCtr="0"/>
          <a:lstStyle>
            <a:lvl1pPr marL="0" indent="0" algn="ctr">
              <a:buNone/>
              <a:defRPr/>
            </a:lvl1pPr>
          </a:lstStyle>
          <a:p>
            <a:r>
              <a:rPr lang="de-DE" noProof="0"/>
              <a:t>Bild durch Klicken auf Symbol hinzufügen</a:t>
            </a:r>
            <a:endParaRPr lang="en-GB" noProof="0"/>
          </a:p>
        </p:txBody>
      </p:sp>
      <p:sp>
        <p:nvSpPr>
          <p:cNvPr id="14" name="Bildplatzhalter 8"/>
          <p:cNvSpPr>
            <a:spLocks noGrp="1"/>
          </p:cNvSpPr>
          <p:nvPr>
            <p:ph type="pic" sz="quarter" idx="20"/>
          </p:nvPr>
        </p:nvSpPr>
        <p:spPr bwMode="gray">
          <a:xfrm>
            <a:off x="5406975" y="4898951"/>
            <a:ext cx="2448000" cy="2016000"/>
          </a:xfrm>
          <a:noFill/>
        </p:spPr>
        <p:txBody>
          <a:bodyPr anchor="ctr" anchorCtr="0"/>
          <a:lstStyle>
            <a:lvl1pPr marL="0" indent="0" algn="ctr">
              <a:buNone/>
              <a:defRPr/>
            </a:lvl1pPr>
          </a:lstStyle>
          <a:p>
            <a:r>
              <a:rPr lang="de-DE" noProof="0"/>
              <a:t>Bild durch Klicken auf Symbol hinzufügen</a:t>
            </a:r>
            <a:endParaRPr lang="en-GB" noProof="0"/>
          </a:p>
        </p:txBody>
      </p:sp>
      <p:sp>
        <p:nvSpPr>
          <p:cNvPr id="15" name="Bildplatzhalter 8"/>
          <p:cNvSpPr>
            <a:spLocks noGrp="1"/>
          </p:cNvSpPr>
          <p:nvPr>
            <p:ph type="pic" sz="quarter" idx="21"/>
          </p:nvPr>
        </p:nvSpPr>
        <p:spPr bwMode="gray">
          <a:xfrm>
            <a:off x="7975525" y="4898951"/>
            <a:ext cx="2448000" cy="2016000"/>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719053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5 Pictures (bottom) and Text ">
    <p:spTree>
      <p:nvGrpSpPr>
        <p:cNvPr id="1" name=""/>
        <p:cNvGrpSpPr/>
        <p:nvPr/>
      </p:nvGrpSpPr>
      <p:grpSpPr>
        <a:xfrm>
          <a:off x="0" y="0"/>
          <a:ext cx="0" cy="0"/>
          <a:chOff x="0" y="0"/>
          <a:chExt cx="0" cy="0"/>
        </a:xfrm>
      </p:grpSpPr>
      <p:sp>
        <p:nvSpPr>
          <p:cNvPr id="7" name="Textplatzhalter 6"/>
          <p:cNvSpPr>
            <a:spLocks noGrp="1"/>
          </p:cNvSpPr>
          <p:nvPr>
            <p:ph type="body" sz="quarter" idx="18"/>
          </p:nvPr>
        </p:nvSpPr>
        <p:spPr bwMode="gray">
          <a:xfrm>
            <a:off x="269873" y="1727199"/>
            <a:ext cx="10153651" cy="3385579"/>
          </a:xfrm>
        </p:spPr>
        <p:txBody>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69999" y="943200"/>
            <a:ext cx="10153525" cy="712563"/>
          </a:xfrm>
        </p:spPr>
        <p:txBody>
          <a:bodyPr/>
          <a:lstStyle/>
          <a:p>
            <a:r>
              <a:rPr lang="de-DE" noProof="0"/>
              <a:t>Titelmasterformat durch Klicken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pl-PL" noProof="0"/>
              <a:t>Wilo pumpna tehnika u sistemima daljinskog grejanja</a:t>
            </a:r>
            <a:endParaRPr lang="en-GB" noProof="0"/>
          </a:p>
        </p:txBody>
      </p:sp>
      <p:sp>
        <p:nvSpPr>
          <p:cNvPr id="6" name="Bildplatzhalter 8"/>
          <p:cNvSpPr>
            <a:spLocks noGrp="1"/>
          </p:cNvSpPr>
          <p:nvPr>
            <p:ph type="pic" sz="quarter" idx="12"/>
          </p:nvPr>
        </p:nvSpPr>
        <p:spPr bwMode="gray">
          <a:xfrm>
            <a:off x="269874" y="5403720"/>
            <a:ext cx="1979735" cy="1512000"/>
          </a:xfrm>
          <a:noFill/>
        </p:spPr>
        <p:txBody>
          <a:bodyPr anchor="ctr" anchorCtr="0"/>
          <a:lstStyle>
            <a:lvl1pPr marL="0" indent="0" algn="ctr">
              <a:buNone/>
              <a:defRPr/>
            </a:lvl1pPr>
          </a:lstStyle>
          <a:p>
            <a:r>
              <a:rPr lang="de-DE" noProof="0"/>
              <a:t>Bild durch Klicken auf Symbol hinzufügen</a:t>
            </a:r>
            <a:endParaRPr lang="en-GB" noProof="0"/>
          </a:p>
        </p:txBody>
      </p:sp>
      <p:sp>
        <p:nvSpPr>
          <p:cNvPr id="11" name="Bildplatzhalter 8"/>
          <p:cNvSpPr>
            <a:spLocks noGrp="1"/>
          </p:cNvSpPr>
          <p:nvPr>
            <p:ph type="pic" sz="quarter" idx="19"/>
          </p:nvPr>
        </p:nvSpPr>
        <p:spPr bwMode="gray">
          <a:xfrm>
            <a:off x="2313353" y="5403720"/>
            <a:ext cx="1979735" cy="1512000"/>
          </a:xfrm>
          <a:noFill/>
        </p:spPr>
        <p:txBody>
          <a:bodyPr anchor="ctr" anchorCtr="0"/>
          <a:lstStyle>
            <a:lvl1pPr marL="0" indent="0" algn="ctr">
              <a:buNone/>
              <a:defRPr/>
            </a:lvl1pPr>
          </a:lstStyle>
          <a:p>
            <a:r>
              <a:rPr lang="de-DE" noProof="0"/>
              <a:t>Bild durch Klicken auf Symbol hinzufügen</a:t>
            </a:r>
            <a:endParaRPr lang="en-GB" noProof="0"/>
          </a:p>
        </p:txBody>
      </p:sp>
      <p:sp>
        <p:nvSpPr>
          <p:cNvPr id="13" name="Bildplatzhalter 8"/>
          <p:cNvSpPr>
            <a:spLocks noGrp="1"/>
          </p:cNvSpPr>
          <p:nvPr>
            <p:ph type="pic" sz="quarter" idx="20"/>
          </p:nvPr>
        </p:nvSpPr>
        <p:spPr bwMode="gray">
          <a:xfrm>
            <a:off x="4356832" y="5403720"/>
            <a:ext cx="1979735" cy="1512000"/>
          </a:xfrm>
          <a:noFill/>
        </p:spPr>
        <p:txBody>
          <a:bodyPr anchor="ctr" anchorCtr="0"/>
          <a:lstStyle>
            <a:lvl1pPr marL="0" indent="0" algn="ctr">
              <a:buNone/>
              <a:defRPr/>
            </a:lvl1pPr>
          </a:lstStyle>
          <a:p>
            <a:r>
              <a:rPr lang="de-DE" noProof="0"/>
              <a:t>Bild durch Klicken auf Symbol hinzufügen</a:t>
            </a:r>
            <a:endParaRPr lang="en-GB" noProof="0"/>
          </a:p>
        </p:txBody>
      </p:sp>
      <p:sp>
        <p:nvSpPr>
          <p:cNvPr id="14" name="Bildplatzhalter 8"/>
          <p:cNvSpPr>
            <a:spLocks noGrp="1"/>
          </p:cNvSpPr>
          <p:nvPr>
            <p:ph type="pic" sz="quarter" idx="21"/>
          </p:nvPr>
        </p:nvSpPr>
        <p:spPr bwMode="gray">
          <a:xfrm>
            <a:off x="6400311" y="5403720"/>
            <a:ext cx="1979735" cy="1512000"/>
          </a:xfrm>
          <a:noFill/>
        </p:spPr>
        <p:txBody>
          <a:bodyPr anchor="ctr" anchorCtr="0"/>
          <a:lstStyle>
            <a:lvl1pPr marL="0" indent="0" algn="ctr">
              <a:buNone/>
              <a:defRPr/>
            </a:lvl1pPr>
          </a:lstStyle>
          <a:p>
            <a:r>
              <a:rPr lang="de-DE" noProof="0"/>
              <a:t>Bild durch Klicken auf Symbol hinzufügen</a:t>
            </a:r>
            <a:endParaRPr lang="en-GB" noProof="0"/>
          </a:p>
        </p:txBody>
      </p:sp>
      <p:sp>
        <p:nvSpPr>
          <p:cNvPr id="15" name="Bildplatzhalter 8"/>
          <p:cNvSpPr>
            <a:spLocks noGrp="1"/>
          </p:cNvSpPr>
          <p:nvPr>
            <p:ph type="pic" sz="quarter" idx="22"/>
          </p:nvPr>
        </p:nvSpPr>
        <p:spPr bwMode="gray">
          <a:xfrm>
            <a:off x="8443789" y="5403720"/>
            <a:ext cx="1979735" cy="1512000"/>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1304461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icture and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Titelmasterformat durch Klicken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pl-PL" noProof="0"/>
              <a:t>Wilo pumpna tehnika u sistemima daljinskog grejanja</a:t>
            </a:r>
            <a:endParaRPr lang="en-GB" noProof="0"/>
          </a:p>
        </p:txBody>
      </p:sp>
      <p:sp>
        <p:nvSpPr>
          <p:cNvPr id="6" name="Inhaltsplatzhalter 2"/>
          <p:cNvSpPr>
            <a:spLocks noGrp="1"/>
          </p:cNvSpPr>
          <p:nvPr>
            <p:ph idx="12"/>
          </p:nvPr>
        </p:nvSpPr>
        <p:spPr bwMode="gray">
          <a:xfrm>
            <a:off x="5130800" y="1727199"/>
            <a:ext cx="5292725" cy="5184775"/>
          </a:xfrm>
        </p:spPr>
        <p:txBody>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7" name="Bildplatzhalter 8"/>
          <p:cNvSpPr>
            <a:spLocks noGrp="1"/>
          </p:cNvSpPr>
          <p:nvPr>
            <p:ph type="pic" sz="quarter" idx="13"/>
          </p:nvPr>
        </p:nvSpPr>
        <p:spPr bwMode="gray">
          <a:xfrm>
            <a:off x="269875" y="1727199"/>
            <a:ext cx="4645025" cy="5184775"/>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1521636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Titelmasterformat durch Klicken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pl-PL" noProof="0"/>
              <a:t>Wilo pumpna tehnika u sistemima daljinskog grejanja</a:t>
            </a:r>
            <a:endParaRPr lang="en-GB" noProof="0"/>
          </a:p>
        </p:txBody>
      </p:sp>
      <p:sp>
        <p:nvSpPr>
          <p:cNvPr id="7" name="Textplatzhalter 6"/>
          <p:cNvSpPr>
            <a:spLocks noGrp="1"/>
          </p:cNvSpPr>
          <p:nvPr>
            <p:ph type="body" sz="quarter" idx="12"/>
          </p:nvPr>
        </p:nvSpPr>
        <p:spPr bwMode="gray">
          <a:xfrm>
            <a:off x="269875" y="1727199"/>
            <a:ext cx="10153650" cy="5184775"/>
          </a:xfrm>
        </p:spPr>
        <p:txBody>
          <a:bodyPr/>
          <a:lstStyle>
            <a:lvl1pPr marL="409255" indent="-409255">
              <a:spcBef>
                <a:spcPts val="2053"/>
              </a:spcBef>
              <a:buClrTx/>
              <a:buFont typeface="+mj-lt"/>
              <a:buAutoNum type="arabicPeriod"/>
              <a:defRPr sz="2000" b="1">
                <a:solidFill>
                  <a:schemeClr val="accent2"/>
                </a:solidFill>
              </a:defRPr>
            </a:lvl1pPr>
            <a:lvl2pPr marL="990600" indent="-582613">
              <a:buFont typeface="Verdana" pitchFamily="34" charset="0"/>
              <a:buNone/>
              <a:tabLst>
                <a:tab pos="990600" algn="l"/>
                <a:tab pos="1257300" algn="l"/>
                <a:tab pos="1524000" algn="l"/>
              </a:tabLst>
              <a:defRPr sz="2000" b="0">
                <a:solidFill>
                  <a:schemeClr val="accent2"/>
                </a:solidFill>
              </a:defRPr>
            </a:lvl2pPr>
            <a:lvl3pPr marL="1257300" indent="-847725">
              <a:buNone/>
              <a:defRPr sz="2000" b="0">
                <a:solidFill>
                  <a:schemeClr val="accent2"/>
                </a:solidFill>
              </a:defRPr>
            </a:lvl3pPr>
            <a:lvl4pPr marL="1524000" indent="-1114425">
              <a:buNone/>
              <a:defRPr sz="2000" b="0">
                <a:solidFill>
                  <a:schemeClr val="accent2"/>
                </a:solidFill>
              </a:defRPr>
            </a:lvl4pPr>
            <a:lvl5pPr marL="1343025" indent="0">
              <a:buNone/>
              <a:defRPr sz="2000" b="0">
                <a:solidFill>
                  <a:schemeClr val="accent2"/>
                </a:solidFill>
              </a:defRPr>
            </a:lvl5p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p:txBody>
      </p:sp>
    </p:spTree>
    <p:extLst>
      <p:ext uri="{BB962C8B-B14F-4D97-AF65-F5344CB8AC3E}">
        <p14:creationId xmlns:p14="http://schemas.microsoft.com/office/powerpoint/2010/main" val="621746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icture and Text (lef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Titelmasterformat durch Klicken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pl-PL" noProof="0"/>
              <a:t>Wilo pumpna tehnika u sistemima daljinskog grejanja</a:t>
            </a:r>
            <a:endParaRPr lang="en-GB" noProof="0"/>
          </a:p>
        </p:txBody>
      </p:sp>
      <p:sp>
        <p:nvSpPr>
          <p:cNvPr id="6" name="Inhaltsplatzhalter 2"/>
          <p:cNvSpPr>
            <a:spLocks noGrp="1"/>
          </p:cNvSpPr>
          <p:nvPr>
            <p:ph idx="12"/>
          </p:nvPr>
        </p:nvSpPr>
        <p:spPr bwMode="gray">
          <a:xfrm>
            <a:off x="274191" y="1727199"/>
            <a:ext cx="5292725" cy="5184775"/>
          </a:xfrm>
        </p:spPr>
        <p:txBody>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7" name="Bildplatzhalter 8"/>
          <p:cNvSpPr>
            <a:spLocks noGrp="1"/>
          </p:cNvSpPr>
          <p:nvPr>
            <p:ph type="pic" sz="quarter" idx="13"/>
          </p:nvPr>
        </p:nvSpPr>
        <p:spPr bwMode="gray">
          <a:xfrm>
            <a:off x="5768566" y="1727200"/>
            <a:ext cx="4645025" cy="5184775"/>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3866408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umsplatzhalter 1"/>
          <p:cNvSpPr>
            <a:spLocks noGrp="1"/>
          </p:cNvSpPr>
          <p:nvPr>
            <p:ph type="dt" sz="half" idx="10"/>
          </p:nvPr>
        </p:nvSpPr>
        <p:spPr bwMode="gray"/>
        <p:txBody>
          <a:bodyPr/>
          <a:lstStyle/>
          <a:p>
            <a:r>
              <a:rPr lang="LID4096" noProof="0"/>
              <a:t>Maj 2023</a:t>
            </a:r>
            <a:endParaRPr lang="en-GB" noProof="0"/>
          </a:p>
        </p:txBody>
      </p:sp>
      <p:sp>
        <p:nvSpPr>
          <p:cNvPr id="3" name="Fußzeilenplatzhalter 2"/>
          <p:cNvSpPr>
            <a:spLocks noGrp="1"/>
          </p:cNvSpPr>
          <p:nvPr>
            <p:ph type="ftr" sz="quarter" idx="11"/>
          </p:nvPr>
        </p:nvSpPr>
        <p:spPr bwMode="gray"/>
        <p:txBody>
          <a:bodyPr/>
          <a:lstStyle/>
          <a:p>
            <a:r>
              <a:rPr lang="pl-PL" noProof="0"/>
              <a:t>Wilo pumpna tehnika u sistemima daljinskog grejanja</a:t>
            </a:r>
            <a:endParaRPr lang="en-GB" noProof="0"/>
          </a:p>
        </p:txBody>
      </p:sp>
    </p:spTree>
    <p:extLst>
      <p:ext uri="{BB962C8B-B14F-4D97-AF65-F5344CB8AC3E}">
        <p14:creationId xmlns:p14="http://schemas.microsoft.com/office/powerpoint/2010/main" val="4051454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sp>
        <p:nvSpPr>
          <p:cNvPr id="9" name="Bildplatzhalter 8"/>
          <p:cNvSpPr>
            <a:spLocks noGrp="1"/>
          </p:cNvSpPr>
          <p:nvPr>
            <p:ph type="pic" sz="quarter" idx="10"/>
          </p:nvPr>
        </p:nvSpPr>
        <p:spPr bwMode="gray">
          <a:xfrm>
            <a:off x="2" y="1619251"/>
            <a:ext cx="10693399" cy="5942014"/>
          </a:xfrm>
          <a:solidFill>
            <a:schemeClr val="accent3"/>
          </a:solidFill>
        </p:spPr>
        <p:txBody>
          <a:bodyPr anchor="ctr" anchorCtr="0"/>
          <a:lstStyle>
            <a:lvl1pPr marL="0" indent="0" algn="ctr">
              <a:buNone/>
              <a:defRPr/>
            </a:lvl1pPr>
          </a:lstStyle>
          <a:p>
            <a:r>
              <a:rPr lang="de-DE" noProof="0"/>
              <a:t>Bild durch Klicken auf Symbol hinzufügen</a:t>
            </a:r>
            <a:endParaRPr lang="en-GB" noProof="0"/>
          </a:p>
        </p:txBody>
      </p:sp>
      <p:sp>
        <p:nvSpPr>
          <p:cNvPr id="2" name="Titel 1"/>
          <p:cNvSpPr>
            <a:spLocks noGrp="1"/>
          </p:cNvSpPr>
          <p:nvPr>
            <p:ph type="ctrTitle" hasCustomPrompt="1"/>
          </p:nvPr>
        </p:nvSpPr>
        <p:spPr bwMode="gray">
          <a:xfrm>
            <a:off x="0" y="5004767"/>
            <a:ext cx="10693400" cy="805483"/>
          </a:xfrm>
          <a:solidFill>
            <a:schemeClr val="bg1"/>
          </a:solidFill>
        </p:spPr>
        <p:txBody>
          <a:bodyPr lIns="698108" rIns="287456" bIns="0" anchor="ctr" anchorCtr="0"/>
          <a:lstStyle>
            <a:lvl1pPr algn="l">
              <a:lnSpc>
                <a:spcPct val="100000"/>
              </a:lnSpc>
              <a:spcBef>
                <a:spcPts val="0"/>
              </a:spcBef>
              <a:spcAft>
                <a:spcPts val="0"/>
              </a:spcAft>
              <a:defRPr sz="2632">
                <a:solidFill>
                  <a:schemeClr val="accent2"/>
                </a:solidFill>
              </a:defRPr>
            </a:lvl1pPr>
          </a:lstStyle>
          <a:p>
            <a:r>
              <a:rPr lang="en-GB" noProof="0" dirty="0" err="1"/>
              <a:t>Titelmasterformat</a:t>
            </a:r>
            <a:r>
              <a:rPr lang="en-GB" noProof="0" dirty="0"/>
              <a:t> </a:t>
            </a:r>
            <a:r>
              <a:rPr lang="en-GB" noProof="0" dirty="0" err="1"/>
              <a:t>bearbeiten</a:t>
            </a:r>
            <a:endParaRPr lang="en-GB" noProof="0" dirty="0"/>
          </a:p>
        </p:txBody>
      </p:sp>
      <p:sp>
        <p:nvSpPr>
          <p:cNvPr id="3" name="Untertitel 2"/>
          <p:cNvSpPr>
            <a:spLocks noGrp="1"/>
          </p:cNvSpPr>
          <p:nvPr>
            <p:ph type="subTitle" idx="1"/>
          </p:nvPr>
        </p:nvSpPr>
        <p:spPr bwMode="gray">
          <a:xfrm>
            <a:off x="0" y="5918201"/>
            <a:ext cx="10693400" cy="694604"/>
          </a:xfrm>
          <a:solidFill>
            <a:schemeClr val="accent4"/>
          </a:solidFill>
        </p:spPr>
        <p:txBody>
          <a:bodyPr lIns="718641" tIns="90000" rIns="287456" bIns="72000" anchor="t" anchorCtr="0">
            <a:noAutofit/>
          </a:bodyPr>
          <a:lstStyle>
            <a:lvl1pPr marL="0" indent="0" algn="l">
              <a:lnSpc>
                <a:spcPct val="110000"/>
              </a:lnSpc>
              <a:spcBef>
                <a:spcPts val="0"/>
              </a:spcBef>
              <a:spcAft>
                <a:spcPts val="0"/>
              </a:spcAft>
              <a:buNone/>
              <a:tabLst/>
              <a:defRPr sz="1316" b="1">
                <a:solidFill>
                  <a:schemeClr val="tx1"/>
                </a:solidFill>
              </a:defRPr>
            </a:lvl1pPr>
            <a:lvl2pPr marL="0" indent="0" algn="l">
              <a:lnSpc>
                <a:spcPct val="110000"/>
              </a:lnSpc>
              <a:spcAft>
                <a:spcPts val="0"/>
              </a:spcAft>
              <a:buNone/>
              <a:defRPr sz="1000">
                <a:solidFill>
                  <a:schemeClr val="tx1"/>
                </a:solidFill>
              </a:defRPr>
            </a:lvl2pPr>
            <a:lvl3pPr marL="1042881" indent="0" algn="ctr">
              <a:buNone/>
              <a:defRPr>
                <a:solidFill>
                  <a:schemeClr val="tx1">
                    <a:tint val="75000"/>
                  </a:schemeClr>
                </a:solidFill>
              </a:defRPr>
            </a:lvl3pPr>
            <a:lvl4pPr marL="1564322" indent="0" algn="ctr">
              <a:buNone/>
              <a:defRPr>
                <a:solidFill>
                  <a:schemeClr val="tx1">
                    <a:tint val="75000"/>
                  </a:schemeClr>
                </a:solidFill>
              </a:defRPr>
            </a:lvl4pPr>
            <a:lvl5pPr marL="2085762" indent="0" algn="ctr">
              <a:buNone/>
              <a:defRPr>
                <a:solidFill>
                  <a:schemeClr val="tx1">
                    <a:tint val="75000"/>
                  </a:schemeClr>
                </a:solidFill>
              </a:defRPr>
            </a:lvl5pPr>
            <a:lvl6pPr marL="2607203" indent="0" algn="ctr">
              <a:buNone/>
              <a:defRPr>
                <a:solidFill>
                  <a:schemeClr val="tx1">
                    <a:tint val="75000"/>
                  </a:schemeClr>
                </a:solidFill>
              </a:defRPr>
            </a:lvl6pPr>
            <a:lvl7pPr marL="3128644" indent="0" algn="ctr">
              <a:buNone/>
              <a:defRPr>
                <a:solidFill>
                  <a:schemeClr val="tx1">
                    <a:tint val="75000"/>
                  </a:schemeClr>
                </a:solidFill>
              </a:defRPr>
            </a:lvl7pPr>
            <a:lvl8pPr marL="3650084" indent="0" algn="ctr">
              <a:buNone/>
              <a:defRPr>
                <a:solidFill>
                  <a:schemeClr val="tx1">
                    <a:tint val="75000"/>
                  </a:schemeClr>
                </a:solidFill>
              </a:defRPr>
            </a:lvl8pPr>
            <a:lvl9pPr marL="4171525" indent="0" algn="ctr">
              <a:buNone/>
              <a:defRPr>
                <a:solidFill>
                  <a:schemeClr val="tx1">
                    <a:tint val="75000"/>
                  </a:schemeClr>
                </a:solidFill>
              </a:defRPr>
            </a:lvl9pPr>
          </a:lstStyle>
          <a:p>
            <a:r>
              <a:rPr lang="de-DE" noProof="0"/>
              <a:t>Master-Untertitelformat bearbeiten</a:t>
            </a:r>
            <a:endParaRPr lang="en-GB" noProof="0" dirty="0"/>
          </a:p>
        </p:txBody>
      </p:sp>
      <p:pic>
        <p:nvPicPr>
          <p:cNvPr id="7" name="Bild 2" descr="PPT_Logo.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3285" y="301745"/>
            <a:ext cx="1813457" cy="1034969"/>
          </a:xfrm>
          <a:prstGeom prst="rect">
            <a:avLst/>
          </a:prstGeom>
        </p:spPr>
      </p:pic>
    </p:spTree>
    <p:extLst>
      <p:ext uri="{BB962C8B-B14F-4D97-AF65-F5344CB8AC3E}">
        <p14:creationId xmlns:p14="http://schemas.microsoft.com/office/powerpoint/2010/main" val="3893057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dirty="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7" name="Textplatzhalter 6"/>
          <p:cNvSpPr>
            <a:spLocks noGrp="1"/>
          </p:cNvSpPr>
          <p:nvPr>
            <p:ph type="body" sz="quarter" idx="12"/>
          </p:nvPr>
        </p:nvSpPr>
        <p:spPr bwMode="gray">
          <a:xfrm>
            <a:off x="269875" y="1727201"/>
            <a:ext cx="10153650" cy="5184775"/>
          </a:xfrm>
        </p:spPr>
        <p:txBody>
          <a:bodyPr/>
          <a:lstStyle>
            <a:lvl1pPr marL="409187" indent="-409187">
              <a:spcBef>
                <a:spcPts val="2053"/>
              </a:spcBef>
              <a:buClrTx/>
              <a:buFont typeface="+mj-lt"/>
              <a:buAutoNum type="arabicPeriod"/>
              <a:defRPr sz="1754" b="1">
                <a:solidFill>
                  <a:schemeClr val="accent2"/>
                </a:solidFill>
              </a:defRPr>
            </a:lvl1pPr>
            <a:lvl2pPr marL="990434" indent="-582515">
              <a:buFont typeface="Verdana" pitchFamily="34" charset="0"/>
              <a:buNone/>
              <a:tabLst>
                <a:tab pos="990434" algn="l"/>
                <a:tab pos="1257090" algn="l"/>
                <a:tab pos="1523745" algn="l"/>
              </a:tabLst>
              <a:defRPr sz="1754" b="0">
                <a:solidFill>
                  <a:schemeClr val="accent2"/>
                </a:solidFill>
              </a:defRPr>
            </a:lvl2pPr>
            <a:lvl3pPr marL="1257090" indent="-847583">
              <a:buNone/>
              <a:defRPr sz="1754" b="0">
                <a:solidFill>
                  <a:schemeClr val="accent2"/>
                </a:solidFill>
              </a:defRPr>
            </a:lvl3pPr>
            <a:lvl4pPr marL="1523745" indent="-1114239">
              <a:buNone/>
              <a:defRPr sz="1754" b="0">
                <a:solidFill>
                  <a:schemeClr val="accent2"/>
                </a:solidFill>
              </a:defRPr>
            </a:lvl4pPr>
            <a:lvl5pPr marL="1342800" indent="0">
              <a:buNone/>
              <a:defRPr sz="2000" b="0">
                <a:solidFill>
                  <a:schemeClr val="accent2"/>
                </a:solidFill>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Tree>
    <p:extLst>
      <p:ext uri="{BB962C8B-B14F-4D97-AF65-F5344CB8AC3E}">
        <p14:creationId xmlns:p14="http://schemas.microsoft.com/office/powerpoint/2010/main" val="8958197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Text (big)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3" name="Inhaltsplatzhalter 2"/>
          <p:cNvSpPr>
            <a:spLocks noGrp="1"/>
          </p:cNvSpPr>
          <p:nvPr>
            <p:ph idx="1"/>
          </p:nvPr>
        </p:nvSpPr>
        <p:spPr bwMode="gray">
          <a:xfrm>
            <a:off x="269875" y="1743679"/>
            <a:ext cx="10153650" cy="5159216"/>
          </a:xfrm>
        </p:spPr>
        <p:txBody>
          <a:bodyPr/>
          <a:lstStyle>
            <a:lvl1pPr marL="304174" indent="-304174">
              <a:defRPr sz="1754"/>
            </a:lvl1pPr>
            <a:lvl2pPr marL="716981" indent="-412807">
              <a:defRPr sz="1754"/>
            </a:lvl2pPr>
            <a:lvl3pPr marL="1129788" indent="-412807">
              <a:defRPr sz="1754"/>
            </a:lvl3pPr>
            <a:lvl4pPr marL="1531732" indent="-401944">
              <a:defRPr sz="1754"/>
            </a:lvl4pPr>
            <a:lvl5pPr marL="1944539" indent="-401944">
              <a:defRPr sz="1754"/>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Tree>
    <p:extLst>
      <p:ext uri="{BB962C8B-B14F-4D97-AF65-F5344CB8AC3E}">
        <p14:creationId xmlns:p14="http://schemas.microsoft.com/office/powerpoint/2010/main" val="2785737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3" name="Inhaltsplatzhalter 2"/>
          <p:cNvSpPr>
            <a:spLocks noGrp="1"/>
          </p:cNvSpPr>
          <p:nvPr>
            <p:ph idx="1"/>
          </p:nvPr>
        </p:nvSpPr>
        <p:spPr bwMode="gray">
          <a:xfrm>
            <a:off x="269875" y="1743679"/>
            <a:ext cx="10153650" cy="5159216"/>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Tree>
    <p:extLst>
      <p:ext uri="{BB962C8B-B14F-4D97-AF65-F5344CB8AC3E}">
        <p14:creationId xmlns:p14="http://schemas.microsoft.com/office/powerpoint/2010/main" val="3078810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Text (two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3" name="Inhaltsplatzhalter 2"/>
          <p:cNvSpPr>
            <a:spLocks noGrp="1"/>
          </p:cNvSpPr>
          <p:nvPr>
            <p:ph idx="1"/>
          </p:nvPr>
        </p:nvSpPr>
        <p:spPr bwMode="gray"/>
        <p:txBody>
          <a:bodyPr numCol="2" spcCol="10800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Tree>
    <p:extLst>
      <p:ext uri="{BB962C8B-B14F-4D97-AF65-F5344CB8AC3E}">
        <p14:creationId xmlns:p14="http://schemas.microsoft.com/office/powerpoint/2010/main" val="936677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Text (three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3" name="Inhaltsplatzhalter 2"/>
          <p:cNvSpPr>
            <a:spLocks noGrp="1"/>
          </p:cNvSpPr>
          <p:nvPr>
            <p:ph idx="1"/>
          </p:nvPr>
        </p:nvSpPr>
        <p:spPr bwMode="gray"/>
        <p:txBody>
          <a:bodyPr numCol="3" spcCol="10800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Tree>
    <p:extLst>
      <p:ext uri="{BB962C8B-B14F-4D97-AF65-F5344CB8AC3E}">
        <p14:creationId xmlns:p14="http://schemas.microsoft.com/office/powerpoint/2010/main" val="3121585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Text (four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3" name="Inhaltsplatzhalter 2"/>
          <p:cNvSpPr>
            <a:spLocks noGrp="1"/>
          </p:cNvSpPr>
          <p:nvPr>
            <p:ph idx="1"/>
          </p:nvPr>
        </p:nvSpPr>
        <p:spPr bwMode="gray"/>
        <p:txBody>
          <a:bodyPr numCol="4" spcCol="108000"/>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Tree>
    <p:extLst>
      <p:ext uri="{BB962C8B-B14F-4D97-AF65-F5344CB8AC3E}">
        <p14:creationId xmlns:p14="http://schemas.microsoft.com/office/powerpoint/2010/main" val="2588065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3" name="Datumsplatzhalter 2"/>
          <p:cNvSpPr>
            <a:spLocks noGrp="1"/>
          </p:cNvSpPr>
          <p:nvPr>
            <p:ph type="dt" sz="half" idx="10"/>
          </p:nvPr>
        </p:nvSpPr>
        <p:spPr bwMode="gray"/>
        <p:txBody>
          <a:bodyPr/>
          <a:lstStyle/>
          <a:p>
            <a:r>
              <a:rPr lang="LID4096" noProof="0"/>
              <a:t>Maj 2023</a:t>
            </a:r>
            <a:endParaRPr lang="en-GB" noProof="0"/>
          </a:p>
        </p:txBody>
      </p:sp>
      <p:sp>
        <p:nvSpPr>
          <p:cNvPr id="4" name="Fußzeilenplatzhalter 3"/>
          <p:cNvSpPr>
            <a:spLocks noGrp="1"/>
          </p:cNvSpPr>
          <p:nvPr>
            <p:ph type="ftr" sz="quarter" idx="11"/>
          </p:nvPr>
        </p:nvSpPr>
        <p:spPr bwMode="gray"/>
        <p:txBody>
          <a:bodyPr/>
          <a:lstStyle/>
          <a:p>
            <a:r>
              <a:rPr lang="en-US" noProof="0"/>
              <a:t>Wilo pumpna tehnika u sistemima daljinskog grejanja</a:t>
            </a:r>
            <a:endParaRPr lang="en-GB" noProof="0"/>
          </a:p>
        </p:txBody>
      </p:sp>
    </p:spTree>
    <p:extLst>
      <p:ext uri="{BB962C8B-B14F-4D97-AF65-F5344CB8AC3E}">
        <p14:creationId xmlns:p14="http://schemas.microsoft.com/office/powerpoint/2010/main" val="3667800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Text (big)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Titelmasterformat durch Klicken bearbeiten</a:t>
            </a:r>
            <a:endParaRPr lang="en-GB" noProof="0"/>
          </a:p>
        </p:txBody>
      </p:sp>
      <p:sp>
        <p:nvSpPr>
          <p:cNvPr id="3" name="Inhaltsplatzhalter 2"/>
          <p:cNvSpPr>
            <a:spLocks noGrp="1"/>
          </p:cNvSpPr>
          <p:nvPr>
            <p:ph idx="1"/>
          </p:nvPr>
        </p:nvSpPr>
        <p:spPr bwMode="gray">
          <a:xfrm>
            <a:off x="269875" y="1727199"/>
            <a:ext cx="10153650" cy="5184775"/>
          </a:xfrm>
        </p:spPr>
        <p:txBody>
          <a:bodyPr/>
          <a:lstStyle>
            <a:lvl1pPr marL="304225" indent="-304225">
              <a:defRPr sz="2000"/>
            </a:lvl1pPr>
            <a:lvl2pPr marL="717101" indent="-412876">
              <a:defRPr sz="2000"/>
            </a:lvl2pPr>
            <a:lvl3pPr marL="1129977" indent="-412876">
              <a:defRPr sz="2000"/>
            </a:lvl3pPr>
            <a:lvl4pPr marL="1531989" indent="-402011">
              <a:defRPr sz="2000"/>
            </a:lvl4pPr>
            <a:lvl5pPr marL="1944865" indent="-402011">
              <a:defRPr sz="2000"/>
            </a:lvl5p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pl-PL" noProof="0"/>
              <a:t>Wilo pumpna tehnika u sistemima daljinskog grejanja</a:t>
            </a:r>
            <a:endParaRPr lang="en-GB" noProof="0"/>
          </a:p>
        </p:txBody>
      </p:sp>
    </p:spTree>
    <p:extLst>
      <p:ext uri="{BB962C8B-B14F-4D97-AF65-F5344CB8AC3E}">
        <p14:creationId xmlns:p14="http://schemas.microsoft.com/office/powerpoint/2010/main" val="16109447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7" name="Medienplatzhalter 6"/>
          <p:cNvSpPr>
            <a:spLocks noGrp="1"/>
          </p:cNvSpPr>
          <p:nvPr>
            <p:ph type="media" sz="quarter" idx="12"/>
          </p:nvPr>
        </p:nvSpPr>
        <p:spPr>
          <a:xfrm>
            <a:off x="269875" y="1727202"/>
            <a:ext cx="10153650" cy="5184775"/>
          </a:xfrm>
        </p:spPr>
        <p:txBody>
          <a:bodyPr anchor="ctr" anchorCtr="0"/>
          <a:lstStyle>
            <a:lvl1pPr marL="0" indent="0" algn="ctr">
              <a:buNone/>
              <a:defRPr/>
            </a:lvl1pPr>
          </a:lstStyle>
          <a:p>
            <a:r>
              <a:rPr lang="de-DE"/>
              <a:t>Mediaclip durch Klicken auf Symbol hinzufügen</a:t>
            </a:r>
            <a:endParaRPr lang="en-GB"/>
          </a:p>
        </p:txBody>
      </p:sp>
    </p:spTree>
    <p:extLst>
      <p:ext uri="{BB962C8B-B14F-4D97-AF65-F5344CB8AC3E}">
        <p14:creationId xmlns:p14="http://schemas.microsoft.com/office/powerpoint/2010/main" val="2451554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Picture (full screen)">
    <p:spTree>
      <p:nvGrpSpPr>
        <p:cNvPr id="1" name=""/>
        <p:cNvGrpSpPr/>
        <p:nvPr/>
      </p:nvGrpSpPr>
      <p:grpSpPr>
        <a:xfrm>
          <a:off x="0" y="0"/>
          <a:ext cx="0" cy="0"/>
          <a:chOff x="0" y="0"/>
          <a:chExt cx="0" cy="0"/>
        </a:xfrm>
      </p:grpSpPr>
      <p:sp>
        <p:nvSpPr>
          <p:cNvPr id="6" name="Bildplatzhalter 8"/>
          <p:cNvSpPr>
            <a:spLocks noGrp="1"/>
          </p:cNvSpPr>
          <p:nvPr>
            <p:ph type="pic" sz="quarter" idx="12"/>
          </p:nvPr>
        </p:nvSpPr>
        <p:spPr bwMode="gray">
          <a:xfrm>
            <a:off x="269877" y="339317"/>
            <a:ext cx="10153649" cy="6881341"/>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2210168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Picture ">
    <p:spTree>
      <p:nvGrpSpPr>
        <p:cNvPr id="1" name=""/>
        <p:cNvGrpSpPr/>
        <p:nvPr/>
      </p:nvGrpSpPr>
      <p:grpSpPr>
        <a:xfrm>
          <a:off x="0" y="0"/>
          <a:ext cx="0" cy="0"/>
          <a:chOff x="0" y="0"/>
          <a:chExt cx="0" cy="0"/>
        </a:xfrm>
      </p:grpSpPr>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6" name="Bildplatzhalter 8"/>
          <p:cNvSpPr>
            <a:spLocks noGrp="1"/>
          </p:cNvSpPr>
          <p:nvPr>
            <p:ph type="pic" sz="quarter" idx="12"/>
          </p:nvPr>
        </p:nvSpPr>
        <p:spPr bwMode="gray">
          <a:xfrm>
            <a:off x="269877" y="1743679"/>
            <a:ext cx="10153649" cy="5159216"/>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12087260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6 Pictures ">
    <p:spTree>
      <p:nvGrpSpPr>
        <p:cNvPr id="1" name=""/>
        <p:cNvGrpSpPr/>
        <p:nvPr/>
      </p:nvGrpSpPr>
      <p:grpSpPr>
        <a:xfrm>
          <a:off x="0" y="0"/>
          <a:ext cx="0" cy="0"/>
          <a:chOff x="0" y="0"/>
          <a:chExt cx="0" cy="0"/>
        </a:xfrm>
      </p:grpSpPr>
      <p:sp>
        <p:nvSpPr>
          <p:cNvPr id="2" name="Titel 1"/>
          <p:cNvSpPr>
            <a:spLocks noGrp="1"/>
          </p:cNvSpPr>
          <p:nvPr>
            <p:ph type="title"/>
          </p:nvPr>
        </p:nvSpPr>
        <p:spPr bwMode="gray">
          <a:xfrm>
            <a:off x="269877" y="943201"/>
            <a:ext cx="10153649"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6" name="Bildplatzhalter 8"/>
          <p:cNvSpPr>
            <a:spLocks noGrp="1"/>
          </p:cNvSpPr>
          <p:nvPr>
            <p:ph type="pic" sz="quarter" idx="12"/>
          </p:nvPr>
        </p:nvSpPr>
        <p:spPr bwMode="gray">
          <a:xfrm>
            <a:off x="269875" y="1743678"/>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
        <p:nvSpPr>
          <p:cNvPr id="9" name="Bildplatzhalter 8"/>
          <p:cNvSpPr>
            <a:spLocks noGrp="1"/>
          </p:cNvSpPr>
          <p:nvPr>
            <p:ph type="pic" sz="quarter" idx="13"/>
          </p:nvPr>
        </p:nvSpPr>
        <p:spPr bwMode="gray">
          <a:xfrm>
            <a:off x="269875" y="4391951"/>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
        <p:nvSpPr>
          <p:cNvPr id="10" name="Bildplatzhalter 8"/>
          <p:cNvSpPr>
            <a:spLocks noGrp="1"/>
          </p:cNvSpPr>
          <p:nvPr>
            <p:ph type="pic" sz="quarter" idx="14"/>
          </p:nvPr>
        </p:nvSpPr>
        <p:spPr bwMode="gray">
          <a:xfrm>
            <a:off x="3690065" y="1743678"/>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
        <p:nvSpPr>
          <p:cNvPr id="11" name="Bildplatzhalter 8"/>
          <p:cNvSpPr>
            <a:spLocks noGrp="1"/>
          </p:cNvSpPr>
          <p:nvPr>
            <p:ph type="pic" sz="quarter" idx="15"/>
          </p:nvPr>
        </p:nvSpPr>
        <p:spPr bwMode="gray">
          <a:xfrm>
            <a:off x="3690065" y="4391951"/>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
        <p:nvSpPr>
          <p:cNvPr id="12" name="Bildplatzhalter 8"/>
          <p:cNvSpPr>
            <a:spLocks noGrp="1"/>
          </p:cNvSpPr>
          <p:nvPr>
            <p:ph type="pic" sz="quarter" idx="16"/>
          </p:nvPr>
        </p:nvSpPr>
        <p:spPr bwMode="gray">
          <a:xfrm>
            <a:off x="7110254" y="1743678"/>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
        <p:nvSpPr>
          <p:cNvPr id="13" name="Bildplatzhalter 8"/>
          <p:cNvSpPr>
            <a:spLocks noGrp="1"/>
          </p:cNvSpPr>
          <p:nvPr>
            <p:ph type="pic" sz="quarter" idx="17"/>
          </p:nvPr>
        </p:nvSpPr>
        <p:spPr bwMode="gray">
          <a:xfrm>
            <a:off x="7110254" y="4391951"/>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3667503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3 Pictures and Text ">
    <p:spTree>
      <p:nvGrpSpPr>
        <p:cNvPr id="1" name=""/>
        <p:cNvGrpSpPr/>
        <p:nvPr/>
      </p:nvGrpSpPr>
      <p:grpSpPr>
        <a:xfrm>
          <a:off x="0" y="0"/>
          <a:ext cx="0" cy="0"/>
          <a:chOff x="0" y="0"/>
          <a:chExt cx="0" cy="0"/>
        </a:xfrm>
      </p:grpSpPr>
      <p:sp>
        <p:nvSpPr>
          <p:cNvPr id="7" name="Textplatzhalter 6"/>
          <p:cNvSpPr>
            <a:spLocks noGrp="1"/>
          </p:cNvSpPr>
          <p:nvPr>
            <p:ph type="body" sz="quarter" idx="18"/>
          </p:nvPr>
        </p:nvSpPr>
        <p:spPr bwMode="gray">
          <a:xfrm>
            <a:off x="269875" y="4572720"/>
            <a:ext cx="10153650" cy="2330176"/>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6" name="Bildplatzhalter 8"/>
          <p:cNvSpPr>
            <a:spLocks noGrp="1"/>
          </p:cNvSpPr>
          <p:nvPr>
            <p:ph type="pic" sz="quarter" idx="12"/>
          </p:nvPr>
        </p:nvSpPr>
        <p:spPr bwMode="gray">
          <a:xfrm>
            <a:off x="269876" y="1743698"/>
            <a:ext cx="3312629" cy="2510944"/>
          </a:xfrm>
          <a:noFill/>
        </p:spPr>
        <p:txBody>
          <a:bodyPr anchor="ctr" anchorCtr="0"/>
          <a:lstStyle>
            <a:lvl1pPr marL="0" indent="0" algn="ctr">
              <a:buNone/>
              <a:defRPr/>
            </a:lvl1pPr>
          </a:lstStyle>
          <a:p>
            <a:r>
              <a:rPr lang="de-DE" noProof="0"/>
              <a:t>Bild durch Klicken auf Symbol hinzufügen</a:t>
            </a:r>
            <a:endParaRPr lang="en-GB" noProof="0"/>
          </a:p>
        </p:txBody>
      </p:sp>
      <p:sp>
        <p:nvSpPr>
          <p:cNvPr id="10" name="Bildplatzhalter 8"/>
          <p:cNvSpPr>
            <a:spLocks noGrp="1"/>
          </p:cNvSpPr>
          <p:nvPr>
            <p:ph type="pic" sz="quarter" idx="14"/>
          </p:nvPr>
        </p:nvSpPr>
        <p:spPr bwMode="gray">
          <a:xfrm>
            <a:off x="3689744" y="1743679"/>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
        <p:nvSpPr>
          <p:cNvPr id="12" name="Bildplatzhalter 8"/>
          <p:cNvSpPr>
            <a:spLocks noGrp="1"/>
          </p:cNvSpPr>
          <p:nvPr>
            <p:ph type="pic" sz="quarter" idx="16"/>
          </p:nvPr>
        </p:nvSpPr>
        <p:spPr bwMode="gray">
          <a:xfrm>
            <a:off x="7110254" y="1743679"/>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1425875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4 Pictures and Text ">
    <p:spTree>
      <p:nvGrpSpPr>
        <p:cNvPr id="1" name=""/>
        <p:cNvGrpSpPr/>
        <p:nvPr/>
      </p:nvGrpSpPr>
      <p:grpSpPr>
        <a:xfrm>
          <a:off x="0" y="0"/>
          <a:ext cx="0" cy="0"/>
          <a:chOff x="0" y="0"/>
          <a:chExt cx="0" cy="0"/>
        </a:xfrm>
      </p:grpSpPr>
      <p:sp>
        <p:nvSpPr>
          <p:cNvPr id="7" name="Textplatzhalter 6"/>
          <p:cNvSpPr>
            <a:spLocks noGrp="1"/>
          </p:cNvSpPr>
          <p:nvPr>
            <p:ph type="body" sz="quarter" idx="18"/>
          </p:nvPr>
        </p:nvSpPr>
        <p:spPr bwMode="gray">
          <a:xfrm>
            <a:off x="269875" y="4033665"/>
            <a:ext cx="10153650" cy="2878311"/>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11" name="Bildplatzhalter 8"/>
          <p:cNvSpPr>
            <a:spLocks noGrp="1"/>
          </p:cNvSpPr>
          <p:nvPr>
            <p:ph type="pic" sz="quarter" idx="12"/>
          </p:nvPr>
        </p:nvSpPr>
        <p:spPr bwMode="gray">
          <a:xfrm>
            <a:off x="274139" y="1743680"/>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
        <p:nvSpPr>
          <p:cNvPr id="13" name="Bildplatzhalter 8"/>
          <p:cNvSpPr>
            <a:spLocks noGrp="1"/>
          </p:cNvSpPr>
          <p:nvPr>
            <p:ph type="pic" sz="quarter" idx="19"/>
          </p:nvPr>
        </p:nvSpPr>
        <p:spPr bwMode="gray">
          <a:xfrm>
            <a:off x="2833216" y="1743680"/>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
        <p:nvSpPr>
          <p:cNvPr id="14" name="Bildplatzhalter 8"/>
          <p:cNvSpPr>
            <a:spLocks noGrp="1"/>
          </p:cNvSpPr>
          <p:nvPr>
            <p:ph type="pic" sz="quarter" idx="20"/>
          </p:nvPr>
        </p:nvSpPr>
        <p:spPr bwMode="gray">
          <a:xfrm>
            <a:off x="5404370" y="1743680"/>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
        <p:nvSpPr>
          <p:cNvPr id="15" name="Bildplatzhalter 8"/>
          <p:cNvSpPr>
            <a:spLocks noGrp="1"/>
          </p:cNvSpPr>
          <p:nvPr>
            <p:ph type="pic" sz="quarter" idx="21"/>
          </p:nvPr>
        </p:nvSpPr>
        <p:spPr bwMode="gray">
          <a:xfrm>
            <a:off x="7975525" y="1743680"/>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17843732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5 Pictures and Text ">
    <p:spTree>
      <p:nvGrpSpPr>
        <p:cNvPr id="1" name=""/>
        <p:cNvGrpSpPr/>
        <p:nvPr/>
      </p:nvGrpSpPr>
      <p:grpSpPr>
        <a:xfrm>
          <a:off x="0" y="0"/>
          <a:ext cx="0" cy="0"/>
          <a:chOff x="0" y="0"/>
          <a:chExt cx="0" cy="0"/>
        </a:xfrm>
      </p:grpSpPr>
      <p:sp>
        <p:nvSpPr>
          <p:cNvPr id="7" name="Textplatzhalter 6"/>
          <p:cNvSpPr>
            <a:spLocks noGrp="1"/>
          </p:cNvSpPr>
          <p:nvPr>
            <p:ph type="body" sz="quarter" idx="18"/>
          </p:nvPr>
        </p:nvSpPr>
        <p:spPr bwMode="gray">
          <a:xfrm>
            <a:off x="269875" y="3529607"/>
            <a:ext cx="10153650" cy="338236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6" name="Bildplatzhalter 8"/>
          <p:cNvSpPr>
            <a:spLocks noGrp="1"/>
          </p:cNvSpPr>
          <p:nvPr>
            <p:ph type="pic" sz="quarter" idx="12"/>
          </p:nvPr>
        </p:nvSpPr>
        <p:spPr bwMode="gray">
          <a:xfrm>
            <a:off x="269876" y="1743679"/>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1" name="Bildplatzhalter 8"/>
          <p:cNvSpPr>
            <a:spLocks noGrp="1"/>
          </p:cNvSpPr>
          <p:nvPr>
            <p:ph type="pic" sz="quarter" idx="19"/>
          </p:nvPr>
        </p:nvSpPr>
        <p:spPr bwMode="gray">
          <a:xfrm>
            <a:off x="2311942" y="1743679"/>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3" name="Bildplatzhalter 8"/>
          <p:cNvSpPr>
            <a:spLocks noGrp="1"/>
          </p:cNvSpPr>
          <p:nvPr>
            <p:ph type="pic" sz="quarter" idx="20"/>
          </p:nvPr>
        </p:nvSpPr>
        <p:spPr bwMode="gray">
          <a:xfrm>
            <a:off x="4354007" y="1743679"/>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4" name="Bildplatzhalter 8"/>
          <p:cNvSpPr>
            <a:spLocks noGrp="1"/>
          </p:cNvSpPr>
          <p:nvPr>
            <p:ph type="pic" sz="quarter" idx="21"/>
          </p:nvPr>
        </p:nvSpPr>
        <p:spPr bwMode="gray">
          <a:xfrm>
            <a:off x="6396072" y="1743679"/>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5" name="Bildplatzhalter 8"/>
          <p:cNvSpPr>
            <a:spLocks noGrp="1"/>
          </p:cNvSpPr>
          <p:nvPr>
            <p:ph type="pic" sz="quarter" idx="22"/>
          </p:nvPr>
        </p:nvSpPr>
        <p:spPr bwMode="gray">
          <a:xfrm>
            <a:off x="8438136" y="1743679"/>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38452787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3 Pictures (bottom) and Text ">
    <p:spTree>
      <p:nvGrpSpPr>
        <p:cNvPr id="1" name=""/>
        <p:cNvGrpSpPr/>
        <p:nvPr/>
      </p:nvGrpSpPr>
      <p:grpSpPr>
        <a:xfrm>
          <a:off x="0" y="0"/>
          <a:ext cx="0" cy="0"/>
          <a:chOff x="0" y="0"/>
          <a:chExt cx="0" cy="0"/>
        </a:xfrm>
      </p:grpSpPr>
      <p:sp>
        <p:nvSpPr>
          <p:cNvPr id="6" name="Bildplatzhalter 8"/>
          <p:cNvSpPr>
            <a:spLocks noGrp="1"/>
          </p:cNvSpPr>
          <p:nvPr>
            <p:ph type="pic" sz="quarter" idx="12"/>
          </p:nvPr>
        </p:nvSpPr>
        <p:spPr bwMode="gray">
          <a:xfrm>
            <a:off x="269875" y="4052432"/>
            <a:ext cx="3312000" cy="2850260"/>
          </a:xfrm>
          <a:noFill/>
        </p:spPr>
        <p:txBody>
          <a:bodyPr anchor="ctr" anchorCtr="0"/>
          <a:lstStyle>
            <a:lvl1pPr marL="0" indent="0" algn="ctr">
              <a:buNone/>
              <a:defRPr/>
            </a:lvl1pPr>
          </a:lstStyle>
          <a:p>
            <a:r>
              <a:rPr lang="de-DE" noProof="0"/>
              <a:t>Bild durch Klicken auf Symbol hinzufügen</a:t>
            </a:r>
            <a:endParaRPr lang="en-GB" noProof="0"/>
          </a:p>
        </p:txBody>
      </p:sp>
      <p:sp>
        <p:nvSpPr>
          <p:cNvPr id="7" name="Textplatzhalter 6"/>
          <p:cNvSpPr>
            <a:spLocks noGrp="1"/>
          </p:cNvSpPr>
          <p:nvPr>
            <p:ph type="body" sz="quarter" idx="18"/>
          </p:nvPr>
        </p:nvSpPr>
        <p:spPr bwMode="gray">
          <a:xfrm>
            <a:off x="269875" y="1743679"/>
            <a:ext cx="10153650" cy="2000949"/>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10" name="Bildplatzhalter 8"/>
          <p:cNvSpPr>
            <a:spLocks noGrp="1"/>
          </p:cNvSpPr>
          <p:nvPr>
            <p:ph type="pic" sz="quarter" idx="14"/>
          </p:nvPr>
        </p:nvSpPr>
        <p:spPr bwMode="gray">
          <a:xfrm>
            <a:off x="3694266" y="4052432"/>
            <a:ext cx="3312000" cy="2850260"/>
          </a:xfrm>
          <a:noFill/>
        </p:spPr>
        <p:txBody>
          <a:bodyPr anchor="ctr" anchorCtr="0"/>
          <a:lstStyle>
            <a:lvl1pPr marL="0" indent="0" algn="ctr">
              <a:buNone/>
              <a:defRPr/>
            </a:lvl1pPr>
          </a:lstStyle>
          <a:p>
            <a:r>
              <a:rPr lang="de-DE" noProof="0"/>
              <a:t>Bild durch Klicken auf Symbol hinzufügen</a:t>
            </a:r>
            <a:endParaRPr lang="en-GB" noProof="0"/>
          </a:p>
        </p:txBody>
      </p:sp>
      <p:sp>
        <p:nvSpPr>
          <p:cNvPr id="12" name="Bildplatzhalter 8"/>
          <p:cNvSpPr>
            <a:spLocks noGrp="1"/>
          </p:cNvSpPr>
          <p:nvPr>
            <p:ph type="pic" sz="quarter" idx="16"/>
          </p:nvPr>
        </p:nvSpPr>
        <p:spPr bwMode="gray">
          <a:xfrm>
            <a:off x="7111525" y="4052432"/>
            <a:ext cx="3312000" cy="2850260"/>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2966747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4 Pictures (bottom) and Text ">
    <p:spTree>
      <p:nvGrpSpPr>
        <p:cNvPr id="1" name=""/>
        <p:cNvGrpSpPr/>
        <p:nvPr/>
      </p:nvGrpSpPr>
      <p:grpSpPr>
        <a:xfrm>
          <a:off x="0" y="0"/>
          <a:ext cx="0" cy="0"/>
          <a:chOff x="0" y="0"/>
          <a:chExt cx="0" cy="0"/>
        </a:xfrm>
      </p:grpSpPr>
      <p:sp>
        <p:nvSpPr>
          <p:cNvPr id="7" name="Textplatzhalter 6"/>
          <p:cNvSpPr>
            <a:spLocks noGrp="1"/>
          </p:cNvSpPr>
          <p:nvPr>
            <p:ph type="body" sz="quarter" idx="18"/>
          </p:nvPr>
        </p:nvSpPr>
        <p:spPr bwMode="gray">
          <a:xfrm>
            <a:off x="269877" y="1743679"/>
            <a:ext cx="10153649" cy="2865044"/>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11" name="Bildplatzhalter 8"/>
          <p:cNvSpPr>
            <a:spLocks noGrp="1"/>
          </p:cNvSpPr>
          <p:nvPr>
            <p:ph type="pic" sz="quarter" idx="12"/>
          </p:nvPr>
        </p:nvSpPr>
        <p:spPr bwMode="gray">
          <a:xfrm>
            <a:off x="269614" y="4912237"/>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
        <p:nvSpPr>
          <p:cNvPr id="13" name="Bildplatzhalter 8"/>
          <p:cNvSpPr>
            <a:spLocks noGrp="1"/>
          </p:cNvSpPr>
          <p:nvPr>
            <p:ph type="pic" sz="quarter" idx="19"/>
          </p:nvPr>
        </p:nvSpPr>
        <p:spPr bwMode="gray">
          <a:xfrm>
            <a:off x="2838164" y="4912237"/>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
        <p:nvSpPr>
          <p:cNvPr id="14" name="Bildplatzhalter 8"/>
          <p:cNvSpPr>
            <a:spLocks noGrp="1"/>
          </p:cNvSpPr>
          <p:nvPr>
            <p:ph type="pic" sz="quarter" idx="20"/>
          </p:nvPr>
        </p:nvSpPr>
        <p:spPr bwMode="gray">
          <a:xfrm>
            <a:off x="5406714" y="4912237"/>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
        <p:nvSpPr>
          <p:cNvPr id="15" name="Bildplatzhalter 8"/>
          <p:cNvSpPr>
            <a:spLocks noGrp="1"/>
          </p:cNvSpPr>
          <p:nvPr>
            <p:ph type="pic" sz="quarter" idx="21"/>
          </p:nvPr>
        </p:nvSpPr>
        <p:spPr bwMode="gray">
          <a:xfrm>
            <a:off x="7975264" y="4912237"/>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23414904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5 Pictures (bottom) and Text ">
    <p:spTree>
      <p:nvGrpSpPr>
        <p:cNvPr id="1" name=""/>
        <p:cNvGrpSpPr/>
        <p:nvPr/>
      </p:nvGrpSpPr>
      <p:grpSpPr>
        <a:xfrm>
          <a:off x="0" y="0"/>
          <a:ext cx="0" cy="0"/>
          <a:chOff x="0" y="0"/>
          <a:chExt cx="0" cy="0"/>
        </a:xfrm>
      </p:grpSpPr>
      <p:sp>
        <p:nvSpPr>
          <p:cNvPr id="7" name="Textplatzhalter 6"/>
          <p:cNvSpPr>
            <a:spLocks noGrp="1"/>
          </p:cNvSpPr>
          <p:nvPr>
            <p:ph type="body" sz="quarter" idx="18"/>
          </p:nvPr>
        </p:nvSpPr>
        <p:spPr bwMode="gray">
          <a:xfrm>
            <a:off x="269873" y="1743680"/>
            <a:ext cx="10153651" cy="3369101"/>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6" name="Bildplatzhalter 8"/>
          <p:cNvSpPr>
            <a:spLocks noGrp="1"/>
          </p:cNvSpPr>
          <p:nvPr>
            <p:ph type="pic" sz="quarter" idx="12"/>
          </p:nvPr>
        </p:nvSpPr>
        <p:spPr bwMode="gray">
          <a:xfrm>
            <a:off x="269876" y="5409901"/>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1" name="Bildplatzhalter 8"/>
          <p:cNvSpPr>
            <a:spLocks noGrp="1"/>
          </p:cNvSpPr>
          <p:nvPr>
            <p:ph type="pic" sz="quarter" idx="19"/>
          </p:nvPr>
        </p:nvSpPr>
        <p:spPr bwMode="gray">
          <a:xfrm>
            <a:off x="2313355" y="5409901"/>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3" name="Bildplatzhalter 8"/>
          <p:cNvSpPr>
            <a:spLocks noGrp="1"/>
          </p:cNvSpPr>
          <p:nvPr>
            <p:ph type="pic" sz="quarter" idx="20"/>
          </p:nvPr>
        </p:nvSpPr>
        <p:spPr bwMode="gray">
          <a:xfrm>
            <a:off x="4356834" y="5409901"/>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4" name="Bildplatzhalter 8"/>
          <p:cNvSpPr>
            <a:spLocks noGrp="1"/>
          </p:cNvSpPr>
          <p:nvPr>
            <p:ph type="pic" sz="quarter" idx="21"/>
          </p:nvPr>
        </p:nvSpPr>
        <p:spPr bwMode="gray">
          <a:xfrm>
            <a:off x="6400313" y="5409901"/>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5" name="Bildplatzhalter 8"/>
          <p:cNvSpPr>
            <a:spLocks noGrp="1"/>
          </p:cNvSpPr>
          <p:nvPr>
            <p:ph type="pic" sz="quarter" idx="22"/>
          </p:nvPr>
        </p:nvSpPr>
        <p:spPr bwMode="gray">
          <a:xfrm>
            <a:off x="8443791" y="5409901"/>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2163991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Titelmasterformat durch Klicken bearbeiten</a:t>
            </a:r>
            <a:endParaRPr lang="en-GB" noProof="0"/>
          </a:p>
        </p:txBody>
      </p:sp>
      <p:sp>
        <p:nvSpPr>
          <p:cNvPr id="3" name="Inhaltsplatzhalter 2"/>
          <p:cNvSpPr>
            <a:spLocks noGrp="1"/>
          </p:cNvSpPr>
          <p:nvPr>
            <p:ph idx="1"/>
          </p:nvPr>
        </p:nvSpPr>
        <p:spPr bwMode="gray"/>
        <p:txBody>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pl-PL" noProof="0"/>
              <a:t>Wilo pumpna tehnika u sistemima daljinskog grejanja</a:t>
            </a:r>
            <a:endParaRPr lang="en-GB" noProof="0"/>
          </a:p>
        </p:txBody>
      </p:sp>
    </p:spTree>
    <p:extLst>
      <p:ext uri="{BB962C8B-B14F-4D97-AF65-F5344CB8AC3E}">
        <p14:creationId xmlns:p14="http://schemas.microsoft.com/office/powerpoint/2010/main" val="11770755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Picture and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6" name="Inhaltsplatzhalter 2"/>
          <p:cNvSpPr>
            <a:spLocks noGrp="1"/>
          </p:cNvSpPr>
          <p:nvPr>
            <p:ph idx="12"/>
          </p:nvPr>
        </p:nvSpPr>
        <p:spPr bwMode="gray">
          <a:xfrm>
            <a:off x="5130802" y="1743679"/>
            <a:ext cx="5292725" cy="5159216"/>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7" name="Bildplatzhalter 8"/>
          <p:cNvSpPr>
            <a:spLocks noGrp="1"/>
          </p:cNvSpPr>
          <p:nvPr>
            <p:ph type="pic" sz="quarter" idx="13"/>
          </p:nvPr>
        </p:nvSpPr>
        <p:spPr bwMode="gray">
          <a:xfrm>
            <a:off x="269876" y="1743680"/>
            <a:ext cx="4645025" cy="5159217"/>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41177660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Picture and Text (lef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6" name="Inhaltsplatzhalter 2"/>
          <p:cNvSpPr>
            <a:spLocks noGrp="1"/>
          </p:cNvSpPr>
          <p:nvPr>
            <p:ph idx="12"/>
          </p:nvPr>
        </p:nvSpPr>
        <p:spPr bwMode="gray">
          <a:xfrm>
            <a:off x="274192" y="1743679"/>
            <a:ext cx="5292725" cy="5159216"/>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7" name="Bildplatzhalter 8"/>
          <p:cNvSpPr>
            <a:spLocks noGrp="1"/>
          </p:cNvSpPr>
          <p:nvPr>
            <p:ph type="pic" sz="quarter" idx="13"/>
          </p:nvPr>
        </p:nvSpPr>
        <p:spPr bwMode="gray">
          <a:xfrm>
            <a:off x="5768568" y="1743679"/>
            <a:ext cx="4645025" cy="5159216"/>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33632663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umsplatzhalter 1"/>
          <p:cNvSpPr>
            <a:spLocks noGrp="1"/>
          </p:cNvSpPr>
          <p:nvPr>
            <p:ph type="dt" sz="half" idx="10"/>
          </p:nvPr>
        </p:nvSpPr>
        <p:spPr bwMode="gray"/>
        <p:txBody>
          <a:bodyPr/>
          <a:lstStyle/>
          <a:p>
            <a:r>
              <a:rPr lang="LID4096" noProof="0"/>
              <a:t>Maj 2023</a:t>
            </a:r>
            <a:endParaRPr lang="en-GB" noProof="0"/>
          </a:p>
        </p:txBody>
      </p:sp>
      <p:sp>
        <p:nvSpPr>
          <p:cNvPr id="3" name="Fußzeilenplatzhalter 2"/>
          <p:cNvSpPr>
            <a:spLocks noGrp="1"/>
          </p:cNvSpPr>
          <p:nvPr>
            <p:ph type="ftr" sz="quarter" idx="11"/>
          </p:nvPr>
        </p:nvSpPr>
        <p:spPr bwMode="gray"/>
        <p:txBody>
          <a:bodyPr/>
          <a:lstStyle/>
          <a:p>
            <a:r>
              <a:rPr lang="en-US" noProof="0"/>
              <a:t>Wilo pumpna tehnika u sistemima daljinskog grejanja</a:t>
            </a:r>
            <a:endParaRPr lang="en-GB" noProof="0"/>
          </a:p>
        </p:txBody>
      </p:sp>
    </p:spTree>
    <p:extLst>
      <p:ext uri="{BB962C8B-B14F-4D97-AF65-F5344CB8AC3E}">
        <p14:creationId xmlns:p14="http://schemas.microsoft.com/office/powerpoint/2010/main" val="41001297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Picture and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7" name="Bildplatzhalter 8"/>
          <p:cNvSpPr>
            <a:spLocks noGrp="1"/>
          </p:cNvSpPr>
          <p:nvPr>
            <p:ph type="pic" sz="quarter" idx="13"/>
          </p:nvPr>
        </p:nvSpPr>
        <p:spPr bwMode="gray">
          <a:xfrm>
            <a:off x="5486603" y="1743679"/>
            <a:ext cx="4926990" cy="5159216"/>
          </a:xfrm>
          <a:noFill/>
        </p:spPr>
        <p:txBody>
          <a:bodyPr anchor="ctr" anchorCtr="0"/>
          <a:lstStyle>
            <a:lvl1pPr marL="0" indent="0" algn="ctr">
              <a:buNone/>
              <a:defRPr/>
            </a:lvl1pPr>
          </a:lstStyle>
          <a:p>
            <a:r>
              <a:rPr lang="de-DE" noProof="0"/>
              <a:t>Bild durch Klicken auf Symbol hinzufügen</a:t>
            </a:r>
            <a:endParaRPr lang="en-GB" noProof="0"/>
          </a:p>
        </p:txBody>
      </p:sp>
      <p:sp>
        <p:nvSpPr>
          <p:cNvPr id="8" name="Bildplatzhalter 8">
            <a:extLst>
              <a:ext uri="{FF2B5EF4-FFF2-40B4-BE49-F238E27FC236}">
                <a16:creationId xmlns:a16="http://schemas.microsoft.com/office/drawing/2014/main" id="{BC7F9778-84B7-44AA-85EB-E9F2079B4A7C}"/>
              </a:ext>
            </a:extLst>
          </p:cNvPr>
          <p:cNvSpPr>
            <a:spLocks noGrp="1"/>
          </p:cNvSpPr>
          <p:nvPr>
            <p:ph type="pic" sz="quarter" idx="14"/>
          </p:nvPr>
        </p:nvSpPr>
        <p:spPr bwMode="gray">
          <a:xfrm>
            <a:off x="279807" y="1743679"/>
            <a:ext cx="4926989" cy="5159216"/>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40250034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ubtitle">
    <p:spTree>
      <p:nvGrpSpPr>
        <p:cNvPr id="1" name=""/>
        <p:cNvGrpSpPr/>
        <p:nvPr/>
      </p:nvGrpSpPr>
      <p:grpSpPr>
        <a:xfrm>
          <a:off x="0" y="0"/>
          <a:ext cx="0" cy="0"/>
          <a:chOff x="0" y="0"/>
          <a:chExt cx="0" cy="0"/>
        </a:xfrm>
      </p:grpSpPr>
      <p:sp>
        <p:nvSpPr>
          <p:cNvPr id="6" name="Bildplatzhalter 8"/>
          <p:cNvSpPr>
            <a:spLocks noGrp="1"/>
          </p:cNvSpPr>
          <p:nvPr>
            <p:ph type="pic" sz="quarter" idx="12"/>
          </p:nvPr>
        </p:nvSpPr>
        <p:spPr bwMode="gray">
          <a:xfrm>
            <a:off x="269877" y="339317"/>
            <a:ext cx="10153649" cy="6881341"/>
          </a:xfrm>
          <a:solidFill>
            <a:schemeClr val="accent3"/>
          </a:solidFill>
        </p:spPr>
        <p:txBody>
          <a:bodyPr anchor="ctr" anchorCtr="0"/>
          <a:lstStyle>
            <a:lvl1pPr marL="0" indent="0" algn="ctr">
              <a:buNone/>
              <a:defRPr/>
            </a:lvl1pPr>
          </a:lstStyle>
          <a:p>
            <a:r>
              <a:rPr lang="de-DE" noProof="0"/>
              <a:t>Bild durch Klicken auf Symbol hinzufügen</a:t>
            </a:r>
            <a:endParaRPr lang="en-GB" noProof="0"/>
          </a:p>
        </p:txBody>
      </p:sp>
      <p:sp>
        <p:nvSpPr>
          <p:cNvPr id="3" name="Titel 1">
            <a:extLst>
              <a:ext uri="{FF2B5EF4-FFF2-40B4-BE49-F238E27FC236}">
                <a16:creationId xmlns:a16="http://schemas.microsoft.com/office/drawing/2014/main" id="{116E6EC9-E0EE-4FB8-906E-7FD61B57C554}"/>
              </a:ext>
            </a:extLst>
          </p:cNvPr>
          <p:cNvSpPr>
            <a:spLocks noGrp="1"/>
          </p:cNvSpPr>
          <p:nvPr>
            <p:ph type="ctrTitle" hasCustomPrompt="1"/>
          </p:nvPr>
        </p:nvSpPr>
        <p:spPr bwMode="gray">
          <a:xfrm>
            <a:off x="0" y="5004767"/>
            <a:ext cx="10693400" cy="805483"/>
          </a:xfrm>
          <a:solidFill>
            <a:schemeClr val="bg1"/>
          </a:solidFill>
        </p:spPr>
        <p:txBody>
          <a:bodyPr lIns="698108" rIns="287456" bIns="0" anchor="ctr" anchorCtr="0"/>
          <a:lstStyle>
            <a:lvl1pPr algn="l">
              <a:lnSpc>
                <a:spcPct val="100000"/>
              </a:lnSpc>
              <a:spcBef>
                <a:spcPts val="0"/>
              </a:spcBef>
              <a:spcAft>
                <a:spcPts val="0"/>
              </a:spcAft>
              <a:defRPr sz="2632">
                <a:solidFill>
                  <a:schemeClr val="accent2"/>
                </a:solidFill>
              </a:defRPr>
            </a:lvl1pPr>
          </a:lstStyle>
          <a:p>
            <a:r>
              <a:rPr lang="en-GB" noProof="0" dirty="0" err="1"/>
              <a:t>Titelmasterformat</a:t>
            </a:r>
            <a:r>
              <a:rPr lang="en-GB" noProof="0" dirty="0"/>
              <a:t> </a:t>
            </a:r>
            <a:r>
              <a:rPr lang="en-GB" noProof="0" dirty="0" err="1"/>
              <a:t>bearbeiten</a:t>
            </a:r>
            <a:endParaRPr lang="en-GB" noProof="0" dirty="0"/>
          </a:p>
        </p:txBody>
      </p:sp>
    </p:spTree>
    <p:extLst>
      <p:ext uri="{BB962C8B-B14F-4D97-AF65-F5344CB8AC3E}">
        <p14:creationId xmlns:p14="http://schemas.microsoft.com/office/powerpoint/2010/main" val="38086957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picture (full screen) + headline">
    <p:bg>
      <p:bgPr>
        <a:solidFill>
          <a:schemeClr val="accent1"/>
        </a:solid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641B0F00-1097-4A00-BD0E-3F6ABE7EF82F}"/>
              </a:ext>
            </a:extLst>
          </p:cNvPr>
          <p:cNvSpPr>
            <a:spLocks noGrp="1"/>
          </p:cNvSpPr>
          <p:nvPr>
            <p:ph type="title"/>
          </p:nvPr>
        </p:nvSpPr>
        <p:spPr bwMode="gray">
          <a:xfrm>
            <a:off x="557559" y="615643"/>
            <a:ext cx="8305306" cy="543776"/>
          </a:xfrm>
        </p:spPr>
        <p:txBody>
          <a:bodyPr/>
          <a:lstStyle>
            <a:lvl1pPr>
              <a:defRPr lang="en-GB" sz="2982" b="1" kern="1200" cap="all" baseline="0" noProof="0" dirty="0">
                <a:solidFill>
                  <a:schemeClr val="bg1"/>
                </a:solidFill>
                <a:latin typeface="+mn-lt"/>
                <a:ea typeface="+mn-ea"/>
                <a:cs typeface="+mn-cs"/>
              </a:defRPr>
            </a:lvl1pPr>
          </a:lstStyle>
          <a:p>
            <a:pPr marL="0" lvl="0" indent="0" algn="l" defTabSz="1042881" rtl="0" eaLnBrk="1" latinLnBrk="0" hangingPunct="1">
              <a:lnSpc>
                <a:spcPct val="100000"/>
              </a:lnSpc>
              <a:spcBef>
                <a:spcPts val="0"/>
              </a:spcBef>
              <a:spcAft>
                <a:spcPts val="0"/>
              </a:spcAft>
              <a:buClr>
                <a:schemeClr val="accent1"/>
              </a:buClr>
              <a:buFont typeface="Verdana" pitchFamily="34" charset="0"/>
              <a:buNone/>
            </a:pPr>
            <a:r>
              <a:rPr lang="de-DE" noProof="0" dirty="0"/>
              <a:t>Mastertitelformat bearbeiten</a:t>
            </a:r>
            <a:endParaRPr lang="en-GB" noProof="0" dirty="0"/>
          </a:p>
        </p:txBody>
      </p:sp>
      <p:pic>
        <p:nvPicPr>
          <p:cNvPr id="8" name="Grafik 7" descr="wilo_logo_white.png">
            <a:extLst>
              <a:ext uri="{FF2B5EF4-FFF2-40B4-BE49-F238E27FC236}">
                <a16:creationId xmlns:a16="http://schemas.microsoft.com/office/drawing/2014/main" id="{84275F40-5086-4EAC-9102-BD13AF013B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8736" y="597844"/>
            <a:ext cx="945577" cy="508696"/>
          </a:xfrm>
          <a:prstGeom prst="rect">
            <a:avLst/>
          </a:prstGeom>
        </p:spPr>
      </p:pic>
    </p:spTree>
    <p:extLst>
      <p:ext uri="{BB962C8B-B14F-4D97-AF65-F5344CB8AC3E}">
        <p14:creationId xmlns:p14="http://schemas.microsoft.com/office/powerpoint/2010/main" val="1617975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sp>
        <p:nvSpPr>
          <p:cNvPr id="9" name="Bildplatzhalter 8"/>
          <p:cNvSpPr>
            <a:spLocks noGrp="1"/>
          </p:cNvSpPr>
          <p:nvPr>
            <p:ph type="pic" sz="quarter" idx="10"/>
          </p:nvPr>
        </p:nvSpPr>
        <p:spPr bwMode="gray">
          <a:xfrm>
            <a:off x="2" y="1619251"/>
            <a:ext cx="10693399" cy="5942014"/>
          </a:xfrm>
          <a:solidFill>
            <a:schemeClr val="accent3"/>
          </a:solidFill>
        </p:spPr>
        <p:txBody>
          <a:bodyPr anchor="ctr" anchorCtr="0"/>
          <a:lstStyle>
            <a:lvl1pPr marL="0" indent="0" algn="ctr">
              <a:buNone/>
              <a:defRPr/>
            </a:lvl1pPr>
          </a:lstStyle>
          <a:p>
            <a:r>
              <a:rPr lang="de-DE" noProof="0"/>
              <a:t>Bild durch Klicken auf Symbol hinzufügen</a:t>
            </a:r>
            <a:endParaRPr lang="en-GB" noProof="0"/>
          </a:p>
        </p:txBody>
      </p:sp>
      <p:sp>
        <p:nvSpPr>
          <p:cNvPr id="2" name="Titel 1"/>
          <p:cNvSpPr>
            <a:spLocks noGrp="1"/>
          </p:cNvSpPr>
          <p:nvPr>
            <p:ph type="ctrTitle" hasCustomPrompt="1"/>
          </p:nvPr>
        </p:nvSpPr>
        <p:spPr bwMode="gray">
          <a:xfrm>
            <a:off x="0" y="5004767"/>
            <a:ext cx="10693400" cy="805483"/>
          </a:xfrm>
          <a:solidFill>
            <a:schemeClr val="bg1"/>
          </a:solidFill>
        </p:spPr>
        <p:txBody>
          <a:bodyPr lIns="698108" rIns="287456" bIns="0" anchor="ctr" anchorCtr="0"/>
          <a:lstStyle>
            <a:lvl1pPr algn="l">
              <a:lnSpc>
                <a:spcPct val="100000"/>
              </a:lnSpc>
              <a:spcBef>
                <a:spcPts val="0"/>
              </a:spcBef>
              <a:spcAft>
                <a:spcPts val="0"/>
              </a:spcAft>
              <a:defRPr sz="2632">
                <a:solidFill>
                  <a:schemeClr val="accent2"/>
                </a:solidFill>
              </a:defRPr>
            </a:lvl1pPr>
          </a:lstStyle>
          <a:p>
            <a:r>
              <a:rPr lang="en-GB" noProof="0" dirty="0" err="1"/>
              <a:t>Titelmasterformat</a:t>
            </a:r>
            <a:r>
              <a:rPr lang="en-GB" noProof="0" dirty="0"/>
              <a:t> </a:t>
            </a:r>
            <a:r>
              <a:rPr lang="en-GB" noProof="0" dirty="0" err="1"/>
              <a:t>bearbeiten</a:t>
            </a:r>
            <a:endParaRPr lang="en-GB" noProof="0" dirty="0"/>
          </a:p>
        </p:txBody>
      </p:sp>
      <p:sp>
        <p:nvSpPr>
          <p:cNvPr id="3" name="Untertitel 2"/>
          <p:cNvSpPr>
            <a:spLocks noGrp="1"/>
          </p:cNvSpPr>
          <p:nvPr>
            <p:ph type="subTitle" idx="1"/>
          </p:nvPr>
        </p:nvSpPr>
        <p:spPr bwMode="gray">
          <a:xfrm>
            <a:off x="0" y="5918201"/>
            <a:ext cx="10693400" cy="694604"/>
          </a:xfrm>
          <a:solidFill>
            <a:schemeClr val="accent4"/>
          </a:solidFill>
        </p:spPr>
        <p:txBody>
          <a:bodyPr lIns="718641" tIns="90000" rIns="287456" bIns="72000" anchor="t" anchorCtr="0">
            <a:noAutofit/>
          </a:bodyPr>
          <a:lstStyle>
            <a:lvl1pPr marL="0" indent="0" algn="l">
              <a:lnSpc>
                <a:spcPct val="110000"/>
              </a:lnSpc>
              <a:spcBef>
                <a:spcPts val="0"/>
              </a:spcBef>
              <a:spcAft>
                <a:spcPts val="0"/>
              </a:spcAft>
              <a:buNone/>
              <a:tabLst/>
              <a:defRPr sz="1316" b="1">
                <a:solidFill>
                  <a:schemeClr val="tx1"/>
                </a:solidFill>
              </a:defRPr>
            </a:lvl1pPr>
            <a:lvl2pPr marL="0" indent="0" algn="l">
              <a:lnSpc>
                <a:spcPct val="110000"/>
              </a:lnSpc>
              <a:spcAft>
                <a:spcPts val="0"/>
              </a:spcAft>
              <a:buNone/>
              <a:defRPr sz="1000">
                <a:solidFill>
                  <a:schemeClr val="tx1"/>
                </a:solidFill>
              </a:defRPr>
            </a:lvl2pPr>
            <a:lvl3pPr marL="1042881" indent="0" algn="ctr">
              <a:buNone/>
              <a:defRPr>
                <a:solidFill>
                  <a:schemeClr val="tx1">
                    <a:tint val="75000"/>
                  </a:schemeClr>
                </a:solidFill>
              </a:defRPr>
            </a:lvl3pPr>
            <a:lvl4pPr marL="1564322" indent="0" algn="ctr">
              <a:buNone/>
              <a:defRPr>
                <a:solidFill>
                  <a:schemeClr val="tx1">
                    <a:tint val="75000"/>
                  </a:schemeClr>
                </a:solidFill>
              </a:defRPr>
            </a:lvl4pPr>
            <a:lvl5pPr marL="2085762" indent="0" algn="ctr">
              <a:buNone/>
              <a:defRPr>
                <a:solidFill>
                  <a:schemeClr val="tx1">
                    <a:tint val="75000"/>
                  </a:schemeClr>
                </a:solidFill>
              </a:defRPr>
            </a:lvl5pPr>
            <a:lvl6pPr marL="2607203" indent="0" algn="ctr">
              <a:buNone/>
              <a:defRPr>
                <a:solidFill>
                  <a:schemeClr val="tx1">
                    <a:tint val="75000"/>
                  </a:schemeClr>
                </a:solidFill>
              </a:defRPr>
            </a:lvl6pPr>
            <a:lvl7pPr marL="3128644" indent="0" algn="ctr">
              <a:buNone/>
              <a:defRPr>
                <a:solidFill>
                  <a:schemeClr val="tx1">
                    <a:tint val="75000"/>
                  </a:schemeClr>
                </a:solidFill>
              </a:defRPr>
            </a:lvl7pPr>
            <a:lvl8pPr marL="3650084" indent="0" algn="ctr">
              <a:buNone/>
              <a:defRPr>
                <a:solidFill>
                  <a:schemeClr val="tx1">
                    <a:tint val="75000"/>
                  </a:schemeClr>
                </a:solidFill>
              </a:defRPr>
            </a:lvl8pPr>
            <a:lvl9pPr marL="4171525" indent="0" algn="ctr">
              <a:buNone/>
              <a:defRPr>
                <a:solidFill>
                  <a:schemeClr val="tx1">
                    <a:tint val="75000"/>
                  </a:schemeClr>
                </a:solidFill>
              </a:defRPr>
            </a:lvl9pPr>
          </a:lstStyle>
          <a:p>
            <a:r>
              <a:rPr lang="de-DE" noProof="0"/>
              <a:t>Master-Untertitelformat bearbeiten</a:t>
            </a:r>
            <a:endParaRPr lang="en-GB" noProof="0" dirty="0"/>
          </a:p>
        </p:txBody>
      </p:sp>
      <p:pic>
        <p:nvPicPr>
          <p:cNvPr id="7" name="Bild 2" descr="PPT_Logo.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3285" y="301745"/>
            <a:ext cx="1813457" cy="1034969"/>
          </a:xfrm>
          <a:prstGeom prst="rect">
            <a:avLst/>
          </a:prstGeom>
        </p:spPr>
      </p:pic>
    </p:spTree>
    <p:extLst>
      <p:ext uri="{BB962C8B-B14F-4D97-AF65-F5344CB8AC3E}">
        <p14:creationId xmlns:p14="http://schemas.microsoft.com/office/powerpoint/2010/main" val="28170955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dirty="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7" name="Textplatzhalter 6"/>
          <p:cNvSpPr>
            <a:spLocks noGrp="1"/>
          </p:cNvSpPr>
          <p:nvPr>
            <p:ph type="body" sz="quarter" idx="12"/>
          </p:nvPr>
        </p:nvSpPr>
        <p:spPr bwMode="gray">
          <a:xfrm>
            <a:off x="269875" y="1727201"/>
            <a:ext cx="10153650" cy="5184775"/>
          </a:xfrm>
        </p:spPr>
        <p:txBody>
          <a:bodyPr/>
          <a:lstStyle>
            <a:lvl1pPr marL="409187" indent="-409187">
              <a:spcBef>
                <a:spcPts val="2053"/>
              </a:spcBef>
              <a:buClrTx/>
              <a:buFont typeface="+mj-lt"/>
              <a:buAutoNum type="arabicPeriod"/>
              <a:defRPr sz="1754" b="1">
                <a:solidFill>
                  <a:schemeClr val="accent2"/>
                </a:solidFill>
              </a:defRPr>
            </a:lvl1pPr>
            <a:lvl2pPr marL="990434" indent="-582515">
              <a:buFont typeface="Verdana" pitchFamily="34" charset="0"/>
              <a:buNone/>
              <a:tabLst>
                <a:tab pos="990434" algn="l"/>
                <a:tab pos="1257090" algn="l"/>
                <a:tab pos="1523745" algn="l"/>
              </a:tabLst>
              <a:defRPr sz="1754" b="0">
                <a:solidFill>
                  <a:schemeClr val="accent2"/>
                </a:solidFill>
              </a:defRPr>
            </a:lvl2pPr>
            <a:lvl3pPr marL="1257090" indent="-847583">
              <a:buNone/>
              <a:defRPr sz="1754" b="0">
                <a:solidFill>
                  <a:schemeClr val="accent2"/>
                </a:solidFill>
              </a:defRPr>
            </a:lvl3pPr>
            <a:lvl4pPr marL="1523745" indent="-1114239">
              <a:buNone/>
              <a:defRPr sz="1754" b="0">
                <a:solidFill>
                  <a:schemeClr val="accent2"/>
                </a:solidFill>
              </a:defRPr>
            </a:lvl4pPr>
            <a:lvl5pPr marL="1342800" indent="0">
              <a:buNone/>
              <a:defRPr sz="2000" b="0">
                <a:solidFill>
                  <a:schemeClr val="accent2"/>
                </a:solidFill>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Tree>
    <p:extLst>
      <p:ext uri="{BB962C8B-B14F-4D97-AF65-F5344CB8AC3E}">
        <p14:creationId xmlns:p14="http://schemas.microsoft.com/office/powerpoint/2010/main" val="42416402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Text (big)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3" name="Inhaltsplatzhalter 2"/>
          <p:cNvSpPr>
            <a:spLocks noGrp="1"/>
          </p:cNvSpPr>
          <p:nvPr>
            <p:ph idx="1"/>
          </p:nvPr>
        </p:nvSpPr>
        <p:spPr bwMode="gray">
          <a:xfrm>
            <a:off x="269875" y="1743679"/>
            <a:ext cx="10153650" cy="5159216"/>
          </a:xfrm>
        </p:spPr>
        <p:txBody>
          <a:bodyPr/>
          <a:lstStyle>
            <a:lvl1pPr marL="304174" indent="-304174">
              <a:defRPr sz="1754"/>
            </a:lvl1pPr>
            <a:lvl2pPr marL="716981" indent="-412807">
              <a:defRPr sz="1754"/>
            </a:lvl2pPr>
            <a:lvl3pPr marL="1129788" indent="-412807">
              <a:defRPr sz="1754"/>
            </a:lvl3pPr>
            <a:lvl4pPr marL="1531732" indent="-401944">
              <a:defRPr sz="1754"/>
            </a:lvl4pPr>
            <a:lvl5pPr marL="1944539" indent="-401944">
              <a:defRPr sz="1754"/>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Tree>
    <p:extLst>
      <p:ext uri="{BB962C8B-B14F-4D97-AF65-F5344CB8AC3E}">
        <p14:creationId xmlns:p14="http://schemas.microsoft.com/office/powerpoint/2010/main" val="27390537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el und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3" name="Inhaltsplatzhalter 2"/>
          <p:cNvSpPr>
            <a:spLocks noGrp="1"/>
          </p:cNvSpPr>
          <p:nvPr>
            <p:ph idx="1"/>
          </p:nvPr>
        </p:nvSpPr>
        <p:spPr bwMode="gray">
          <a:xfrm>
            <a:off x="269875" y="1743679"/>
            <a:ext cx="10153650" cy="5159216"/>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Tree>
    <p:extLst>
      <p:ext uri="{BB962C8B-B14F-4D97-AF65-F5344CB8AC3E}">
        <p14:creationId xmlns:p14="http://schemas.microsoft.com/office/powerpoint/2010/main" val="1520961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Text (two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Titelmasterformat durch Klicken bearbeiten</a:t>
            </a:r>
            <a:endParaRPr lang="en-GB" noProof="0"/>
          </a:p>
        </p:txBody>
      </p:sp>
      <p:sp>
        <p:nvSpPr>
          <p:cNvPr id="3" name="Inhaltsplatzhalter 2"/>
          <p:cNvSpPr>
            <a:spLocks noGrp="1"/>
          </p:cNvSpPr>
          <p:nvPr>
            <p:ph idx="1"/>
          </p:nvPr>
        </p:nvSpPr>
        <p:spPr bwMode="gray"/>
        <p:txBody>
          <a:bodyPr numCol="2" spcCol="108000"/>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pl-PL" noProof="0"/>
              <a:t>Wilo pumpna tehnika u sistemima daljinskog grejanja</a:t>
            </a:r>
            <a:endParaRPr lang="en-GB" noProof="0"/>
          </a:p>
        </p:txBody>
      </p:sp>
    </p:spTree>
    <p:extLst>
      <p:ext uri="{BB962C8B-B14F-4D97-AF65-F5344CB8AC3E}">
        <p14:creationId xmlns:p14="http://schemas.microsoft.com/office/powerpoint/2010/main" val="9023686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Text (two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3" name="Inhaltsplatzhalter 2"/>
          <p:cNvSpPr>
            <a:spLocks noGrp="1"/>
          </p:cNvSpPr>
          <p:nvPr>
            <p:ph idx="1"/>
          </p:nvPr>
        </p:nvSpPr>
        <p:spPr bwMode="gray"/>
        <p:txBody>
          <a:bodyPr numCol="2" spcCol="10800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Tree>
    <p:extLst>
      <p:ext uri="{BB962C8B-B14F-4D97-AF65-F5344CB8AC3E}">
        <p14:creationId xmlns:p14="http://schemas.microsoft.com/office/powerpoint/2010/main" val="30055817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Text (three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3" name="Inhaltsplatzhalter 2"/>
          <p:cNvSpPr>
            <a:spLocks noGrp="1"/>
          </p:cNvSpPr>
          <p:nvPr>
            <p:ph idx="1"/>
          </p:nvPr>
        </p:nvSpPr>
        <p:spPr bwMode="gray"/>
        <p:txBody>
          <a:bodyPr numCol="3" spcCol="10800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Tree>
    <p:extLst>
      <p:ext uri="{BB962C8B-B14F-4D97-AF65-F5344CB8AC3E}">
        <p14:creationId xmlns:p14="http://schemas.microsoft.com/office/powerpoint/2010/main" val="25466619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Text (four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3" name="Inhaltsplatzhalter 2"/>
          <p:cNvSpPr>
            <a:spLocks noGrp="1"/>
          </p:cNvSpPr>
          <p:nvPr>
            <p:ph idx="1"/>
          </p:nvPr>
        </p:nvSpPr>
        <p:spPr bwMode="gray"/>
        <p:txBody>
          <a:bodyPr numCol="4" spcCol="108000"/>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Tree>
    <p:extLst>
      <p:ext uri="{BB962C8B-B14F-4D97-AF65-F5344CB8AC3E}">
        <p14:creationId xmlns:p14="http://schemas.microsoft.com/office/powerpoint/2010/main" val="12536071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3" name="Datumsplatzhalter 2"/>
          <p:cNvSpPr>
            <a:spLocks noGrp="1"/>
          </p:cNvSpPr>
          <p:nvPr>
            <p:ph type="dt" sz="half" idx="10"/>
          </p:nvPr>
        </p:nvSpPr>
        <p:spPr bwMode="gray"/>
        <p:txBody>
          <a:bodyPr/>
          <a:lstStyle/>
          <a:p>
            <a:r>
              <a:rPr lang="LID4096" noProof="0"/>
              <a:t>Maj 2023</a:t>
            </a:r>
            <a:endParaRPr lang="en-GB" noProof="0"/>
          </a:p>
        </p:txBody>
      </p:sp>
      <p:sp>
        <p:nvSpPr>
          <p:cNvPr id="4" name="Fußzeilenplatzhalter 3"/>
          <p:cNvSpPr>
            <a:spLocks noGrp="1"/>
          </p:cNvSpPr>
          <p:nvPr>
            <p:ph type="ftr" sz="quarter" idx="11"/>
          </p:nvPr>
        </p:nvSpPr>
        <p:spPr bwMode="gray"/>
        <p:txBody>
          <a:bodyPr/>
          <a:lstStyle/>
          <a:p>
            <a:r>
              <a:rPr lang="en-US" noProof="0"/>
              <a:t>Wilo pumpna tehnika u sistemima daljinskog grejanja</a:t>
            </a:r>
            <a:endParaRPr lang="en-GB" noProof="0"/>
          </a:p>
        </p:txBody>
      </p:sp>
    </p:spTree>
    <p:extLst>
      <p:ext uri="{BB962C8B-B14F-4D97-AF65-F5344CB8AC3E}">
        <p14:creationId xmlns:p14="http://schemas.microsoft.com/office/powerpoint/2010/main" val="22321486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7" name="Medienplatzhalter 6"/>
          <p:cNvSpPr>
            <a:spLocks noGrp="1"/>
          </p:cNvSpPr>
          <p:nvPr>
            <p:ph type="media" sz="quarter" idx="12"/>
          </p:nvPr>
        </p:nvSpPr>
        <p:spPr>
          <a:xfrm>
            <a:off x="269875" y="1727202"/>
            <a:ext cx="10153650" cy="5184775"/>
          </a:xfrm>
        </p:spPr>
        <p:txBody>
          <a:bodyPr anchor="ctr" anchorCtr="0"/>
          <a:lstStyle>
            <a:lvl1pPr marL="0" indent="0" algn="ctr">
              <a:buNone/>
              <a:defRPr/>
            </a:lvl1pPr>
          </a:lstStyle>
          <a:p>
            <a:r>
              <a:rPr lang="de-DE"/>
              <a:t>Mediaclip durch Klicken auf Symbol hinzufügen</a:t>
            </a:r>
            <a:endParaRPr lang="en-GB"/>
          </a:p>
        </p:txBody>
      </p:sp>
    </p:spTree>
    <p:extLst>
      <p:ext uri="{BB962C8B-B14F-4D97-AF65-F5344CB8AC3E}">
        <p14:creationId xmlns:p14="http://schemas.microsoft.com/office/powerpoint/2010/main" val="33688697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Picture (full screen)">
    <p:spTree>
      <p:nvGrpSpPr>
        <p:cNvPr id="1" name=""/>
        <p:cNvGrpSpPr/>
        <p:nvPr/>
      </p:nvGrpSpPr>
      <p:grpSpPr>
        <a:xfrm>
          <a:off x="0" y="0"/>
          <a:ext cx="0" cy="0"/>
          <a:chOff x="0" y="0"/>
          <a:chExt cx="0" cy="0"/>
        </a:xfrm>
      </p:grpSpPr>
      <p:sp>
        <p:nvSpPr>
          <p:cNvPr id="6" name="Bildplatzhalter 8"/>
          <p:cNvSpPr>
            <a:spLocks noGrp="1"/>
          </p:cNvSpPr>
          <p:nvPr>
            <p:ph type="pic" sz="quarter" idx="12"/>
          </p:nvPr>
        </p:nvSpPr>
        <p:spPr bwMode="gray">
          <a:xfrm>
            <a:off x="269877" y="339317"/>
            <a:ext cx="10153649" cy="6881341"/>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22976168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Picture ">
    <p:spTree>
      <p:nvGrpSpPr>
        <p:cNvPr id="1" name=""/>
        <p:cNvGrpSpPr/>
        <p:nvPr/>
      </p:nvGrpSpPr>
      <p:grpSpPr>
        <a:xfrm>
          <a:off x="0" y="0"/>
          <a:ext cx="0" cy="0"/>
          <a:chOff x="0" y="0"/>
          <a:chExt cx="0" cy="0"/>
        </a:xfrm>
      </p:grpSpPr>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6" name="Bildplatzhalter 8"/>
          <p:cNvSpPr>
            <a:spLocks noGrp="1"/>
          </p:cNvSpPr>
          <p:nvPr>
            <p:ph type="pic" sz="quarter" idx="12"/>
          </p:nvPr>
        </p:nvSpPr>
        <p:spPr bwMode="gray">
          <a:xfrm>
            <a:off x="269877" y="1743679"/>
            <a:ext cx="10153649" cy="5159216"/>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27886939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6 Pictures ">
    <p:spTree>
      <p:nvGrpSpPr>
        <p:cNvPr id="1" name=""/>
        <p:cNvGrpSpPr/>
        <p:nvPr/>
      </p:nvGrpSpPr>
      <p:grpSpPr>
        <a:xfrm>
          <a:off x="0" y="0"/>
          <a:ext cx="0" cy="0"/>
          <a:chOff x="0" y="0"/>
          <a:chExt cx="0" cy="0"/>
        </a:xfrm>
      </p:grpSpPr>
      <p:sp>
        <p:nvSpPr>
          <p:cNvPr id="2" name="Titel 1"/>
          <p:cNvSpPr>
            <a:spLocks noGrp="1"/>
          </p:cNvSpPr>
          <p:nvPr>
            <p:ph type="title"/>
          </p:nvPr>
        </p:nvSpPr>
        <p:spPr bwMode="gray">
          <a:xfrm>
            <a:off x="269877" y="943201"/>
            <a:ext cx="10153649"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6" name="Bildplatzhalter 8"/>
          <p:cNvSpPr>
            <a:spLocks noGrp="1"/>
          </p:cNvSpPr>
          <p:nvPr>
            <p:ph type="pic" sz="quarter" idx="12"/>
          </p:nvPr>
        </p:nvSpPr>
        <p:spPr bwMode="gray">
          <a:xfrm>
            <a:off x="269875" y="1743678"/>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
        <p:nvSpPr>
          <p:cNvPr id="9" name="Bildplatzhalter 8"/>
          <p:cNvSpPr>
            <a:spLocks noGrp="1"/>
          </p:cNvSpPr>
          <p:nvPr>
            <p:ph type="pic" sz="quarter" idx="13"/>
          </p:nvPr>
        </p:nvSpPr>
        <p:spPr bwMode="gray">
          <a:xfrm>
            <a:off x="269875" y="4391951"/>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
        <p:nvSpPr>
          <p:cNvPr id="10" name="Bildplatzhalter 8"/>
          <p:cNvSpPr>
            <a:spLocks noGrp="1"/>
          </p:cNvSpPr>
          <p:nvPr>
            <p:ph type="pic" sz="quarter" idx="14"/>
          </p:nvPr>
        </p:nvSpPr>
        <p:spPr bwMode="gray">
          <a:xfrm>
            <a:off x="3690065" y="1743678"/>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
        <p:nvSpPr>
          <p:cNvPr id="11" name="Bildplatzhalter 8"/>
          <p:cNvSpPr>
            <a:spLocks noGrp="1"/>
          </p:cNvSpPr>
          <p:nvPr>
            <p:ph type="pic" sz="quarter" idx="15"/>
          </p:nvPr>
        </p:nvSpPr>
        <p:spPr bwMode="gray">
          <a:xfrm>
            <a:off x="3690065" y="4391951"/>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
        <p:nvSpPr>
          <p:cNvPr id="12" name="Bildplatzhalter 8"/>
          <p:cNvSpPr>
            <a:spLocks noGrp="1"/>
          </p:cNvSpPr>
          <p:nvPr>
            <p:ph type="pic" sz="quarter" idx="16"/>
          </p:nvPr>
        </p:nvSpPr>
        <p:spPr bwMode="gray">
          <a:xfrm>
            <a:off x="7110254" y="1743678"/>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
        <p:nvSpPr>
          <p:cNvPr id="13" name="Bildplatzhalter 8"/>
          <p:cNvSpPr>
            <a:spLocks noGrp="1"/>
          </p:cNvSpPr>
          <p:nvPr>
            <p:ph type="pic" sz="quarter" idx="17"/>
          </p:nvPr>
        </p:nvSpPr>
        <p:spPr bwMode="gray">
          <a:xfrm>
            <a:off x="7110254" y="4391951"/>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24364265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3 Pictures and Text ">
    <p:spTree>
      <p:nvGrpSpPr>
        <p:cNvPr id="1" name=""/>
        <p:cNvGrpSpPr/>
        <p:nvPr/>
      </p:nvGrpSpPr>
      <p:grpSpPr>
        <a:xfrm>
          <a:off x="0" y="0"/>
          <a:ext cx="0" cy="0"/>
          <a:chOff x="0" y="0"/>
          <a:chExt cx="0" cy="0"/>
        </a:xfrm>
      </p:grpSpPr>
      <p:sp>
        <p:nvSpPr>
          <p:cNvPr id="7" name="Textplatzhalter 6"/>
          <p:cNvSpPr>
            <a:spLocks noGrp="1"/>
          </p:cNvSpPr>
          <p:nvPr>
            <p:ph type="body" sz="quarter" idx="18"/>
          </p:nvPr>
        </p:nvSpPr>
        <p:spPr bwMode="gray">
          <a:xfrm>
            <a:off x="269875" y="4572720"/>
            <a:ext cx="10153650" cy="2330176"/>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6" name="Bildplatzhalter 8"/>
          <p:cNvSpPr>
            <a:spLocks noGrp="1"/>
          </p:cNvSpPr>
          <p:nvPr>
            <p:ph type="pic" sz="quarter" idx="12"/>
          </p:nvPr>
        </p:nvSpPr>
        <p:spPr bwMode="gray">
          <a:xfrm>
            <a:off x="269876" y="1743698"/>
            <a:ext cx="3312629" cy="2510944"/>
          </a:xfrm>
          <a:noFill/>
        </p:spPr>
        <p:txBody>
          <a:bodyPr anchor="ctr" anchorCtr="0"/>
          <a:lstStyle>
            <a:lvl1pPr marL="0" indent="0" algn="ctr">
              <a:buNone/>
              <a:defRPr/>
            </a:lvl1pPr>
          </a:lstStyle>
          <a:p>
            <a:r>
              <a:rPr lang="de-DE" noProof="0"/>
              <a:t>Bild durch Klicken auf Symbol hinzufügen</a:t>
            </a:r>
            <a:endParaRPr lang="en-GB" noProof="0"/>
          </a:p>
        </p:txBody>
      </p:sp>
      <p:sp>
        <p:nvSpPr>
          <p:cNvPr id="10" name="Bildplatzhalter 8"/>
          <p:cNvSpPr>
            <a:spLocks noGrp="1"/>
          </p:cNvSpPr>
          <p:nvPr>
            <p:ph type="pic" sz="quarter" idx="14"/>
          </p:nvPr>
        </p:nvSpPr>
        <p:spPr bwMode="gray">
          <a:xfrm>
            <a:off x="3689744" y="1743679"/>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
        <p:nvSpPr>
          <p:cNvPr id="12" name="Bildplatzhalter 8"/>
          <p:cNvSpPr>
            <a:spLocks noGrp="1"/>
          </p:cNvSpPr>
          <p:nvPr>
            <p:ph type="pic" sz="quarter" idx="16"/>
          </p:nvPr>
        </p:nvSpPr>
        <p:spPr bwMode="gray">
          <a:xfrm>
            <a:off x="7110254" y="1743679"/>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42449270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4 Pictures and Text ">
    <p:spTree>
      <p:nvGrpSpPr>
        <p:cNvPr id="1" name=""/>
        <p:cNvGrpSpPr/>
        <p:nvPr/>
      </p:nvGrpSpPr>
      <p:grpSpPr>
        <a:xfrm>
          <a:off x="0" y="0"/>
          <a:ext cx="0" cy="0"/>
          <a:chOff x="0" y="0"/>
          <a:chExt cx="0" cy="0"/>
        </a:xfrm>
      </p:grpSpPr>
      <p:sp>
        <p:nvSpPr>
          <p:cNvPr id="7" name="Textplatzhalter 6"/>
          <p:cNvSpPr>
            <a:spLocks noGrp="1"/>
          </p:cNvSpPr>
          <p:nvPr>
            <p:ph type="body" sz="quarter" idx="18"/>
          </p:nvPr>
        </p:nvSpPr>
        <p:spPr bwMode="gray">
          <a:xfrm>
            <a:off x="269875" y="4033665"/>
            <a:ext cx="10153650" cy="2878311"/>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11" name="Bildplatzhalter 8"/>
          <p:cNvSpPr>
            <a:spLocks noGrp="1"/>
          </p:cNvSpPr>
          <p:nvPr>
            <p:ph type="pic" sz="quarter" idx="12"/>
          </p:nvPr>
        </p:nvSpPr>
        <p:spPr bwMode="gray">
          <a:xfrm>
            <a:off x="274139" y="1743680"/>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
        <p:nvSpPr>
          <p:cNvPr id="13" name="Bildplatzhalter 8"/>
          <p:cNvSpPr>
            <a:spLocks noGrp="1"/>
          </p:cNvSpPr>
          <p:nvPr>
            <p:ph type="pic" sz="quarter" idx="19"/>
          </p:nvPr>
        </p:nvSpPr>
        <p:spPr bwMode="gray">
          <a:xfrm>
            <a:off x="2833216" y="1743680"/>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
        <p:nvSpPr>
          <p:cNvPr id="14" name="Bildplatzhalter 8"/>
          <p:cNvSpPr>
            <a:spLocks noGrp="1"/>
          </p:cNvSpPr>
          <p:nvPr>
            <p:ph type="pic" sz="quarter" idx="20"/>
          </p:nvPr>
        </p:nvSpPr>
        <p:spPr bwMode="gray">
          <a:xfrm>
            <a:off x="5404370" y="1743680"/>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
        <p:nvSpPr>
          <p:cNvPr id="15" name="Bildplatzhalter 8"/>
          <p:cNvSpPr>
            <a:spLocks noGrp="1"/>
          </p:cNvSpPr>
          <p:nvPr>
            <p:ph type="pic" sz="quarter" idx="21"/>
          </p:nvPr>
        </p:nvSpPr>
        <p:spPr bwMode="gray">
          <a:xfrm>
            <a:off x="7975525" y="1743680"/>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418584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Text (three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Titelmasterformat durch Klicken bearbeiten</a:t>
            </a:r>
            <a:endParaRPr lang="en-GB" noProof="0"/>
          </a:p>
        </p:txBody>
      </p:sp>
      <p:sp>
        <p:nvSpPr>
          <p:cNvPr id="3" name="Inhaltsplatzhalter 2"/>
          <p:cNvSpPr>
            <a:spLocks noGrp="1"/>
          </p:cNvSpPr>
          <p:nvPr>
            <p:ph idx="1"/>
          </p:nvPr>
        </p:nvSpPr>
        <p:spPr bwMode="gray"/>
        <p:txBody>
          <a:bodyPr numCol="3" spcCol="108000"/>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pl-PL" noProof="0"/>
              <a:t>Wilo pumpna tehnika u sistemima daljinskog grejanja</a:t>
            </a:r>
            <a:endParaRPr lang="en-GB" noProof="0"/>
          </a:p>
        </p:txBody>
      </p:sp>
    </p:spTree>
    <p:extLst>
      <p:ext uri="{BB962C8B-B14F-4D97-AF65-F5344CB8AC3E}">
        <p14:creationId xmlns:p14="http://schemas.microsoft.com/office/powerpoint/2010/main" val="19764474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5 Pictures and Text ">
    <p:spTree>
      <p:nvGrpSpPr>
        <p:cNvPr id="1" name=""/>
        <p:cNvGrpSpPr/>
        <p:nvPr/>
      </p:nvGrpSpPr>
      <p:grpSpPr>
        <a:xfrm>
          <a:off x="0" y="0"/>
          <a:ext cx="0" cy="0"/>
          <a:chOff x="0" y="0"/>
          <a:chExt cx="0" cy="0"/>
        </a:xfrm>
      </p:grpSpPr>
      <p:sp>
        <p:nvSpPr>
          <p:cNvPr id="7" name="Textplatzhalter 6"/>
          <p:cNvSpPr>
            <a:spLocks noGrp="1"/>
          </p:cNvSpPr>
          <p:nvPr>
            <p:ph type="body" sz="quarter" idx="18"/>
          </p:nvPr>
        </p:nvSpPr>
        <p:spPr bwMode="gray">
          <a:xfrm>
            <a:off x="269875" y="3529607"/>
            <a:ext cx="10153650" cy="338236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6" name="Bildplatzhalter 8"/>
          <p:cNvSpPr>
            <a:spLocks noGrp="1"/>
          </p:cNvSpPr>
          <p:nvPr>
            <p:ph type="pic" sz="quarter" idx="12"/>
          </p:nvPr>
        </p:nvSpPr>
        <p:spPr bwMode="gray">
          <a:xfrm>
            <a:off x="269876" y="1743679"/>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1" name="Bildplatzhalter 8"/>
          <p:cNvSpPr>
            <a:spLocks noGrp="1"/>
          </p:cNvSpPr>
          <p:nvPr>
            <p:ph type="pic" sz="quarter" idx="19"/>
          </p:nvPr>
        </p:nvSpPr>
        <p:spPr bwMode="gray">
          <a:xfrm>
            <a:off x="2311942" y="1743679"/>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3" name="Bildplatzhalter 8"/>
          <p:cNvSpPr>
            <a:spLocks noGrp="1"/>
          </p:cNvSpPr>
          <p:nvPr>
            <p:ph type="pic" sz="quarter" idx="20"/>
          </p:nvPr>
        </p:nvSpPr>
        <p:spPr bwMode="gray">
          <a:xfrm>
            <a:off x="4354007" y="1743679"/>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4" name="Bildplatzhalter 8"/>
          <p:cNvSpPr>
            <a:spLocks noGrp="1"/>
          </p:cNvSpPr>
          <p:nvPr>
            <p:ph type="pic" sz="quarter" idx="21"/>
          </p:nvPr>
        </p:nvSpPr>
        <p:spPr bwMode="gray">
          <a:xfrm>
            <a:off x="6396072" y="1743679"/>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5" name="Bildplatzhalter 8"/>
          <p:cNvSpPr>
            <a:spLocks noGrp="1"/>
          </p:cNvSpPr>
          <p:nvPr>
            <p:ph type="pic" sz="quarter" idx="22"/>
          </p:nvPr>
        </p:nvSpPr>
        <p:spPr bwMode="gray">
          <a:xfrm>
            <a:off x="8438136" y="1743679"/>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31272809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3 Pictures (bottom) and Text ">
    <p:spTree>
      <p:nvGrpSpPr>
        <p:cNvPr id="1" name=""/>
        <p:cNvGrpSpPr/>
        <p:nvPr/>
      </p:nvGrpSpPr>
      <p:grpSpPr>
        <a:xfrm>
          <a:off x="0" y="0"/>
          <a:ext cx="0" cy="0"/>
          <a:chOff x="0" y="0"/>
          <a:chExt cx="0" cy="0"/>
        </a:xfrm>
      </p:grpSpPr>
      <p:sp>
        <p:nvSpPr>
          <p:cNvPr id="6" name="Bildplatzhalter 8"/>
          <p:cNvSpPr>
            <a:spLocks noGrp="1"/>
          </p:cNvSpPr>
          <p:nvPr>
            <p:ph type="pic" sz="quarter" idx="12"/>
          </p:nvPr>
        </p:nvSpPr>
        <p:spPr bwMode="gray">
          <a:xfrm>
            <a:off x="269875" y="4052432"/>
            <a:ext cx="3312000" cy="2850260"/>
          </a:xfrm>
          <a:noFill/>
        </p:spPr>
        <p:txBody>
          <a:bodyPr anchor="ctr" anchorCtr="0"/>
          <a:lstStyle>
            <a:lvl1pPr marL="0" indent="0" algn="ctr">
              <a:buNone/>
              <a:defRPr/>
            </a:lvl1pPr>
          </a:lstStyle>
          <a:p>
            <a:r>
              <a:rPr lang="de-DE" noProof="0"/>
              <a:t>Bild durch Klicken auf Symbol hinzufügen</a:t>
            </a:r>
            <a:endParaRPr lang="en-GB" noProof="0"/>
          </a:p>
        </p:txBody>
      </p:sp>
      <p:sp>
        <p:nvSpPr>
          <p:cNvPr id="7" name="Textplatzhalter 6"/>
          <p:cNvSpPr>
            <a:spLocks noGrp="1"/>
          </p:cNvSpPr>
          <p:nvPr>
            <p:ph type="body" sz="quarter" idx="18"/>
          </p:nvPr>
        </p:nvSpPr>
        <p:spPr bwMode="gray">
          <a:xfrm>
            <a:off x="269875" y="1743679"/>
            <a:ext cx="10153650" cy="2000949"/>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10" name="Bildplatzhalter 8"/>
          <p:cNvSpPr>
            <a:spLocks noGrp="1"/>
          </p:cNvSpPr>
          <p:nvPr>
            <p:ph type="pic" sz="quarter" idx="14"/>
          </p:nvPr>
        </p:nvSpPr>
        <p:spPr bwMode="gray">
          <a:xfrm>
            <a:off x="3694266" y="4052432"/>
            <a:ext cx="3312000" cy="2850260"/>
          </a:xfrm>
          <a:noFill/>
        </p:spPr>
        <p:txBody>
          <a:bodyPr anchor="ctr" anchorCtr="0"/>
          <a:lstStyle>
            <a:lvl1pPr marL="0" indent="0" algn="ctr">
              <a:buNone/>
              <a:defRPr/>
            </a:lvl1pPr>
          </a:lstStyle>
          <a:p>
            <a:r>
              <a:rPr lang="de-DE" noProof="0"/>
              <a:t>Bild durch Klicken auf Symbol hinzufügen</a:t>
            </a:r>
            <a:endParaRPr lang="en-GB" noProof="0"/>
          </a:p>
        </p:txBody>
      </p:sp>
      <p:sp>
        <p:nvSpPr>
          <p:cNvPr id="12" name="Bildplatzhalter 8"/>
          <p:cNvSpPr>
            <a:spLocks noGrp="1"/>
          </p:cNvSpPr>
          <p:nvPr>
            <p:ph type="pic" sz="quarter" idx="16"/>
          </p:nvPr>
        </p:nvSpPr>
        <p:spPr bwMode="gray">
          <a:xfrm>
            <a:off x="7111525" y="4052432"/>
            <a:ext cx="3312000" cy="2850260"/>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26659279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4 Pictures (bottom) and Text ">
    <p:spTree>
      <p:nvGrpSpPr>
        <p:cNvPr id="1" name=""/>
        <p:cNvGrpSpPr/>
        <p:nvPr/>
      </p:nvGrpSpPr>
      <p:grpSpPr>
        <a:xfrm>
          <a:off x="0" y="0"/>
          <a:ext cx="0" cy="0"/>
          <a:chOff x="0" y="0"/>
          <a:chExt cx="0" cy="0"/>
        </a:xfrm>
      </p:grpSpPr>
      <p:sp>
        <p:nvSpPr>
          <p:cNvPr id="7" name="Textplatzhalter 6"/>
          <p:cNvSpPr>
            <a:spLocks noGrp="1"/>
          </p:cNvSpPr>
          <p:nvPr>
            <p:ph type="body" sz="quarter" idx="18"/>
          </p:nvPr>
        </p:nvSpPr>
        <p:spPr bwMode="gray">
          <a:xfrm>
            <a:off x="269877" y="1743679"/>
            <a:ext cx="10153649" cy="2865044"/>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11" name="Bildplatzhalter 8"/>
          <p:cNvSpPr>
            <a:spLocks noGrp="1"/>
          </p:cNvSpPr>
          <p:nvPr>
            <p:ph type="pic" sz="quarter" idx="12"/>
          </p:nvPr>
        </p:nvSpPr>
        <p:spPr bwMode="gray">
          <a:xfrm>
            <a:off x="269614" y="4912237"/>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
        <p:nvSpPr>
          <p:cNvPr id="13" name="Bildplatzhalter 8"/>
          <p:cNvSpPr>
            <a:spLocks noGrp="1"/>
          </p:cNvSpPr>
          <p:nvPr>
            <p:ph type="pic" sz="quarter" idx="19"/>
          </p:nvPr>
        </p:nvSpPr>
        <p:spPr bwMode="gray">
          <a:xfrm>
            <a:off x="2838164" y="4912237"/>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
        <p:nvSpPr>
          <p:cNvPr id="14" name="Bildplatzhalter 8"/>
          <p:cNvSpPr>
            <a:spLocks noGrp="1"/>
          </p:cNvSpPr>
          <p:nvPr>
            <p:ph type="pic" sz="quarter" idx="20"/>
          </p:nvPr>
        </p:nvSpPr>
        <p:spPr bwMode="gray">
          <a:xfrm>
            <a:off x="5406714" y="4912237"/>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
        <p:nvSpPr>
          <p:cNvPr id="15" name="Bildplatzhalter 8"/>
          <p:cNvSpPr>
            <a:spLocks noGrp="1"/>
          </p:cNvSpPr>
          <p:nvPr>
            <p:ph type="pic" sz="quarter" idx="21"/>
          </p:nvPr>
        </p:nvSpPr>
        <p:spPr bwMode="gray">
          <a:xfrm>
            <a:off x="7975264" y="4912237"/>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22160910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5 Pictures (bottom) and Text ">
    <p:spTree>
      <p:nvGrpSpPr>
        <p:cNvPr id="1" name=""/>
        <p:cNvGrpSpPr/>
        <p:nvPr/>
      </p:nvGrpSpPr>
      <p:grpSpPr>
        <a:xfrm>
          <a:off x="0" y="0"/>
          <a:ext cx="0" cy="0"/>
          <a:chOff x="0" y="0"/>
          <a:chExt cx="0" cy="0"/>
        </a:xfrm>
      </p:grpSpPr>
      <p:sp>
        <p:nvSpPr>
          <p:cNvPr id="7" name="Textplatzhalter 6"/>
          <p:cNvSpPr>
            <a:spLocks noGrp="1"/>
          </p:cNvSpPr>
          <p:nvPr>
            <p:ph type="body" sz="quarter" idx="18"/>
          </p:nvPr>
        </p:nvSpPr>
        <p:spPr bwMode="gray">
          <a:xfrm>
            <a:off x="269873" y="1743680"/>
            <a:ext cx="10153651" cy="3369101"/>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6" name="Bildplatzhalter 8"/>
          <p:cNvSpPr>
            <a:spLocks noGrp="1"/>
          </p:cNvSpPr>
          <p:nvPr>
            <p:ph type="pic" sz="quarter" idx="12"/>
          </p:nvPr>
        </p:nvSpPr>
        <p:spPr bwMode="gray">
          <a:xfrm>
            <a:off x="269876" y="5409901"/>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1" name="Bildplatzhalter 8"/>
          <p:cNvSpPr>
            <a:spLocks noGrp="1"/>
          </p:cNvSpPr>
          <p:nvPr>
            <p:ph type="pic" sz="quarter" idx="19"/>
          </p:nvPr>
        </p:nvSpPr>
        <p:spPr bwMode="gray">
          <a:xfrm>
            <a:off x="2313355" y="5409901"/>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3" name="Bildplatzhalter 8"/>
          <p:cNvSpPr>
            <a:spLocks noGrp="1"/>
          </p:cNvSpPr>
          <p:nvPr>
            <p:ph type="pic" sz="quarter" idx="20"/>
          </p:nvPr>
        </p:nvSpPr>
        <p:spPr bwMode="gray">
          <a:xfrm>
            <a:off x="4356834" y="5409901"/>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4" name="Bildplatzhalter 8"/>
          <p:cNvSpPr>
            <a:spLocks noGrp="1"/>
          </p:cNvSpPr>
          <p:nvPr>
            <p:ph type="pic" sz="quarter" idx="21"/>
          </p:nvPr>
        </p:nvSpPr>
        <p:spPr bwMode="gray">
          <a:xfrm>
            <a:off x="6400313" y="5409901"/>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5" name="Bildplatzhalter 8"/>
          <p:cNvSpPr>
            <a:spLocks noGrp="1"/>
          </p:cNvSpPr>
          <p:nvPr>
            <p:ph type="pic" sz="quarter" idx="22"/>
          </p:nvPr>
        </p:nvSpPr>
        <p:spPr bwMode="gray">
          <a:xfrm>
            <a:off x="8443791" y="5409901"/>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39436888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Picture and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6" name="Inhaltsplatzhalter 2"/>
          <p:cNvSpPr>
            <a:spLocks noGrp="1"/>
          </p:cNvSpPr>
          <p:nvPr>
            <p:ph idx="12"/>
          </p:nvPr>
        </p:nvSpPr>
        <p:spPr bwMode="gray">
          <a:xfrm>
            <a:off x="5130802" y="1743679"/>
            <a:ext cx="5292725" cy="5159216"/>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7" name="Bildplatzhalter 8"/>
          <p:cNvSpPr>
            <a:spLocks noGrp="1"/>
          </p:cNvSpPr>
          <p:nvPr>
            <p:ph type="pic" sz="quarter" idx="13"/>
          </p:nvPr>
        </p:nvSpPr>
        <p:spPr bwMode="gray">
          <a:xfrm>
            <a:off x="269876" y="1743680"/>
            <a:ext cx="4645025" cy="5159217"/>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42679933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Picture and Text (lef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6" name="Inhaltsplatzhalter 2"/>
          <p:cNvSpPr>
            <a:spLocks noGrp="1"/>
          </p:cNvSpPr>
          <p:nvPr>
            <p:ph idx="12"/>
          </p:nvPr>
        </p:nvSpPr>
        <p:spPr bwMode="gray">
          <a:xfrm>
            <a:off x="274192" y="1743679"/>
            <a:ext cx="5292725" cy="5159216"/>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7" name="Bildplatzhalter 8"/>
          <p:cNvSpPr>
            <a:spLocks noGrp="1"/>
          </p:cNvSpPr>
          <p:nvPr>
            <p:ph type="pic" sz="quarter" idx="13"/>
          </p:nvPr>
        </p:nvSpPr>
        <p:spPr bwMode="gray">
          <a:xfrm>
            <a:off x="5768568" y="1743679"/>
            <a:ext cx="4645025" cy="5159216"/>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42513855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umsplatzhalter 1"/>
          <p:cNvSpPr>
            <a:spLocks noGrp="1"/>
          </p:cNvSpPr>
          <p:nvPr>
            <p:ph type="dt" sz="half" idx="10"/>
          </p:nvPr>
        </p:nvSpPr>
        <p:spPr bwMode="gray"/>
        <p:txBody>
          <a:bodyPr/>
          <a:lstStyle/>
          <a:p>
            <a:r>
              <a:rPr lang="LID4096" noProof="0"/>
              <a:t>Maj 2023</a:t>
            </a:r>
            <a:endParaRPr lang="en-GB" noProof="0"/>
          </a:p>
        </p:txBody>
      </p:sp>
      <p:sp>
        <p:nvSpPr>
          <p:cNvPr id="3" name="Fußzeilenplatzhalter 2"/>
          <p:cNvSpPr>
            <a:spLocks noGrp="1"/>
          </p:cNvSpPr>
          <p:nvPr>
            <p:ph type="ftr" sz="quarter" idx="11"/>
          </p:nvPr>
        </p:nvSpPr>
        <p:spPr bwMode="gray"/>
        <p:txBody>
          <a:bodyPr/>
          <a:lstStyle/>
          <a:p>
            <a:r>
              <a:rPr lang="en-US" noProof="0"/>
              <a:t>Wilo pumpna tehnika u sistemima daljinskog grejanja</a:t>
            </a:r>
            <a:endParaRPr lang="en-GB" noProof="0"/>
          </a:p>
        </p:txBody>
      </p:sp>
    </p:spTree>
    <p:extLst>
      <p:ext uri="{BB962C8B-B14F-4D97-AF65-F5344CB8AC3E}">
        <p14:creationId xmlns:p14="http://schemas.microsoft.com/office/powerpoint/2010/main" val="16849536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Picture and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7" name="Bildplatzhalter 8"/>
          <p:cNvSpPr>
            <a:spLocks noGrp="1"/>
          </p:cNvSpPr>
          <p:nvPr>
            <p:ph type="pic" sz="quarter" idx="13"/>
          </p:nvPr>
        </p:nvSpPr>
        <p:spPr bwMode="gray">
          <a:xfrm>
            <a:off x="5486603" y="1743679"/>
            <a:ext cx="4926990" cy="5159216"/>
          </a:xfrm>
          <a:noFill/>
        </p:spPr>
        <p:txBody>
          <a:bodyPr anchor="ctr" anchorCtr="0"/>
          <a:lstStyle>
            <a:lvl1pPr marL="0" indent="0" algn="ctr">
              <a:buNone/>
              <a:defRPr/>
            </a:lvl1pPr>
          </a:lstStyle>
          <a:p>
            <a:r>
              <a:rPr lang="de-DE" noProof="0"/>
              <a:t>Bild durch Klicken auf Symbol hinzufügen</a:t>
            </a:r>
            <a:endParaRPr lang="en-GB" noProof="0"/>
          </a:p>
        </p:txBody>
      </p:sp>
      <p:sp>
        <p:nvSpPr>
          <p:cNvPr id="8" name="Bildplatzhalter 8">
            <a:extLst>
              <a:ext uri="{FF2B5EF4-FFF2-40B4-BE49-F238E27FC236}">
                <a16:creationId xmlns:a16="http://schemas.microsoft.com/office/drawing/2014/main" id="{BC7F9778-84B7-44AA-85EB-E9F2079B4A7C}"/>
              </a:ext>
            </a:extLst>
          </p:cNvPr>
          <p:cNvSpPr>
            <a:spLocks noGrp="1"/>
          </p:cNvSpPr>
          <p:nvPr>
            <p:ph type="pic" sz="quarter" idx="14"/>
          </p:nvPr>
        </p:nvSpPr>
        <p:spPr bwMode="gray">
          <a:xfrm>
            <a:off x="279807" y="1743679"/>
            <a:ext cx="4926989" cy="5159216"/>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11599586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ubtitle">
    <p:spTree>
      <p:nvGrpSpPr>
        <p:cNvPr id="1" name=""/>
        <p:cNvGrpSpPr/>
        <p:nvPr/>
      </p:nvGrpSpPr>
      <p:grpSpPr>
        <a:xfrm>
          <a:off x="0" y="0"/>
          <a:ext cx="0" cy="0"/>
          <a:chOff x="0" y="0"/>
          <a:chExt cx="0" cy="0"/>
        </a:xfrm>
      </p:grpSpPr>
      <p:sp>
        <p:nvSpPr>
          <p:cNvPr id="6" name="Bildplatzhalter 8"/>
          <p:cNvSpPr>
            <a:spLocks noGrp="1"/>
          </p:cNvSpPr>
          <p:nvPr>
            <p:ph type="pic" sz="quarter" idx="12"/>
          </p:nvPr>
        </p:nvSpPr>
        <p:spPr bwMode="gray">
          <a:xfrm>
            <a:off x="269877" y="339317"/>
            <a:ext cx="10153649" cy="6881341"/>
          </a:xfrm>
          <a:solidFill>
            <a:schemeClr val="accent3"/>
          </a:solidFill>
        </p:spPr>
        <p:txBody>
          <a:bodyPr anchor="ctr" anchorCtr="0"/>
          <a:lstStyle>
            <a:lvl1pPr marL="0" indent="0" algn="ctr">
              <a:buNone/>
              <a:defRPr/>
            </a:lvl1pPr>
          </a:lstStyle>
          <a:p>
            <a:r>
              <a:rPr lang="de-DE" noProof="0"/>
              <a:t>Bild durch Klicken auf Symbol hinzufügen</a:t>
            </a:r>
            <a:endParaRPr lang="en-GB" noProof="0"/>
          </a:p>
        </p:txBody>
      </p:sp>
      <p:sp>
        <p:nvSpPr>
          <p:cNvPr id="3" name="Titel 1">
            <a:extLst>
              <a:ext uri="{FF2B5EF4-FFF2-40B4-BE49-F238E27FC236}">
                <a16:creationId xmlns:a16="http://schemas.microsoft.com/office/drawing/2014/main" id="{116E6EC9-E0EE-4FB8-906E-7FD61B57C554}"/>
              </a:ext>
            </a:extLst>
          </p:cNvPr>
          <p:cNvSpPr>
            <a:spLocks noGrp="1"/>
          </p:cNvSpPr>
          <p:nvPr>
            <p:ph type="ctrTitle" hasCustomPrompt="1"/>
          </p:nvPr>
        </p:nvSpPr>
        <p:spPr bwMode="gray">
          <a:xfrm>
            <a:off x="0" y="5004767"/>
            <a:ext cx="10693400" cy="805483"/>
          </a:xfrm>
          <a:solidFill>
            <a:schemeClr val="bg1"/>
          </a:solidFill>
        </p:spPr>
        <p:txBody>
          <a:bodyPr lIns="698108" rIns="287456" bIns="0" anchor="ctr" anchorCtr="0"/>
          <a:lstStyle>
            <a:lvl1pPr algn="l">
              <a:lnSpc>
                <a:spcPct val="100000"/>
              </a:lnSpc>
              <a:spcBef>
                <a:spcPts val="0"/>
              </a:spcBef>
              <a:spcAft>
                <a:spcPts val="0"/>
              </a:spcAft>
              <a:defRPr sz="2632">
                <a:solidFill>
                  <a:schemeClr val="accent2"/>
                </a:solidFill>
              </a:defRPr>
            </a:lvl1pPr>
          </a:lstStyle>
          <a:p>
            <a:r>
              <a:rPr lang="en-GB" noProof="0" dirty="0" err="1"/>
              <a:t>Titelmasterformat</a:t>
            </a:r>
            <a:r>
              <a:rPr lang="en-GB" noProof="0" dirty="0"/>
              <a:t> </a:t>
            </a:r>
            <a:r>
              <a:rPr lang="en-GB" noProof="0" dirty="0" err="1"/>
              <a:t>bearbeiten</a:t>
            </a:r>
            <a:endParaRPr lang="en-GB" noProof="0" dirty="0"/>
          </a:p>
        </p:txBody>
      </p:sp>
    </p:spTree>
    <p:extLst>
      <p:ext uri="{BB962C8B-B14F-4D97-AF65-F5344CB8AC3E}">
        <p14:creationId xmlns:p14="http://schemas.microsoft.com/office/powerpoint/2010/main" val="20621073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picture (full screen) + headline">
    <p:bg>
      <p:bgPr>
        <a:solidFill>
          <a:schemeClr val="accent1"/>
        </a:solid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641B0F00-1097-4A00-BD0E-3F6ABE7EF82F}"/>
              </a:ext>
            </a:extLst>
          </p:cNvPr>
          <p:cNvSpPr>
            <a:spLocks noGrp="1"/>
          </p:cNvSpPr>
          <p:nvPr>
            <p:ph type="title"/>
          </p:nvPr>
        </p:nvSpPr>
        <p:spPr bwMode="gray">
          <a:xfrm>
            <a:off x="557559" y="615643"/>
            <a:ext cx="8305306" cy="543776"/>
          </a:xfrm>
        </p:spPr>
        <p:txBody>
          <a:bodyPr/>
          <a:lstStyle>
            <a:lvl1pPr>
              <a:defRPr lang="en-GB" sz="2982" b="1" kern="1200" cap="all" baseline="0" noProof="0" dirty="0">
                <a:solidFill>
                  <a:schemeClr val="bg1"/>
                </a:solidFill>
                <a:latin typeface="+mn-lt"/>
                <a:ea typeface="+mn-ea"/>
                <a:cs typeface="+mn-cs"/>
              </a:defRPr>
            </a:lvl1pPr>
          </a:lstStyle>
          <a:p>
            <a:pPr marL="0" lvl="0" indent="0" algn="l" defTabSz="1042881" rtl="0" eaLnBrk="1" latinLnBrk="0" hangingPunct="1">
              <a:lnSpc>
                <a:spcPct val="100000"/>
              </a:lnSpc>
              <a:spcBef>
                <a:spcPts val="0"/>
              </a:spcBef>
              <a:spcAft>
                <a:spcPts val="0"/>
              </a:spcAft>
              <a:buClr>
                <a:schemeClr val="accent1"/>
              </a:buClr>
              <a:buFont typeface="Verdana" pitchFamily="34" charset="0"/>
              <a:buNone/>
            </a:pPr>
            <a:r>
              <a:rPr lang="de-DE" noProof="0" dirty="0"/>
              <a:t>Mastertitelformat bearbeiten</a:t>
            </a:r>
            <a:endParaRPr lang="en-GB" noProof="0" dirty="0"/>
          </a:p>
        </p:txBody>
      </p:sp>
      <p:pic>
        <p:nvPicPr>
          <p:cNvPr id="8" name="Grafik 7" descr="wilo_logo_white.png">
            <a:extLst>
              <a:ext uri="{FF2B5EF4-FFF2-40B4-BE49-F238E27FC236}">
                <a16:creationId xmlns:a16="http://schemas.microsoft.com/office/drawing/2014/main" id="{84275F40-5086-4EAC-9102-BD13AF013B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8736" y="597844"/>
            <a:ext cx="945577" cy="508696"/>
          </a:xfrm>
          <a:prstGeom prst="rect">
            <a:avLst/>
          </a:prstGeom>
        </p:spPr>
      </p:pic>
    </p:spTree>
    <p:extLst>
      <p:ext uri="{BB962C8B-B14F-4D97-AF65-F5344CB8AC3E}">
        <p14:creationId xmlns:p14="http://schemas.microsoft.com/office/powerpoint/2010/main" val="3310668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Text (four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Titelmasterformat durch Klicken bearbeiten</a:t>
            </a:r>
            <a:endParaRPr lang="en-GB" noProof="0"/>
          </a:p>
        </p:txBody>
      </p:sp>
      <p:sp>
        <p:nvSpPr>
          <p:cNvPr id="3" name="Inhaltsplatzhalter 2"/>
          <p:cNvSpPr>
            <a:spLocks noGrp="1"/>
          </p:cNvSpPr>
          <p:nvPr>
            <p:ph idx="1"/>
          </p:nvPr>
        </p:nvSpPr>
        <p:spPr bwMode="gray"/>
        <p:txBody>
          <a:bodyPr numCol="4" spcCol="108000"/>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pl-PL" noProof="0"/>
              <a:t>Wilo pumpna tehnika u sistemima daljinskog grejanja</a:t>
            </a:r>
            <a:endParaRPr lang="en-GB" noProof="0"/>
          </a:p>
        </p:txBody>
      </p:sp>
    </p:spTree>
    <p:extLst>
      <p:ext uri="{BB962C8B-B14F-4D97-AF65-F5344CB8AC3E}">
        <p14:creationId xmlns:p14="http://schemas.microsoft.com/office/powerpoint/2010/main" val="24281769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sp>
        <p:nvSpPr>
          <p:cNvPr id="9" name="Bildplatzhalter 8"/>
          <p:cNvSpPr>
            <a:spLocks noGrp="1"/>
          </p:cNvSpPr>
          <p:nvPr>
            <p:ph type="pic" sz="quarter" idx="10"/>
          </p:nvPr>
        </p:nvSpPr>
        <p:spPr bwMode="gray">
          <a:xfrm>
            <a:off x="2" y="1619251"/>
            <a:ext cx="10693399" cy="5942014"/>
          </a:xfrm>
          <a:solidFill>
            <a:schemeClr val="accent3"/>
          </a:solidFill>
        </p:spPr>
        <p:txBody>
          <a:bodyPr anchor="ctr" anchorCtr="0"/>
          <a:lstStyle>
            <a:lvl1pPr marL="0" indent="0" algn="ctr">
              <a:buNone/>
              <a:defRPr/>
            </a:lvl1pPr>
          </a:lstStyle>
          <a:p>
            <a:r>
              <a:rPr lang="de-DE" noProof="0"/>
              <a:t>Bild durch Klicken auf Symbol hinzufügen</a:t>
            </a:r>
            <a:endParaRPr lang="en-GB" noProof="0"/>
          </a:p>
        </p:txBody>
      </p:sp>
      <p:sp>
        <p:nvSpPr>
          <p:cNvPr id="2" name="Titel 1"/>
          <p:cNvSpPr>
            <a:spLocks noGrp="1"/>
          </p:cNvSpPr>
          <p:nvPr>
            <p:ph type="ctrTitle" hasCustomPrompt="1"/>
          </p:nvPr>
        </p:nvSpPr>
        <p:spPr bwMode="gray">
          <a:xfrm>
            <a:off x="0" y="5004767"/>
            <a:ext cx="10693400" cy="805483"/>
          </a:xfrm>
          <a:solidFill>
            <a:schemeClr val="bg1"/>
          </a:solidFill>
        </p:spPr>
        <p:txBody>
          <a:bodyPr lIns="698108" rIns="287456" bIns="0" anchor="ctr" anchorCtr="0"/>
          <a:lstStyle>
            <a:lvl1pPr algn="l">
              <a:lnSpc>
                <a:spcPct val="100000"/>
              </a:lnSpc>
              <a:spcBef>
                <a:spcPts val="0"/>
              </a:spcBef>
              <a:spcAft>
                <a:spcPts val="0"/>
              </a:spcAft>
              <a:defRPr sz="2632">
                <a:solidFill>
                  <a:schemeClr val="accent2"/>
                </a:solidFill>
              </a:defRPr>
            </a:lvl1pPr>
          </a:lstStyle>
          <a:p>
            <a:r>
              <a:rPr lang="en-GB" noProof="0" dirty="0" err="1"/>
              <a:t>Titelmasterformat</a:t>
            </a:r>
            <a:r>
              <a:rPr lang="en-GB" noProof="0" dirty="0"/>
              <a:t> </a:t>
            </a:r>
            <a:r>
              <a:rPr lang="en-GB" noProof="0" dirty="0" err="1"/>
              <a:t>bearbeiten</a:t>
            </a:r>
            <a:endParaRPr lang="en-GB" noProof="0" dirty="0"/>
          </a:p>
        </p:txBody>
      </p:sp>
      <p:sp>
        <p:nvSpPr>
          <p:cNvPr id="3" name="Untertitel 2"/>
          <p:cNvSpPr>
            <a:spLocks noGrp="1"/>
          </p:cNvSpPr>
          <p:nvPr>
            <p:ph type="subTitle" idx="1"/>
          </p:nvPr>
        </p:nvSpPr>
        <p:spPr bwMode="gray">
          <a:xfrm>
            <a:off x="0" y="5918201"/>
            <a:ext cx="10693400" cy="694604"/>
          </a:xfrm>
          <a:solidFill>
            <a:schemeClr val="accent4"/>
          </a:solidFill>
        </p:spPr>
        <p:txBody>
          <a:bodyPr lIns="718641" tIns="90000" rIns="287456" bIns="72000" anchor="t" anchorCtr="0">
            <a:noAutofit/>
          </a:bodyPr>
          <a:lstStyle>
            <a:lvl1pPr marL="0" indent="0" algn="l">
              <a:lnSpc>
                <a:spcPct val="110000"/>
              </a:lnSpc>
              <a:spcBef>
                <a:spcPts val="0"/>
              </a:spcBef>
              <a:spcAft>
                <a:spcPts val="0"/>
              </a:spcAft>
              <a:buNone/>
              <a:tabLst/>
              <a:defRPr sz="1316" b="1">
                <a:solidFill>
                  <a:schemeClr val="tx1"/>
                </a:solidFill>
              </a:defRPr>
            </a:lvl1pPr>
            <a:lvl2pPr marL="0" indent="0" algn="l">
              <a:lnSpc>
                <a:spcPct val="110000"/>
              </a:lnSpc>
              <a:spcAft>
                <a:spcPts val="0"/>
              </a:spcAft>
              <a:buNone/>
              <a:defRPr sz="1000">
                <a:solidFill>
                  <a:schemeClr val="tx1"/>
                </a:solidFill>
              </a:defRPr>
            </a:lvl2pPr>
            <a:lvl3pPr marL="1042881" indent="0" algn="ctr">
              <a:buNone/>
              <a:defRPr>
                <a:solidFill>
                  <a:schemeClr val="tx1">
                    <a:tint val="75000"/>
                  </a:schemeClr>
                </a:solidFill>
              </a:defRPr>
            </a:lvl3pPr>
            <a:lvl4pPr marL="1564322" indent="0" algn="ctr">
              <a:buNone/>
              <a:defRPr>
                <a:solidFill>
                  <a:schemeClr val="tx1">
                    <a:tint val="75000"/>
                  </a:schemeClr>
                </a:solidFill>
              </a:defRPr>
            </a:lvl4pPr>
            <a:lvl5pPr marL="2085762" indent="0" algn="ctr">
              <a:buNone/>
              <a:defRPr>
                <a:solidFill>
                  <a:schemeClr val="tx1">
                    <a:tint val="75000"/>
                  </a:schemeClr>
                </a:solidFill>
              </a:defRPr>
            </a:lvl5pPr>
            <a:lvl6pPr marL="2607203" indent="0" algn="ctr">
              <a:buNone/>
              <a:defRPr>
                <a:solidFill>
                  <a:schemeClr val="tx1">
                    <a:tint val="75000"/>
                  </a:schemeClr>
                </a:solidFill>
              </a:defRPr>
            </a:lvl6pPr>
            <a:lvl7pPr marL="3128644" indent="0" algn="ctr">
              <a:buNone/>
              <a:defRPr>
                <a:solidFill>
                  <a:schemeClr val="tx1">
                    <a:tint val="75000"/>
                  </a:schemeClr>
                </a:solidFill>
              </a:defRPr>
            </a:lvl7pPr>
            <a:lvl8pPr marL="3650084" indent="0" algn="ctr">
              <a:buNone/>
              <a:defRPr>
                <a:solidFill>
                  <a:schemeClr val="tx1">
                    <a:tint val="75000"/>
                  </a:schemeClr>
                </a:solidFill>
              </a:defRPr>
            </a:lvl8pPr>
            <a:lvl9pPr marL="4171525" indent="0" algn="ctr">
              <a:buNone/>
              <a:defRPr>
                <a:solidFill>
                  <a:schemeClr val="tx1">
                    <a:tint val="75000"/>
                  </a:schemeClr>
                </a:solidFill>
              </a:defRPr>
            </a:lvl9pPr>
          </a:lstStyle>
          <a:p>
            <a:r>
              <a:rPr lang="de-DE" noProof="0"/>
              <a:t>Master-Untertitelformat bearbeiten</a:t>
            </a:r>
            <a:endParaRPr lang="en-GB" noProof="0" dirty="0"/>
          </a:p>
        </p:txBody>
      </p:sp>
      <p:pic>
        <p:nvPicPr>
          <p:cNvPr id="7" name="Bild 2" descr="PPT_Logo.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23285" y="301745"/>
            <a:ext cx="1813457" cy="1034969"/>
          </a:xfrm>
          <a:prstGeom prst="rect">
            <a:avLst/>
          </a:prstGeom>
        </p:spPr>
      </p:pic>
    </p:spTree>
    <p:extLst>
      <p:ext uri="{BB962C8B-B14F-4D97-AF65-F5344CB8AC3E}">
        <p14:creationId xmlns:p14="http://schemas.microsoft.com/office/powerpoint/2010/main" val="7032186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dirty="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7" name="Textplatzhalter 6"/>
          <p:cNvSpPr>
            <a:spLocks noGrp="1"/>
          </p:cNvSpPr>
          <p:nvPr>
            <p:ph type="body" sz="quarter" idx="12"/>
          </p:nvPr>
        </p:nvSpPr>
        <p:spPr bwMode="gray">
          <a:xfrm>
            <a:off x="269875" y="1727201"/>
            <a:ext cx="10153650" cy="5184775"/>
          </a:xfrm>
        </p:spPr>
        <p:txBody>
          <a:bodyPr/>
          <a:lstStyle>
            <a:lvl1pPr marL="409187" indent="-409187">
              <a:spcBef>
                <a:spcPts val="2053"/>
              </a:spcBef>
              <a:buClrTx/>
              <a:buFont typeface="+mj-lt"/>
              <a:buAutoNum type="arabicPeriod"/>
              <a:defRPr sz="1754" b="1">
                <a:solidFill>
                  <a:schemeClr val="accent2"/>
                </a:solidFill>
              </a:defRPr>
            </a:lvl1pPr>
            <a:lvl2pPr marL="990434" indent="-582515">
              <a:buFont typeface="Verdana" pitchFamily="34" charset="0"/>
              <a:buNone/>
              <a:tabLst>
                <a:tab pos="990434" algn="l"/>
                <a:tab pos="1257090" algn="l"/>
                <a:tab pos="1523745" algn="l"/>
              </a:tabLst>
              <a:defRPr sz="1754" b="0">
                <a:solidFill>
                  <a:schemeClr val="accent2"/>
                </a:solidFill>
              </a:defRPr>
            </a:lvl2pPr>
            <a:lvl3pPr marL="1257090" indent="-847583">
              <a:buNone/>
              <a:defRPr sz="1754" b="0">
                <a:solidFill>
                  <a:schemeClr val="accent2"/>
                </a:solidFill>
              </a:defRPr>
            </a:lvl3pPr>
            <a:lvl4pPr marL="1523745" indent="-1114239">
              <a:buNone/>
              <a:defRPr sz="1754" b="0">
                <a:solidFill>
                  <a:schemeClr val="accent2"/>
                </a:solidFill>
              </a:defRPr>
            </a:lvl4pPr>
            <a:lvl5pPr marL="1342800" indent="0">
              <a:buNone/>
              <a:defRPr sz="2000" b="0">
                <a:solidFill>
                  <a:schemeClr val="accent2"/>
                </a:solidFill>
              </a:defRPr>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p:txBody>
      </p:sp>
    </p:spTree>
    <p:extLst>
      <p:ext uri="{BB962C8B-B14F-4D97-AF65-F5344CB8AC3E}">
        <p14:creationId xmlns:p14="http://schemas.microsoft.com/office/powerpoint/2010/main" val="33768714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Text (big)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3" name="Inhaltsplatzhalter 2"/>
          <p:cNvSpPr>
            <a:spLocks noGrp="1"/>
          </p:cNvSpPr>
          <p:nvPr>
            <p:ph idx="1"/>
          </p:nvPr>
        </p:nvSpPr>
        <p:spPr bwMode="gray">
          <a:xfrm>
            <a:off x="269875" y="1743679"/>
            <a:ext cx="10153650" cy="5159216"/>
          </a:xfrm>
        </p:spPr>
        <p:txBody>
          <a:bodyPr/>
          <a:lstStyle>
            <a:lvl1pPr marL="304174" indent="-304174">
              <a:defRPr sz="1754"/>
            </a:lvl1pPr>
            <a:lvl2pPr marL="716981" indent="-412807">
              <a:defRPr sz="1754"/>
            </a:lvl2pPr>
            <a:lvl3pPr marL="1129788" indent="-412807">
              <a:defRPr sz="1754"/>
            </a:lvl3pPr>
            <a:lvl4pPr marL="1531732" indent="-401944">
              <a:defRPr sz="1754"/>
            </a:lvl4pPr>
            <a:lvl5pPr marL="1944539" indent="-401944">
              <a:defRPr sz="1754"/>
            </a:lvl5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Tree>
    <p:extLst>
      <p:ext uri="{BB962C8B-B14F-4D97-AF65-F5344CB8AC3E}">
        <p14:creationId xmlns:p14="http://schemas.microsoft.com/office/powerpoint/2010/main" val="10174142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el und Tex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3" name="Inhaltsplatzhalter 2"/>
          <p:cNvSpPr>
            <a:spLocks noGrp="1"/>
          </p:cNvSpPr>
          <p:nvPr>
            <p:ph idx="1"/>
          </p:nvPr>
        </p:nvSpPr>
        <p:spPr bwMode="gray">
          <a:xfrm>
            <a:off x="269875" y="1743679"/>
            <a:ext cx="10153650" cy="5159216"/>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Tree>
    <p:extLst>
      <p:ext uri="{BB962C8B-B14F-4D97-AF65-F5344CB8AC3E}">
        <p14:creationId xmlns:p14="http://schemas.microsoft.com/office/powerpoint/2010/main" val="40963654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Text (two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3" name="Inhaltsplatzhalter 2"/>
          <p:cNvSpPr>
            <a:spLocks noGrp="1"/>
          </p:cNvSpPr>
          <p:nvPr>
            <p:ph idx="1"/>
          </p:nvPr>
        </p:nvSpPr>
        <p:spPr bwMode="gray"/>
        <p:txBody>
          <a:bodyPr numCol="2" spcCol="10800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Tree>
    <p:extLst>
      <p:ext uri="{BB962C8B-B14F-4D97-AF65-F5344CB8AC3E}">
        <p14:creationId xmlns:p14="http://schemas.microsoft.com/office/powerpoint/2010/main" val="4412461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Text (three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3" name="Inhaltsplatzhalter 2"/>
          <p:cNvSpPr>
            <a:spLocks noGrp="1"/>
          </p:cNvSpPr>
          <p:nvPr>
            <p:ph idx="1"/>
          </p:nvPr>
        </p:nvSpPr>
        <p:spPr bwMode="gray"/>
        <p:txBody>
          <a:bodyPr numCol="3" spcCol="10800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Tree>
    <p:extLst>
      <p:ext uri="{BB962C8B-B14F-4D97-AF65-F5344CB8AC3E}">
        <p14:creationId xmlns:p14="http://schemas.microsoft.com/office/powerpoint/2010/main" val="423941962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Text (four columns)">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3" name="Inhaltsplatzhalter 2"/>
          <p:cNvSpPr>
            <a:spLocks noGrp="1"/>
          </p:cNvSpPr>
          <p:nvPr>
            <p:ph idx="1"/>
          </p:nvPr>
        </p:nvSpPr>
        <p:spPr bwMode="gray"/>
        <p:txBody>
          <a:bodyPr numCol="4" spcCol="108000"/>
          <a:lstStyle>
            <a:lvl1pPr>
              <a:defRPr/>
            </a:lvl1p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Tree>
    <p:extLst>
      <p:ext uri="{BB962C8B-B14F-4D97-AF65-F5344CB8AC3E}">
        <p14:creationId xmlns:p14="http://schemas.microsoft.com/office/powerpoint/2010/main" val="42846783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3" name="Datumsplatzhalter 2"/>
          <p:cNvSpPr>
            <a:spLocks noGrp="1"/>
          </p:cNvSpPr>
          <p:nvPr>
            <p:ph type="dt" sz="half" idx="10"/>
          </p:nvPr>
        </p:nvSpPr>
        <p:spPr bwMode="gray"/>
        <p:txBody>
          <a:bodyPr/>
          <a:lstStyle/>
          <a:p>
            <a:r>
              <a:rPr lang="LID4096" noProof="0"/>
              <a:t>Maj 2023</a:t>
            </a:r>
            <a:endParaRPr lang="en-GB" noProof="0"/>
          </a:p>
        </p:txBody>
      </p:sp>
      <p:sp>
        <p:nvSpPr>
          <p:cNvPr id="4" name="Fußzeilenplatzhalter 3"/>
          <p:cNvSpPr>
            <a:spLocks noGrp="1"/>
          </p:cNvSpPr>
          <p:nvPr>
            <p:ph type="ftr" sz="quarter" idx="11"/>
          </p:nvPr>
        </p:nvSpPr>
        <p:spPr bwMode="gray"/>
        <p:txBody>
          <a:bodyPr/>
          <a:lstStyle/>
          <a:p>
            <a:r>
              <a:rPr lang="en-US" noProof="0"/>
              <a:t>Wilo pumpna tehnika u sistemima daljinskog grejanja</a:t>
            </a:r>
            <a:endParaRPr lang="en-GB" noProof="0"/>
          </a:p>
        </p:txBody>
      </p:sp>
    </p:spTree>
    <p:extLst>
      <p:ext uri="{BB962C8B-B14F-4D97-AF65-F5344CB8AC3E}">
        <p14:creationId xmlns:p14="http://schemas.microsoft.com/office/powerpoint/2010/main" val="17998121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7" name="Medienplatzhalter 6"/>
          <p:cNvSpPr>
            <a:spLocks noGrp="1"/>
          </p:cNvSpPr>
          <p:nvPr>
            <p:ph type="media" sz="quarter" idx="12"/>
          </p:nvPr>
        </p:nvSpPr>
        <p:spPr>
          <a:xfrm>
            <a:off x="269875" y="1727202"/>
            <a:ext cx="10153650" cy="5184775"/>
          </a:xfrm>
        </p:spPr>
        <p:txBody>
          <a:bodyPr anchor="ctr" anchorCtr="0"/>
          <a:lstStyle>
            <a:lvl1pPr marL="0" indent="0" algn="ctr">
              <a:buNone/>
              <a:defRPr/>
            </a:lvl1pPr>
          </a:lstStyle>
          <a:p>
            <a:r>
              <a:rPr lang="de-DE"/>
              <a:t>Mediaclip durch Klicken auf Symbol hinzufügen</a:t>
            </a:r>
            <a:endParaRPr lang="en-GB"/>
          </a:p>
        </p:txBody>
      </p:sp>
    </p:spTree>
    <p:extLst>
      <p:ext uri="{BB962C8B-B14F-4D97-AF65-F5344CB8AC3E}">
        <p14:creationId xmlns:p14="http://schemas.microsoft.com/office/powerpoint/2010/main" val="8134750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Picture (full screen)">
    <p:spTree>
      <p:nvGrpSpPr>
        <p:cNvPr id="1" name=""/>
        <p:cNvGrpSpPr/>
        <p:nvPr/>
      </p:nvGrpSpPr>
      <p:grpSpPr>
        <a:xfrm>
          <a:off x="0" y="0"/>
          <a:ext cx="0" cy="0"/>
          <a:chOff x="0" y="0"/>
          <a:chExt cx="0" cy="0"/>
        </a:xfrm>
      </p:grpSpPr>
      <p:sp>
        <p:nvSpPr>
          <p:cNvPr id="6" name="Bildplatzhalter 8"/>
          <p:cNvSpPr>
            <a:spLocks noGrp="1"/>
          </p:cNvSpPr>
          <p:nvPr>
            <p:ph type="pic" sz="quarter" idx="12"/>
          </p:nvPr>
        </p:nvSpPr>
        <p:spPr bwMode="gray">
          <a:xfrm>
            <a:off x="269877" y="339317"/>
            <a:ext cx="10153649" cy="6881341"/>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3775095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Titelmasterformat durch Klicken bearbeiten</a:t>
            </a:r>
            <a:endParaRPr lang="en-GB" noProof="0"/>
          </a:p>
        </p:txBody>
      </p:sp>
      <p:sp>
        <p:nvSpPr>
          <p:cNvPr id="3" name="Datumsplatzhalter 2"/>
          <p:cNvSpPr>
            <a:spLocks noGrp="1"/>
          </p:cNvSpPr>
          <p:nvPr>
            <p:ph type="dt" sz="half" idx="10"/>
          </p:nvPr>
        </p:nvSpPr>
        <p:spPr bwMode="gray"/>
        <p:txBody>
          <a:bodyPr/>
          <a:lstStyle/>
          <a:p>
            <a:r>
              <a:rPr lang="LID4096" noProof="0"/>
              <a:t>Maj 2023</a:t>
            </a:r>
            <a:endParaRPr lang="en-GB" noProof="0"/>
          </a:p>
        </p:txBody>
      </p:sp>
      <p:sp>
        <p:nvSpPr>
          <p:cNvPr id="4" name="Fußzeilenplatzhalter 3"/>
          <p:cNvSpPr>
            <a:spLocks noGrp="1"/>
          </p:cNvSpPr>
          <p:nvPr>
            <p:ph type="ftr" sz="quarter" idx="11"/>
          </p:nvPr>
        </p:nvSpPr>
        <p:spPr bwMode="gray"/>
        <p:txBody>
          <a:bodyPr/>
          <a:lstStyle/>
          <a:p>
            <a:r>
              <a:rPr lang="pl-PL" noProof="0"/>
              <a:t>Wilo pumpna tehnika u sistemima daljinskog grejanja</a:t>
            </a:r>
            <a:endParaRPr lang="en-GB" noProof="0"/>
          </a:p>
        </p:txBody>
      </p:sp>
    </p:spTree>
    <p:extLst>
      <p:ext uri="{BB962C8B-B14F-4D97-AF65-F5344CB8AC3E}">
        <p14:creationId xmlns:p14="http://schemas.microsoft.com/office/powerpoint/2010/main" val="35421965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Picture ">
    <p:spTree>
      <p:nvGrpSpPr>
        <p:cNvPr id="1" name=""/>
        <p:cNvGrpSpPr/>
        <p:nvPr/>
      </p:nvGrpSpPr>
      <p:grpSpPr>
        <a:xfrm>
          <a:off x="0" y="0"/>
          <a:ext cx="0" cy="0"/>
          <a:chOff x="0" y="0"/>
          <a:chExt cx="0" cy="0"/>
        </a:xfrm>
      </p:grpSpPr>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6" name="Bildplatzhalter 8"/>
          <p:cNvSpPr>
            <a:spLocks noGrp="1"/>
          </p:cNvSpPr>
          <p:nvPr>
            <p:ph type="pic" sz="quarter" idx="12"/>
          </p:nvPr>
        </p:nvSpPr>
        <p:spPr bwMode="gray">
          <a:xfrm>
            <a:off x="269877" y="1743679"/>
            <a:ext cx="10153649" cy="5159216"/>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26556686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6 Pictures ">
    <p:spTree>
      <p:nvGrpSpPr>
        <p:cNvPr id="1" name=""/>
        <p:cNvGrpSpPr/>
        <p:nvPr/>
      </p:nvGrpSpPr>
      <p:grpSpPr>
        <a:xfrm>
          <a:off x="0" y="0"/>
          <a:ext cx="0" cy="0"/>
          <a:chOff x="0" y="0"/>
          <a:chExt cx="0" cy="0"/>
        </a:xfrm>
      </p:grpSpPr>
      <p:sp>
        <p:nvSpPr>
          <p:cNvPr id="2" name="Titel 1"/>
          <p:cNvSpPr>
            <a:spLocks noGrp="1"/>
          </p:cNvSpPr>
          <p:nvPr>
            <p:ph type="title"/>
          </p:nvPr>
        </p:nvSpPr>
        <p:spPr bwMode="gray">
          <a:xfrm>
            <a:off x="269877" y="943201"/>
            <a:ext cx="10153649"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6" name="Bildplatzhalter 8"/>
          <p:cNvSpPr>
            <a:spLocks noGrp="1"/>
          </p:cNvSpPr>
          <p:nvPr>
            <p:ph type="pic" sz="quarter" idx="12"/>
          </p:nvPr>
        </p:nvSpPr>
        <p:spPr bwMode="gray">
          <a:xfrm>
            <a:off x="269875" y="1743678"/>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
        <p:nvSpPr>
          <p:cNvPr id="9" name="Bildplatzhalter 8"/>
          <p:cNvSpPr>
            <a:spLocks noGrp="1"/>
          </p:cNvSpPr>
          <p:nvPr>
            <p:ph type="pic" sz="quarter" idx="13"/>
          </p:nvPr>
        </p:nvSpPr>
        <p:spPr bwMode="gray">
          <a:xfrm>
            <a:off x="269875" y="4391951"/>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
        <p:nvSpPr>
          <p:cNvPr id="10" name="Bildplatzhalter 8"/>
          <p:cNvSpPr>
            <a:spLocks noGrp="1"/>
          </p:cNvSpPr>
          <p:nvPr>
            <p:ph type="pic" sz="quarter" idx="14"/>
          </p:nvPr>
        </p:nvSpPr>
        <p:spPr bwMode="gray">
          <a:xfrm>
            <a:off x="3690065" y="1743678"/>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
        <p:nvSpPr>
          <p:cNvPr id="11" name="Bildplatzhalter 8"/>
          <p:cNvSpPr>
            <a:spLocks noGrp="1"/>
          </p:cNvSpPr>
          <p:nvPr>
            <p:ph type="pic" sz="quarter" idx="15"/>
          </p:nvPr>
        </p:nvSpPr>
        <p:spPr bwMode="gray">
          <a:xfrm>
            <a:off x="3690065" y="4391951"/>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
        <p:nvSpPr>
          <p:cNvPr id="12" name="Bildplatzhalter 8"/>
          <p:cNvSpPr>
            <a:spLocks noGrp="1"/>
          </p:cNvSpPr>
          <p:nvPr>
            <p:ph type="pic" sz="quarter" idx="16"/>
          </p:nvPr>
        </p:nvSpPr>
        <p:spPr bwMode="gray">
          <a:xfrm>
            <a:off x="7110254" y="1743678"/>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
        <p:nvSpPr>
          <p:cNvPr id="13" name="Bildplatzhalter 8"/>
          <p:cNvSpPr>
            <a:spLocks noGrp="1"/>
          </p:cNvSpPr>
          <p:nvPr>
            <p:ph type="pic" sz="quarter" idx="17"/>
          </p:nvPr>
        </p:nvSpPr>
        <p:spPr bwMode="gray">
          <a:xfrm>
            <a:off x="7110254" y="4391951"/>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17204244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3 Pictures and Text ">
    <p:spTree>
      <p:nvGrpSpPr>
        <p:cNvPr id="1" name=""/>
        <p:cNvGrpSpPr/>
        <p:nvPr/>
      </p:nvGrpSpPr>
      <p:grpSpPr>
        <a:xfrm>
          <a:off x="0" y="0"/>
          <a:ext cx="0" cy="0"/>
          <a:chOff x="0" y="0"/>
          <a:chExt cx="0" cy="0"/>
        </a:xfrm>
      </p:grpSpPr>
      <p:sp>
        <p:nvSpPr>
          <p:cNvPr id="7" name="Textplatzhalter 6"/>
          <p:cNvSpPr>
            <a:spLocks noGrp="1"/>
          </p:cNvSpPr>
          <p:nvPr>
            <p:ph type="body" sz="quarter" idx="18"/>
          </p:nvPr>
        </p:nvSpPr>
        <p:spPr bwMode="gray">
          <a:xfrm>
            <a:off x="269875" y="4572720"/>
            <a:ext cx="10153650" cy="2330176"/>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6" name="Bildplatzhalter 8"/>
          <p:cNvSpPr>
            <a:spLocks noGrp="1"/>
          </p:cNvSpPr>
          <p:nvPr>
            <p:ph type="pic" sz="quarter" idx="12"/>
          </p:nvPr>
        </p:nvSpPr>
        <p:spPr bwMode="gray">
          <a:xfrm>
            <a:off x="269876" y="1743698"/>
            <a:ext cx="3312629" cy="2510944"/>
          </a:xfrm>
          <a:noFill/>
        </p:spPr>
        <p:txBody>
          <a:bodyPr anchor="ctr" anchorCtr="0"/>
          <a:lstStyle>
            <a:lvl1pPr marL="0" indent="0" algn="ctr">
              <a:buNone/>
              <a:defRPr/>
            </a:lvl1pPr>
          </a:lstStyle>
          <a:p>
            <a:r>
              <a:rPr lang="de-DE" noProof="0"/>
              <a:t>Bild durch Klicken auf Symbol hinzufügen</a:t>
            </a:r>
            <a:endParaRPr lang="en-GB" noProof="0"/>
          </a:p>
        </p:txBody>
      </p:sp>
      <p:sp>
        <p:nvSpPr>
          <p:cNvPr id="10" name="Bildplatzhalter 8"/>
          <p:cNvSpPr>
            <a:spLocks noGrp="1"/>
          </p:cNvSpPr>
          <p:nvPr>
            <p:ph type="pic" sz="quarter" idx="14"/>
          </p:nvPr>
        </p:nvSpPr>
        <p:spPr bwMode="gray">
          <a:xfrm>
            <a:off x="3689744" y="1743679"/>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
        <p:nvSpPr>
          <p:cNvPr id="12" name="Bildplatzhalter 8"/>
          <p:cNvSpPr>
            <a:spLocks noGrp="1"/>
          </p:cNvSpPr>
          <p:nvPr>
            <p:ph type="pic" sz="quarter" idx="16"/>
          </p:nvPr>
        </p:nvSpPr>
        <p:spPr bwMode="gray">
          <a:xfrm>
            <a:off x="7110254" y="1743679"/>
            <a:ext cx="3313270" cy="2510944"/>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42294526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4 Pictures and Text ">
    <p:spTree>
      <p:nvGrpSpPr>
        <p:cNvPr id="1" name=""/>
        <p:cNvGrpSpPr/>
        <p:nvPr/>
      </p:nvGrpSpPr>
      <p:grpSpPr>
        <a:xfrm>
          <a:off x="0" y="0"/>
          <a:ext cx="0" cy="0"/>
          <a:chOff x="0" y="0"/>
          <a:chExt cx="0" cy="0"/>
        </a:xfrm>
      </p:grpSpPr>
      <p:sp>
        <p:nvSpPr>
          <p:cNvPr id="7" name="Textplatzhalter 6"/>
          <p:cNvSpPr>
            <a:spLocks noGrp="1"/>
          </p:cNvSpPr>
          <p:nvPr>
            <p:ph type="body" sz="quarter" idx="18"/>
          </p:nvPr>
        </p:nvSpPr>
        <p:spPr bwMode="gray">
          <a:xfrm>
            <a:off x="269875" y="4033665"/>
            <a:ext cx="10153650" cy="2878311"/>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11" name="Bildplatzhalter 8"/>
          <p:cNvSpPr>
            <a:spLocks noGrp="1"/>
          </p:cNvSpPr>
          <p:nvPr>
            <p:ph type="pic" sz="quarter" idx="12"/>
          </p:nvPr>
        </p:nvSpPr>
        <p:spPr bwMode="gray">
          <a:xfrm>
            <a:off x="274139" y="1743680"/>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
        <p:nvSpPr>
          <p:cNvPr id="13" name="Bildplatzhalter 8"/>
          <p:cNvSpPr>
            <a:spLocks noGrp="1"/>
          </p:cNvSpPr>
          <p:nvPr>
            <p:ph type="pic" sz="quarter" idx="19"/>
          </p:nvPr>
        </p:nvSpPr>
        <p:spPr bwMode="gray">
          <a:xfrm>
            <a:off x="2833216" y="1743680"/>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
        <p:nvSpPr>
          <p:cNvPr id="14" name="Bildplatzhalter 8"/>
          <p:cNvSpPr>
            <a:spLocks noGrp="1"/>
          </p:cNvSpPr>
          <p:nvPr>
            <p:ph type="pic" sz="quarter" idx="20"/>
          </p:nvPr>
        </p:nvSpPr>
        <p:spPr bwMode="gray">
          <a:xfrm>
            <a:off x="5404370" y="1743680"/>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
        <p:nvSpPr>
          <p:cNvPr id="15" name="Bildplatzhalter 8"/>
          <p:cNvSpPr>
            <a:spLocks noGrp="1"/>
          </p:cNvSpPr>
          <p:nvPr>
            <p:ph type="pic" sz="quarter" idx="21"/>
          </p:nvPr>
        </p:nvSpPr>
        <p:spPr bwMode="gray">
          <a:xfrm>
            <a:off x="7975525" y="1743680"/>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5505175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5 Pictures and Text ">
    <p:spTree>
      <p:nvGrpSpPr>
        <p:cNvPr id="1" name=""/>
        <p:cNvGrpSpPr/>
        <p:nvPr/>
      </p:nvGrpSpPr>
      <p:grpSpPr>
        <a:xfrm>
          <a:off x="0" y="0"/>
          <a:ext cx="0" cy="0"/>
          <a:chOff x="0" y="0"/>
          <a:chExt cx="0" cy="0"/>
        </a:xfrm>
      </p:grpSpPr>
      <p:sp>
        <p:nvSpPr>
          <p:cNvPr id="7" name="Textplatzhalter 6"/>
          <p:cNvSpPr>
            <a:spLocks noGrp="1"/>
          </p:cNvSpPr>
          <p:nvPr>
            <p:ph type="body" sz="quarter" idx="18"/>
          </p:nvPr>
        </p:nvSpPr>
        <p:spPr bwMode="gray">
          <a:xfrm>
            <a:off x="269875" y="3529607"/>
            <a:ext cx="10153650" cy="3382367"/>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6" name="Bildplatzhalter 8"/>
          <p:cNvSpPr>
            <a:spLocks noGrp="1"/>
          </p:cNvSpPr>
          <p:nvPr>
            <p:ph type="pic" sz="quarter" idx="12"/>
          </p:nvPr>
        </p:nvSpPr>
        <p:spPr bwMode="gray">
          <a:xfrm>
            <a:off x="269876" y="1743679"/>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1" name="Bildplatzhalter 8"/>
          <p:cNvSpPr>
            <a:spLocks noGrp="1"/>
          </p:cNvSpPr>
          <p:nvPr>
            <p:ph type="pic" sz="quarter" idx="19"/>
          </p:nvPr>
        </p:nvSpPr>
        <p:spPr bwMode="gray">
          <a:xfrm>
            <a:off x="2311942" y="1743679"/>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3" name="Bildplatzhalter 8"/>
          <p:cNvSpPr>
            <a:spLocks noGrp="1"/>
          </p:cNvSpPr>
          <p:nvPr>
            <p:ph type="pic" sz="quarter" idx="20"/>
          </p:nvPr>
        </p:nvSpPr>
        <p:spPr bwMode="gray">
          <a:xfrm>
            <a:off x="4354007" y="1743679"/>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4" name="Bildplatzhalter 8"/>
          <p:cNvSpPr>
            <a:spLocks noGrp="1"/>
          </p:cNvSpPr>
          <p:nvPr>
            <p:ph type="pic" sz="quarter" idx="21"/>
          </p:nvPr>
        </p:nvSpPr>
        <p:spPr bwMode="gray">
          <a:xfrm>
            <a:off x="6396072" y="1743679"/>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5" name="Bildplatzhalter 8"/>
          <p:cNvSpPr>
            <a:spLocks noGrp="1"/>
          </p:cNvSpPr>
          <p:nvPr>
            <p:ph type="pic" sz="quarter" idx="22"/>
          </p:nvPr>
        </p:nvSpPr>
        <p:spPr bwMode="gray">
          <a:xfrm>
            <a:off x="8438136" y="1743679"/>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24381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3 Pictures (bottom) and Text ">
    <p:spTree>
      <p:nvGrpSpPr>
        <p:cNvPr id="1" name=""/>
        <p:cNvGrpSpPr/>
        <p:nvPr/>
      </p:nvGrpSpPr>
      <p:grpSpPr>
        <a:xfrm>
          <a:off x="0" y="0"/>
          <a:ext cx="0" cy="0"/>
          <a:chOff x="0" y="0"/>
          <a:chExt cx="0" cy="0"/>
        </a:xfrm>
      </p:grpSpPr>
      <p:sp>
        <p:nvSpPr>
          <p:cNvPr id="6" name="Bildplatzhalter 8"/>
          <p:cNvSpPr>
            <a:spLocks noGrp="1"/>
          </p:cNvSpPr>
          <p:nvPr>
            <p:ph type="pic" sz="quarter" idx="12"/>
          </p:nvPr>
        </p:nvSpPr>
        <p:spPr bwMode="gray">
          <a:xfrm>
            <a:off x="269875" y="4052432"/>
            <a:ext cx="3312000" cy="2850260"/>
          </a:xfrm>
          <a:noFill/>
        </p:spPr>
        <p:txBody>
          <a:bodyPr anchor="ctr" anchorCtr="0"/>
          <a:lstStyle>
            <a:lvl1pPr marL="0" indent="0" algn="ctr">
              <a:buNone/>
              <a:defRPr/>
            </a:lvl1pPr>
          </a:lstStyle>
          <a:p>
            <a:r>
              <a:rPr lang="de-DE" noProof="0"/>
              <a:t>Bild durch Klicken auf Symbol hinzufügen</a:t>
            </a:r>
            <a:endParaRPr lang="en-GB" noProof="0"/>
          </a:p>
        </p:txBody>
      </p:sp>
      <p:sp>
        <p:nvSpPr>
          <p:cNvPr id="7" name="Textplatzhalter 6"/>
          <p:cNvSpPr>
            <a:spLocks noGrp="1"/>
          </p:cNvSpPr>
          <p:nvPr>
            <p:ph type="body" sz="quarter" idx="18"/>
          </p:nvPr>
        </p:nvSpPr>
        <p:spPr bwMode="gray">
          <a:xfrm>
            <a:off x="269875" y="1743679"/>
            <a:ext cx="10153650" cy="2000949"/>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10" name="Bildplatzhalter 8"/>
          <p:cNvSpPr>
            <a:spLocks noGrp="1"/>
          </p:cNvSpPr>
          <p:nvPr>
            <p:ph type="pic" sz="quarter" idx="14"/>
          </p:nvPr>
        </p:nvSpPr>
        <p:spPr bwMode="gray">
          <a:xfrm>
            <a:off x="3694266" y="4052432"/>
            <a:ext cx="3312000" cy="2850260"/>
          </a:xfrm>
          <a:noFill/>
        </p:spPr>
        <p:txBody>
          <a:bodyPr anchor="ctr" anchorCtr="0"/>
          <a:lstStyle>
            <a:lvl1pPr marL="0" indent="0" algn="ctr">
              <a:buNone/>
              <a:defRPr/>
            </a:lvl1pPr>
          </a:lstStyle>
          <a:p>
            <a:r>
              <a:rPr lang="de-DE" noProof="0"/>
              <a:t>Bild durch Klicken auf Symbol hinzufügen</a:t>
            </a:r>
            <a:endParaRPr lang="en-GB" noProof="0"/>
          </a:p>
        </p:txBody>
      </p:sp>
      <p:sp>
        <p:nvSpPr>
          <p:cNvPr id="12" name="Bildplatzhalter 8"/>
          <p:cNvSpPr>
            <a:spLocks noGrp="1"/>
          </p:cNvSpPr>
          <p:nvPr>
            <p:ph type="pic" sz="quarter" idx="16"/>
          </p:nvPr>
        </p:nvSpPr>
        <p:spPr bwMode="gray">
          <a:xfrm>
            <a:off x="7111525" y="4052432"/>
            <a:ext cx="3312000" cy="2850260"/>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3445134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4 Pictures (bottom) and Text ">
    <p:spTree>
      <p:nvGrpSpPr>
        <p:cNvPr id="1" name=""/>
        <p:cNvGrpSpPr/>
        <p:nvPr/>
      </p:nvGrpSpPr>
      <p:grpSpPr>
        <a:xfrm>
          <a:off x="0" y="0"/>
          <a:ext cx="0" cy="0"/>
          <a:chOff x="0" y="0"/>
          <a:chExt cx="0" cy="0"/>
        </a:xfrm>
      </p:grpSpPr>
      <p:sp>
        <p:nvSpPr>
          <p:cNvPr id="7" name="Textplatzhalter 6"/>
          <p:cNvSpPr>
            <a:spLocks noGrp="1"/>
          </p:cNvSpPr>
          <p:nvPr>
            <p:ph type="body" sz="quarter" idx="18"/>
          </p:nvPr>
        </p:nvSpPr>
        <p:spPr bwMode="gray">
          <a:xfrm>
            <a:off x="269877" y="1743679"/>
            <a:ext cx="10153649" cy="2865044"/>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11" name="Bildplatzhalter 8"/>
          <p:cNvSpPr>
            <a:spLocks noGrp="1"/>
          </p:cNvSpPr>
          <p:nvPr>
            <p:ph type="pic" sz="quarter" idx="12"/>
          </p:nvPr>
        </p:nvSpPr>
        <p:spPr bwMode="gray">
          <a:xfrm>
            <a:off x="269614" y="4912237"/>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
        <p:nvSpPr>
          <p:cNvPr id="13" name="Bildplatzhalter 8"/>
          <p:cNvSpPr>
            <a:spLocks noGrp="1"/>
          </p:cNvSpPr>
          <p:nvPr>
            <p:ph type="pic" sz="quarter" idx="19"/>
          </p:nvPr>
        </p:nvSpPr>
        <p:spPr bwMode="gray">
          <a:xfrm>
            <a:off x="2838164" y="4912237"/>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
        <p:nvSpPr>
          <p:cNvPr id="14" name="Bildplatzhalter 8"/>
          <p:cNvSpPr>
            <a:spLocks noGrp="1"/>
          </p:cNvSpPr>
          <p:nvPr>
            <p:ph type="pic" sz="quarter" idx="20"/>
          </p:nvPr>
        </p:nvSpPr>
        <p:spPr bwMode="gray">
          <a:xfrm>
            <a:off x="5406714" y="4912237"/>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
        <p:nvSpPr>
          <p:cNvPr id="15" name="Bildplatzhalter 8"/>
          <p:cNvSpPr>
            <a:spLocks noGrp="1"/>
          </p:cNvSpPr>
          <p:nvPr>
            <p:ph type="pic" sz="quarter" idx="21"/>
          </p:nvPr>
        </p:nvSpPr>
        <p:spPr bwMode="gray">
          <a:xfrm>
            <a:off x="7975264" y="4912237"/>
            <a:ext cx="2448000" cy="1990657"/>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1586554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5 Pictures (bottom) and Text ">
    <p:spTree>
      <p:nvGrpSpPr>
        <p:cNvPr id="1" name=""/>
        <p:cNvGrpSpPr/>
        <p:nvPr/>
      </p:nvGrpSpPr>
      <p:grpSpPr>
        <a:xfrm>
          <a:off x="0" y="0"/>
          <a:ext cx="0" cy="0"/>
          <a:chOff x="0" y="0"/>
          <a:chExt cx="0" cy="0"/>
        </a:xfrm>
      </p:grpSpPr>
      <p:sp>
        <p:nvSpPr>
          <p:cNvPr id="7" name="Textplatzhalter 6"/>
          <p:cNvSpPr>
            <a:spLocks noGrp="1"/>
          </p:cNvSpPr>
          <p:nvPr>
            <p:ph type="body" sz="quarter" idx="18"/>
          </p:nvPr>
        </p:nvSpPr>
        <p:spPr bwMode="gray">
          <a:xfrm>
            <a:off x="269873" y="1743680"/>
            <a:ext cx="10153651" cy="3369101"/>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2" name="Titel 1"/>
          <p:cNvSpPr>
            <a:spLocks noGrp="1"/>
          </p:cNvSpPr>
          <p:nvPr>
            <p:ph type="title"/>
          </p:nvPr>
        </p:nvSpPr>
        <p:spPr bwMode="gray">
          <a:xfrm>
            <a:off x="270001" y="943201"/>
            <a:ext cx="10153525" cy="712562"/>
          </a:xfrm>
        </p:spPr>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6" name="Bildplatzhalter 8"/>
          <p:cNvSpPr>
            <a:spLocks noGrp="1"/>
          </p:cNvSpPr>
          <p:nvPr>
            <p:ph type="pic" sz="quarter" idx="12"/>
          </p:nvPr>
        </p:nvSpPr>
        <p:spPr bwMode="gray">
          <a:xfrm>
            <a:off x="269876" y="5409901"/>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1" name="Bildplatzhalter 8"/>
          <p:cNvSpPr>
            <a:spLocks noGrp="1"/>
          </p:cNvSpPr>
          <p:nvPr>
            <p:ph type="pic" sz="quarter" idx="19"/>
          </p:nvPr>
        </p:nvSpPr>
        <p:spPr bwMode="gray">
          <a:xfrm>
            <a:off x="2313355" y="5409901"/>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3" name="Bildplatzhalter 8"/>
          <p:cNvSpPr>
            <a:spLocks noGrp="1"/>
          </p:cNvSpPr>
          <p:nvPr>
            <p:ph type="pic" sz="quarter" idx="20"/>
          </p:nvPr>
        </p:nvSpPr>
        <p:spPr bwMode="gray">
          <a:xfrm>
            <a:off x="4356834" y="5409901"/>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4" name="Bildplatzhalter 8"/>
          <p:cNvSpPr>
            <a:spLocks noGrp="1"/>
          </p:cNvSpPr>
          <p:nvPr>
            <p:ph type="pic" sz="quarter" idx="21"/>
          </p:nvPr>
        </p:nvSpPr>
        <p:spPr bwMode="gray">
          <a:xfrm>
            <a:off x="6400313" y="5409901"/>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
        <p:nvSpPr>
          <p:cNvPr id="15" name="Bildplatzhalter 8"/>
          <p:cNvSpPr>
            <a:spLocks noGrp="1"/>
          </p:cNvSpPr>
          <p:nvPr>
            <p:ph type="pic" sz="quarter" idx="22"/>
          </p:nvPr>
        </p:nvSpPr>
        <p:spPr bwMode="gray">
          <a:xfrm>
            <a:off x="8443791" y="5409901"/>
            <a:ext cx="1979735" cy="1492993"/>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127316085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Picture and Text (righ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6" name="Inhaltsplatzhalter 2"/>
          <p:cNvSpPr>
            <a:spLocks noGrp="1"/>
          </p:cNvSpPr>
          <p:nvPr>
            <p:ph idx="12"/>
          </p:nvPr>
        </p:nvSpPr>
        <p:spPr bwMode="gray">
          <a:xfrm>
            <a:off x="5130802" y="1743679"/>
            <a:ext cx="5292725" cy="5159216"/>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7" name="Bildplatzhalter 8"/>
          <p:cNvSpPr>
            <a:spLocks noGrp="1"/>
          </p:cNvSpPr>
          <p:nvPr>
            <p:ph type="pic" sz="quarter" idx="13"/>
          </p:nvPr>
        </p:nvSpPr>
        <p:spPr bwMode="gray">
          <a:xfrm>
            <a:off x="269876" y="1743680"/>
            <a:ext cx="4645025" cy="5159217"/>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9600852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Picture and Text (left)">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6" name="Inhaltsplatzhalter 2"/>
          <p:cNvSpPr>
            <a:spLocks noGrp="1"/>
          </p:cNvSpPr>
          <p:nvPr>
            <p:ph idx="12"/>
          </p:nvPr>
        </p:nvSpPr>
        <p:spPr bwMode="gray">
          <a:xfrm>
            <a:off x="274192" y="1743679"/>
            <a:ext cx="5292725" cy="5159216"/>
          </a:xfrm>
        </p:spPr>
        <p:txBody>
          <a:bodyPr/>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a:p>
        </p:txBody>
      </p:sp>
      <p:sp>
        <p:nvSpPr>
          <p:cNvPr id="7" name="Bildplatzhalter 8"/>
          <p:cNvSpPr>
            <a:spLocks noGrp="1"/>
          </p:cNvSpPr>
          <p:nvPr>
            <p:ph type="pic" sz="quarter" idx="13"/>
          </p:nvPr>
        </p:nvSpPr>
        <p:spPr bwMode="gray">
          <a:xfrm>
            <a:off x="5768568" y="1743679"/>
            <a:ext cx="4645025" cy="5159216"/>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1256034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Video">
    <p:spTree>
      <p:nvGrpSpPr>
        <p:cNvPr id="1" name=""/>
        <p:cNvGrpSpPr/>
        <p:nvPr/>
      </p:nvGrpSpPr>
      <p:grpSpPr>
        <a:xfrm>
          <a:off x="0" y="0"/>
          <a:ext cx="0" cy="0"/>
          <a:chOff x="0" y="0"/>
          <a:chExt cx="0" cy="0"/>
        </a:xfrm>
      </p:grpSpPr>
      <p:sp>
        <p:nvSpPr>
          <p:cNvPr id="2" name="Titel 1"/>
          <p:cNvSpPr>
            <a:spLocks noGrp="1"/>
          </p:cNvSpPr>
          <p:nvPr>
            <p:ph type="title"/>
          </p:nvPr>
        </p:nvSpPr>
        <p:spPr bwMode="gray">
          <a:xfrm>
            <a:off x="269999" y="943200"/>
            <a:ext cx="10153525" cy="712563"/>
          </a:xfrm>
        </p:spPr>
        <p:txBody>
          <a:bodyPr/>
          <a:lstStyle/>
          <a:p>
            <a:r>
              <a:rPr lang="de-DE" noProof="0"/>
              <a:t>Titelmasterformat durch Klicken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pl-PL" noProof="0"/>
              <a:t>Wilo pumpna tehnika u sistemima daljinskog grejanja</a:t>
            </a:r>
            <a:endParaRPr lang="en-GB" noProof="0"/>
          </a:p>
        </p:txBody>
      </p:sp>
      <p:sp>
        <p:nvSpPr>
          <p:cNvPr id="7" name="Medienplatzhalter 6"/>
          <p:cNvSpPr>
            <a:spLocks noGrp="1"/>
          </p:cNvSpPr>
          <p:nvPr>
            <p:ph type="media" sz="quarter" idx="12"/>
          </p:nvPr>
        </p:nvSpPr>
        <p:spPr>
          <a:xfrm>
            <a:off x="269875" y="1727200"/>
            <a:ext cx="10153650" cy="5184775"/>
          </a:xfrm>
        </p:spPr>
        <p:txBody>
          <a:bodyPr anchor="ctr" anchorCtr="0"/>
          <a:lstStyle>
            <a:lvl1pPr marL="0" indent="0" algn="ctr">
              <a:buNone/>
              <a:defRPr/>
            </a:lvl1pPr>
          </a:lstStyle>
          <a:p>
            <a:r>
              <a:rPr lang="de-DE"/>
              <a:t>Mediaclip durch Klicken auf Symbol hinzufügen</a:t>
            </a:r>
            <a:endParaRPr lang="en-GB"/>
          </a:p>
        </p:txBody>
      </p:sp>
    </p:spTree>
    <p:extLst>
      <p:ext uri="{BB962C8B-B14F-4D97-AF65-F5344CB8AC3E}">
        <p14:creationId xmlns:p14="http://schemas.microsoft.com/office/powerpoint/2010/main" val="25109835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umsplatzhalter 1"/>
          <p:cNvSpPr>
            <a:spLocks noGrp="1"/>
          </p:cNvSpPr>
          <p:nvPr>
            <p:ph type="dt" sz="half" idx="10"/>
          </p:nvPr>
        </p:nvSpPr>
        <p:spPr bwMode="gray"/>
        <p:txBody>
          <a:bodyPr/>
          <a:lstStyle/>
          <a:p>
            <a:r>
              <a:rPr lang="LID4096" noProof="0"/>
              <a:t>Maj 2023</a:t>
            </a:r>
            <a:endParaRPr lang="en-GB" noProof="0"/>
          </a:p>
        </p:txBody>
      </p:sp>
      <p:sp>
        <p:nvSpPr>
          <p:cNvPr id="3" name="Fußzeilenplatzhalter 2"/>
          <p:cNvSpPr>
            <a:spLocks noGrp="1"/>
          </p:cNvSpPr>
          <p:nvPr>
            <p:ph type="ftr" sz="quarter" idx="11"/>
          </p:nvPr>
        </p:nvSpPr>
        <p:spPr bwMode="gray"/>
        <p:txBody>
          <a:bodyPr/>
          <a:lstStyle/>
          <a:p>
            <a:r>
              <a:rPr lang="en-US" noProof="0"/>
              <a:t>Wilo pumpna tehnika u sistemima daljinskog grejanja</a:t>
            </a:r>
            <a:endParaRPr lang="en-GB" noProof="0"/>
          </a:p>
        </p:txBody>
      </p:sp>
    </p:spTree>
    <p:extLst>
      <p:ext uri="{BB962C8B-B14F-4D97-AF65-F5344CB8AC3E}">
        <p14:creationId xmlns:p14="http://schemas.microsoft.com/office/powerpoint/2010/main" val="39563623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Picture and Picture">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de-DE" noProof="0"/>
              <a:t>Mastertitelformat bearbeiten</a:t>
            </a:r>
            <a:endParaRPr lang="en-GB" noProof="0"/>
          </a:p>
        </p:txBody>
      </p:sp>
      <p:sp>
        <p:nvSpPr>
          <p:cNvPr id="4" name="Datumsplatzhalter 3"/>
          <p:cNvSpPr>
            <a:spLocks noGrp="1"/>
          </p:cNvSpPr>
          <p:nvPr>
            <p:ph type="dt" sz="half" idx="10"/>
          </p:nvPr>
        </p:nvSpPr>
        <p:spPr bwMode="gray"/>
        <p:txBody>
          <a:bodyPr/>
          <a:lstStyle/>
          <a:p>
            <a:r>
              <a:rPr lang="LID4096" noProof="0"/>
              <a:t>Maj 2023</a:t>
            </a:r>
            <a:endParaRPr lang="en-GB" noProof="0"/>
          </a:p>
        </p:txBody>
      </p:sp>
      <p:sp>
        <p:nvSpPr>
          <p:cNvPr id="5" name="Fußzeilenplatzhalter 4"/>
          <p:cNvSpPr>
            <a:spLocks noGrp="1"/>
          </p:cNvSpPr>
          <p:nvPr>
            <p:ph type="ftr" sz="quarter" idx="11"/>
          </p:nvPr>
        </p:nvSpPr>
        <p:spPr bwMode="gray"/>
        <p:txBody>
          <a:bodyPr/>
          <a:lstStyle/>
          <a:p>
            <a:r>
              <a:rPr lang="en-US" noProof="0"/>
              <a:t>Wilo pumpna tehnika u sistemima daljinskog grejanja</a:t>
            </a:r>
            <a:endParaRPr lang="en-GB" noProof="0"/>
          </a:p>
        </p:txBody>
      </p:sp>
      <p:sp>
        <p:nvSpPr>
          <p:cNvPr id="7" name="Bildplatzhalter 8"/>
          <p:cNvSpPr>
            <a:spLocks noGrp="1"/>
          </p:cNvSpPr>
          <p:nvPr>
            <p:ph type="pic" sz="quarter" idx="13"/>
          </p:nvPr>
        </p:nvSpPr>
        <p:spPr bwMode="gray">
          <a:xfrm>
            <a:off x="5486603" y="1743679"/>
            <a:ext cx="4926990" cy="5159216"/>
          </a:xfrm>
          <a:noFill/>
        </p:spPr>
        <p:txBody>
          <a:bodyPr anchor="ctr" anchorCtr="0"/>
          <a:lstStyle>
            <a:lvl1pPr marL="0" indent="0" algn="ctr">
              <a:buNone/>
              <a:defRPr/>
            </a:lvl1pPr>
          </a:lstStyle>
          <a:p>
            <a:r>
              <a:rPr lang="de-DE" noProof="0"/>
              <a:t>Bild durch Klicken auf Symbol hinzufügen</a:t>
            </a:r>
            <a:endParaRPr lang="en-GB" noProof="0"/>
          </a:p>
        </p:txBody>
      </p:sp>
      <p:sp>
        <p:nvSpPr>
          <p:cNvPr id="8" name="Bildplatzhalter 8">
            <a:extLst>
              <a:ext uri="{FF2B5EF4-FFF2-40B4-BE49-F238E27FC236}">
                <a16:creationId xmlns:a16="http://schemas.microsoft.com/office/drawing/2014/main" id="{BC7F9778-84B7-44AA-85EB-E9F2079B4A7C}"/>
              </a:ext>
            </a:extLst>
          </p:cNvPr>
          <p:cNvSpPr>
            <a:spLocks noGrp="1"/>
          </p:cNvSpPr>
          <p:nvPr>
            <p:ph type="pic" sz="quarter" idx="14"/>
          </p:nvPr>
        </p:nvSpPr>
        <p:spPr bwMode="gray">
          <a:xfrm>
            <a:off x="279807" y="1743679"/>
            <a:ext cx="4926989" cy="5159216"/>
          </a:xfrm>
          <a:noFill/>
        </p:spPr>
        <p:txBody>
          <a:bodyPr anchor="ctr" anchorCtr="0"/>
          <a:lstStyle>
            <a:lvl1pPr marL="0" indent="0" algn="ctr">
              <a:buNone/>
              <a:defRPr/>
            </a:lvl1pPr>
          </a:lstStyle>
          <a:p>
            <a:r>
              <a:rPr lang="de-DE" noProof="0"/>
              <a:t>Bild durch Klicken auf Symbol hinzufügen</a:t>
            </a:r>
            <a:endParaRPr lang="en-GB" noProof="0"/>
          </a:p>
        </p:txBody>
      </p:sp>
    </p:spTree>
    <p:extLst>
      <p:ext uri="{BB962C8B-B14F-4D97-AF65-F5344CB8AC3E}">
        <p14:creationId xmlns:p14="http://schemas.microsoft.com/office/powerpoint/2010/main" val="12197820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Subtitle">
    <p:spTree>
      <p:nvGrpSpPr>
        <p:cNvPr id="1" name=""/>
        <p:cNvGrpSpPr/>
        <p:nvPr/>
      </p:nvGrpSpPr>
      <p:grpSpPr>
        <a:xfrm>
          <a:off x="0" y="0"/>
          <a:ext cx="0" cy="0"/>
          <a:chOff x="0" y="0"/>
          <a:chExt cx="0" cy="0"/>
        </a:xfrm>
      </p:grpSpPr>
      <p:sp>
        <p:nvSpPr>
          <p:cNvPr id="6" name="Bildplatzhalter 8"/>
          <p:cNvSpPr>
            <a:spLocks noGrp="1"/>
          </p:cNvSpPr>
          <p:nvPr>
            <p:ph type="pic" sz="quarter" idx="12"/>
          </p:nvPr>
        </p:nvSpPr>
        <p:spPr bwMode="gray">
          <a:xfrm>
            <a:off x="269877" y="339317"/>
            <a:ext cx="10153649" cy="6881341"/>
          </a:xfrm>
          <a:solidFill>
            <a:schemeClr val="accent3"/>
          </a:solidFill>
        </p:spPr>
        <p:txBody>
          <a:bodyPr anchor="ctr" anchorCtr="0"/>
          <a:lstStyle>
            <a:lvl1pPr marL="0" indent="0" algn="ctr">
              <a:buNone/>
              <a:defRPr/>
            </a:lvl1pPr>
          </a:lstStyle>
          <a:p>
            <a:r>
              <a:rPr lang="de-DE" noProof="0"/>
              <a:t>Bild durch Klicken auf Symbol hinzufügen</a:t>
            </a:r>
            <a:endParaRPr lang="en-GB" noProof="0"/>
          </a:p>
        </p:txBody>
      </p:sp>
      <p:sp>
        <p:nvSpPr>
          <p:cNvPr id="3" name="Titel 1">
            <a:extLst>
              <a:ext uri="{FF2B5EF4-FFF2-40B4-BE49-F238E27FC236}">
                <a16:creationId xmlns:a16="http://schemas.microsoft.com/office/drawing/2014/main" id="{116E6EC9-E0EE-4FB8-906E-7FD61B57C554}"/>
              </a:ext>
            </a:extLst>
          </p:cNvPr>
          <p:cNvSpPr>
            <a:spLocks noGrp="1"/>
          </p:cNvSpPr>
          <p:nvPr>
            <p:ph type="ctrTitle" hasCustomPrompt="1"/>
          </p:nvPr>
        </p:nvSpPr>
        <p:spPr bwMode="gray">
          <a:xfrm>
            <a:off x="0" y="5004767"/>
            <a:ext cx="10693400" cy="805483"/>
          </a:xfrm>
          <a:solidFill>
            <a:schemeClr val="bg1"/>
          </a:solidFill>
        </p:spPr>
        <p:txBody>
          <a:bodyPr lIns="698108" rIns="287456" bIns="0" anchor="ctr" anchorCtr="0"/>
          <a:lstStyle>
            <a:lvl1pPr algn="l">
              <a:lnSpc>
                <a:spcPct val="100000"/>
              </a:lnSpc>
              <a:spcBef>
                <a:spcPts val="0"/>
              </a:spcBef>
              <a:spcAft>
                <a:spcPts val="0"/>
              </a:spcAft>
              <a:defRPr sz="2632">
                <a:solidFill>
                  <a:schemeClr val="accent2"/>
                </a:solidFill>
              </a:defRPr>
            </a:lvl1pPr>
          </a:lstStyle>
          <a:p>
            <a:r>
              <a:rPr lang="en-GB" noProof="0" dirty="0" err="1"/>
              <a:t>Titelmasterformat</a:t>
            </a:r>
            <a:r>
              <a:rPr lang="en-GB" noProof="0" dirty="0"/>
              <a:t> </a:t>
            </a:r>
            <a:r>
              <a:rPr lang="en-GB" noProof="0" dirty="0" err="1"/>
              <a:t>bearbeiten</a:t>
            </a:r>
            <a:endParaRPr lang="en-GB" noProof="0" dirty="0"/>
          </a:p>
        </p:txBody>
      </p:sp>
    </p:spTree>
    <p:extLst>
      <p:ext uri="{BB962C8B-B14F-4D97-AF65-F5344CB8AC3E}">
        <p14:creationId xmlns:p14="http://schemas.microsoft.com/office/powerpoint/2010/main" val="29423772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picture (full screen) + headline">
    <p:bg>
      <p:bgPr>
        <a:solidFill>
          <a:schemeClr val="accent1"/>
        </a:solidFill>
        <a:effectLst/>
      </p:bgPr>
    </p:bg>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641B0F00-1097-4A00-BD0E-3F6ABE7EF82F}"/>
              </a:ext>
            </a:extLst>
          </p:cNvPr>
          <p:cNvSpPr>
            <a:spLocks noGrp="1"/>
          </p:cNvSpPr>
          <p:nvPr>
            <p:ph type="title"/>
          </p:nvPr>
        </p:nvSpPr>
        <p:spPr bwMode="gray">
          <a:xfrm>
            <a:off x="557559" y="615643"/>
            <a:ext cx="8305306" cy="543776"/>
          </a:xfrm>
        </p:spPr>
        <p:txBody>
          <a:bodyPr/>
          <a:lstStyle>
            <a:lvl1pPr>
              <a:defRPr lang="en-GB" sz="2982" b="1" kern="1200" cap="all" baseline="0" noProof="0" dirty="0">
                <a:solidFill>
                  <a:schemeClr val="bg1"/>
                </a:solidFill>
                <a:latin typeface="+mn-lt"/>
                <a:ea typeface="+mn-ea"/>
                <a:cs typeface="+mn-cs"/>
              </a:defRPr>
            </a:lvl1pPr>
          </a:lstStyle>
          <a:p>
            <a:pPr marL="0" lvl="0" indent="0" algn="l" defTabSz="1042881" rtl="0" eaLnBrk="1" latinLnBrk="0" hangingPunct="1">
              <a:lnSpc>
                <a:spcPct val="100000"/>
              </a:lnSpc>
              <a:spcBef>
                <a:spcPts val="0"/>
              </a:spcBef>
              <a:spcAft>
                <a:spcPts val="0"/>
              </a:spcAft>
              <a:buClr>
                <a:schemeClr val="accent1"/>
              </a:buClr>
              <a:buFont typeface="Verdana" pitchFamily="34" charset="0"/>
              <a:buNone/>
            </a:pPr>
            <a:r>
              <a:rPr lang="de-DE" noProof="0" dirty="0"/>
              <a:t>Mastertitelformat bearbeiten</a:t>
            </a:r>
            <a:endParaRPr lang="en-GB" noProof="0" dirty="0"/>
          </a:p>
        </p:txBody>
      </p:sp>
      <p:pic>
        <p:nvPicPr>
          <p:cNvPr id="8" name="Grafik 7" descr="wilo_logo_white.png">
            <a:extLst>
              <a:ext uri="{FF2B5EF4-FFF2-40B4-BE49-F238E27FC236}">
                <a16:creationId xmlns:a16="http://schemas.microsoft.com/office/drawing/2014/main" id="{84275F40-5086-4EAC-9102-BD13AF013B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8736" y="597844"/>
            <a:ext cx="945577" cy="508696"/>
          </a:xfrm>
          <a:prstGeom prst="rect">
            <a:avLst/>
          </a:prstGeom>
        </p:spPr>
      </p:pic>
    </p:spTree>
    <p:extLst>
      <p:ext uri="{BB962C8B-B14F-4D97-AF65-F5344CB8AC3E}">
        <p14:creationId xmlns:p14="http://schemas.microsoft.com/office/powerpoint/2010/main" val="3020621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image" Target="../media/image1.emf"/><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image" Target="../media/image1.emf"/><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theme" Target="../theme/theme3.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image" Target="../media/image1.emf"/><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theme" Target="../theme/theme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269875" y="944544"/>
            <a:ext cx="10153650" cy="711219"/>
          </a:xfrm>
          <a:prstGeom prst="rect">
            <a:avLst/>
          </a:prstGeom>
        </p:spPr>
        <p:txBody>
          <a:bodyPr vert="horz" lIns="0" tIns="0" rIns="0" bIns="0" rtlCol="0" anchor="t" anchorCtr="0">
            <a:noAutofit/>
          </a:bodyPr>
          <a:lstStyle/>
          <a:p>
            <a:r>
              <a:rPr lang="en-GB" noProof="0"/>
              <a:t>Titelmasterformat durch Klicken bearbeiten</a:t>
            </a:r>
          </a:p>
        </p:txBody>
      </p:sp>
      <p:sp>
        <p:nvSpPr>
          <p:cNvPr id="3" name="Textplatzhalter 2"/>
          <p:cNvSpPr>
            <a:spLocks noGrp="1"/>
          </p:cNvSpPr>
          <p:nvPr>
            <p:ph type="body" idx="1"/>
          </p:nvPr>
        </p:nvSpPr>
        <p:spPr bwMode="gray">
          <a:xfrm>
            <a:off x="269875" y="1727199"/>
            <a:ext cx="10153650" cy="5185779"/>
          </a:xfrm>
          <a:prstGeom prst="rect">
            <a:avLst/>
          </a:prstGeom>
        </p:spPr>
        <p:txBody>
          <a:bodyPr vert="horz" lIns="0" tIns="0" rIns="0" bIns="0" rtlCol="0" anchor="t" anchorCtr="0">
            <a:noAutofit/>
          </a:bodyPr>
          <a:lstStyle/>
          <a:p>
            <a:pPr lvl="0"/>
            <a:r>
              <a:rPr lang="en-GB" noProof="0"/>
              <a:t>Textmasterformat bearbeiten</a:t>
            </a:r>
          </a:p>
          <a:p>
            <a:pPr lvl="1"/>
            <a:r>
              <a:rPr lang="en-GB" noProof="0"/>
              <a:t>Zweite Ebene</a:t>
            </a:r>
          </a:p>
          <a:p>
            <a:pPr lvl="2"/>
            <a:r>
              <a:rPr lang="en-GB" noProof="0"/>
              <a:t>Dritte Ebene</a:t>
            </a:r>
          </a:p>
          <a:p>
            <a:pPr lvl="3"/>
            <a:r>
              <a:rPr lang="en-GB" noProof="0"/>
              <a:t>Vierte Ebene</a:t>
            </a:r>
          </a:p>
          <a:p>
            <a:pPr lvl="4"/>
            <a:r>
              <a:rPr lang="en-GB" noProof="0"/>
              <a:t>Fünfte Ebene</a:t>
            </a:r>
          </a:p>
        </p:txBody>
      </p:sp>
      <p:sp>
        <p:nvSpPr>
          <p:cNvPr id="4" name="Datumsplatzhalter 3"/>
          <p:cNvSpPr>
            <a:spLocks noGrp="1"/>
          </p:cNvSpPr>
          <p:nvPr>
            <p:ph type="dt" sz="half" idx="2"/>
          </p:nvPr>
        </p:nvSpPr>
        <p:spPr bwMode="gray">
          <a:xfrm>
            <a:off x="8588760" y="7124036"/>
            <a:ext cx="1834765" cy="198458"/>
          </a:xfrm>
          <a:prstGeom prst="rect">
            <a:avLst/>
          </a:prstGeom>
          <a:noFill/>
        </p:spPr>
        <p:txBody>
          <a:bodyPr wrap="square" lIns="0" tIns="0" rIns="0" bIns="0" rtlCol="0">
            <a:noAutofit/>
          </a:bodyPr>
          <a:lstStyle>
            <a:lvl1pPr algn="r">
              <a:defRPr lang="de-DE" sz="800" smtClean="0"/>
            </a:lvl1pPr>
          </a:lstStyle>
          <a:p>
            <a:r>
              <a:rPr lang="LID4096" noProof="0"/>
              <a:t>Maj 2023</a:t>
            </a:r>
            <a:endParaRPr lang="en-GB" noProof="0"/>
          </a:p>
        </p:txBody>
      </p:sp>
      <p:sp>
        <p:nvSpPr>
          <p:cNvPr id="5" name="Fußzeilenplatzhalter 4"/>
          <p:cNvSpPr>
            <a:spLocks noGrp="1"/>
          </p:cNvSpPr>
          <p:nvPr>
            <p:ph type="ftr" sz="quarter" idx="3"/>
          </p:nvPr>
        </p:nvSpPr>
        <p:spPr bwMode="gray">
          <a:xfrm>
            <a:off x="588872" y="7124036"/>
            <a:ext cx="7915679" cy="198458"/>
          </a:xfrm>
          <a:prstGeom prst="rect">
            <a:avLst/>
          </a:prstGeom>
          <a:noFill/>
        </p:spPr>
        <p:txBody>
          <a:bodyPr wrap="square" lIns="0" tIns="0" rIns="0" bIns="0" rtlCol="0">
            <a:noAutofit/>
          </a:bodyPr>
          <a:lstStyle>
            <a:lvl1pPr>
              <a:defRPr lang="de-DE" sz="800"/>
            </a:lvl1pPr>
          </a:lstStyle>
          <a:p>
            <a:r>
              <a:rPr lang="pl-PL" noProof="0"/>
              <a:t>Wilo pumpna tehnika u sistemima daljinskog grejanja</a:t>
            </a:r>
            <a:endParaRPr lang="en-GB" noProof="0"/>
          </a:p>
        </p:txBody>
      </p:sp>
      <p:cxnSp>
        <p:nvCxnSpPr>
          <p:cNvPr id="8" name="Gerade Verbindung 7"/>
          <p:cNvCxnSpPr/>
          <p:nvPr/>
        </p:nvCxnSpPr>
        <p:spPr bwMode="gray">
          <a:xfrm>
            <a:off x="269875" y="7040762"/>
            <a:ext cx="1015365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p:nvCxnSpPr>
        <p:spPr bwMode="gray">
          <a:xfrm>
            <a:off x="269875" y="820352"/>
            <a:ext cx="101536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p:nvSpPr>
        <p:spPr bwMode="gray">
          <a:xfrm>
            <a:off x="269875" y="7124036"/>
            <a:ext cx="318997" cy="198458"/>
          </a:xfrm>
          <a:prstGeom prst="rect">
            <a:avLst/>
          </a:prstGeom>
          <a:noFill/>
        </p:spPr>
        <p:txBody>
          <a:bodyPr wrap="square" lIns="0" tIns="0" rIns="0" bIns="0" rtlCol="0">
            <a:noAutofit/>
          </a:bodyPr>
          <a:lstStyle/>
          <a:p>
            <a:fld id="{4F56C437-17A2-4A15-8C42-3AD576A5838E}" type="slidenum">
              <a:rPr lang="en-GB" sz="800" noProof="0" smtClean="0"/>
              <a:pPr/>
              <a:t>‹#›</a:t>
            </a:fld>
            <a:endParaRPr lang="en-GB" sz="800" noProof="0"/>
          </a:p>
        </p:txBody>
      </p:sp>
      <p:pic>
        <p:nvPicPr>
          <p:cNvPr id="13" name="Bild 2" descr="PPT_Logo.pdf"/>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441971" y="337940"/>
            <a:ext cx="921229" cy="418356"/>
          </a:xfrm>
          <a:prstGeom prst="rect">
            <a:avLst/>
          </a:prstGeom>
        </p:spPr>
      </p:pic>
    </p:spTree>
    <p:extLst>
      <p:ext uri="{BB962C8B-B14F-4D97-AF65-F5344CB8AC3E}">
        <p14:creationId xmlns:p14="http://schemas.microsoft.com/office/powerpoint/2010/main" val="425826029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50" r:id="rId4"/>
    <p:sldLayoutId id="2147483675" r:id="rId5"/>
    <p:sldLayoutId id="2147483676" r:id="rId6"/>
    <p:sldLayoutId id="2147483677" r:id="rId7"/>
    <p:sldLayoutId id="2147483654" r:id="rId8"/>
    <p:sldLayoutId id="2147483679" r:id="rId9"/>
    <p:sldLayoutId id="2147483680" r:id="rId10"/>
    <p:sldLayoutId id="2147483659" r:id="rId11"/>
    <p:sldLayoutId id="2147483661" r:id="rId12"/>
    <p:sldLayoutId id="2147483663" r:id="rId13"/>
    <p:sldLayoutId id="2147483674" r:id="rId14"/>
    <p:sldLayoutId id="2147483670" r:id="rId15"/>
    <p:sldLayoutId id="2147483671" r:id="rId16"/>
    <p:sldLayoutId id="2147483672" r:id="rId17"/>
    <p:sldLayoutId id="2147483673" r:id="rId18"/>
    <p:sldLayoutId id="2147483666" r:id="rId19"/>
    <p:sldLayoutId id="2147483678" r:id="rId20"/>
    <p:sldLayoutId id="2147483655" r:id="rId21"/>
  </p:sldLayoutIdLst>
  <p:hf sldNum="0" hdr="0"/>
  <p:txStyles>
    <p:titleStyle>
      <a:lvl1pPr algn="l" defTabSz="1043056" rtl="0" eaLnBrk="1" latinLnBrk="0" hangingPunct="1">
        <a:spcBef>
          <a:spcPct val="0"/>
        </a:spcBef>
        <a:buNone/>
        <a:defRPr sz="2000" b="1" kern="1200">
          <a:solidFill>
            <a:schemeClr val="accent2"/>
          </a:solidFill>
          <a:latin typeface="+mj-lt"/>
          <a:ea typeface="+mj-ea"/>
          <a:cs typeface="+mj-cs"/>
        </a:defRPr>
      </a:lvl1pPr>
    </p:titleStyle>
    <p:bodyStyle>
      <a:lvl1pPr marL="204628" indent="-204628" algn="l" defTabSz="1043056" rtl="0" eaLnBrk="1" latinLnBrk="0" hangingPunct="1">
        <a:lnSpc>
          <a:spcPct val="110000"/>
        </a:lnSpc>
        <a:spcBef>
          <a:spcPts val="0"/>
        </a:spcBef>
        <a:spcAft>
          <a:spcPts val="600"/>
        </a:spcAft>
        <a:buClr>
          <a:schemeClr val="accent1"/>
        </a:buClr>
        <a:buFont typeface="Verdana" pitchFamily="34" charset="0"/>
        <a:buChar char="•"/>
        <a:defRPr sz="1500" kern="1200">
          <a:solidFill>
            <a:schemeClr val="tx1"/>
          </a:solidFill>
          <a:latin typeface="+mn-lt"/>
          <a:ea typeface="+mn-ea"/>
          <a:cs typeface="+mn-cs"/>
        </a:defRPr>
      </a:lvl1pPr>
      <a:lvl2pPr marL="452715" indent="-248089" algn="l" defTabSz="1043056" rtl="0" eaLnBrk="1" latinLnBrk="0" hangingPunct="1">
        <a:lnSpc>
          <a:spcPct val="110000"/>
        </a:lnSpc>
        <a:spcBef>
          <a:spcPts val="0"/>
        </a:spcBef>
        <a:spcAft>
          <a:spcPts val="600"/>
        </a:spcAft>
        <a:buClr>
          <a:schemeClr val="accent1"/>
        </a:buClr>
        <a:buFont typeface="Verdana" pitchFamily="34" charset="0"/>
        <a:buChar char="−"/>
        <a:defRPr sz="1500" kern="1200">
          <a:solidFill>
            <a:schemeClr val="tx1"/>
          </a:solidFill>
          <a:latin typeface="+mn-lt"/>
          <a:ea typeface="+mn-ea"/>
          <a:cs typeface="+mn-cs"/>
        </a:defRPr>
      </a:lvl2pPr>
      <a:lvl3pPr marL="713479" indent="-244467" algn="l" defTabSz="1043056" rtl="0" eaLnBrk="1" latinLnBrk="0" hangingPunct="1">
        <a:lnSpc>
          <a:spcPct val="110000"/>
        </a:lnSpc>
        <a:spcBef>
          <a:spcPts val="0"/>
        </a:spcBef>
        <a:spcAft>
          <a:spcPts val="600"/>
        </a:spcAft>
        <a:buClr>
          <a:schemeClr val="accent1"/>
        </a:buClr>
        <a:buFont typeface="Verdana" pitchFamily="34" charset="0"/>
        <a:buChar char="−"/>
        <a:defRPr sz="1500" kern="1200">
          <a:solidFill>
            <a:schemeClr val="tx1"/>
          </a:solidFill>
          <a:latin typeface="+mn-lt"/>
          <a:ea typeface="+mn-ea"/>
          <a:cs typeface="+mn-cs"/>
        </a:defRPr>
      </a:lvl3pPr>
      <a:lvl4pPr marL="965190" indent="-251710" algn="l" defTabSz="1043056" rtl="0" eaLnBrk="1" latinLnBrk="0" hangingPunct="1">
        <a:lnSpc>
          <a:spcPct val="110000"/>
        </a:lnSpc>
        <a:spcBef>
          <a:spcPts val="0"/>
        </a:spcBef>
        <a:spcAft>
          <a:spcPts val="600"/>
        </a:spcAft>
        <a:buClr>
          <a:schemeClr val="accent1"/>
        </a:buClr>
        <a:buFont typeface="Verdana" pitchFamily="34" charset="0"/>
        <a:buChar char="−"/>
        <a:defRPr sz="1500" kern="1200">
          <a:solidFill>
            <a:schemeClr val="tx1"/>
          </a:solidFill>
          <a:latin typeface="+mn-lt"/>
          <a:ea typeface="+mn-ea"/>
          <a:cs typeface="+mn-cs"/>
        </a:defRPr>
      </a:lvl4pPr>
      <a:lvl5pPr marL="1225954" indent="-251710" algn="l" defTabSz="1043056" rtl="0" eaLnBrk="1" latinLnBrk="0" hangingPunct="1">
        <a:lnSpc>
          <a:spcPct val="110000"/>
        </a:lnSpc>
        <a:spcBef>
          <a:spcPts val="0"/>
        </a:spcBef>
        <a:spcAft>
          <a:spcPts val="600"/>
        </a:spcAft>
        <a:buClr>
          <a:schemeClr val="accent1"/>
        </a:buClr>
        <a:buFont typeface="Verdana" pitchFamily="34" charset="0"/>
        <a:buChar char="−"/>
        <a:defRPr sz="15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de-DE"/>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269875" y="944546"/>
            <a:ext cx="10153650" cy="711218"/>
          </a:xfrm>
          <a:prstGeom prst="rect">
            <a:avLst/>
          </a:prstGeom>
        </p:spPr>
        <p:txBody>
          <a:bodyPr vert="horz" lIns="0" tIns="0" rIns="0" bIns="0" rtlCol="0" anchor="t" anchorCtr="0">
            <a:noAutofit/>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Textplatzhalter 2"/>
          <p:cNvSpPr>
            <a:spLocks noGrp="1"/>
          </p:cNvSpPr>
          <p:nvPr>
            <p:ph type="body" idx="1"/>
          </p:nvPr>
        </p:nvSpPr>
        <p:spPr bwMode="gray">
          <a:xfrm>
            <a:off x="269875" y="1743680"/>
            <a:ext cx="10153650" cy="5159217"/>
          </a:xfrm>
          <a:prstGeom prst="rect">
            <a:avLst/>
          </a:prstGeom>
        </p:spPr>
        <p:txBody>
          <a:bodyPr vert="horz" lIns="0" tIns="0" rIns="0" bIns="0" rtlCol="0" anchor="t" anchorCtr="0">
            <a:noAutofit/>
          </a:body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4" name="Datumsplatzhalter 3"/>
          <p:cNvSpPr>
            <a:spLocks noGrp="1"/>
          </p:cNvSpPr>
          <p:nvPr>
            <p:ph type="dt" sz="half" idx="2"/>
          </p:nvPr>
        </p:nvSpPr>
        <p:spPr bwMode="gray">
          <a:xfrm>
            <a:off x="8588762" y="7156706"/>
            <a:ext cx="1834765" cy="198457"/>
          </a:xfrm>
          <a:prstGeom prst="rect">
            <a:avLst/>
          </a:prstGeom>
          <a:noFill/>
        </p:spPr>
        <p:txBody>
          <a:bodyPr wrap="square" lIns="0" tIns="0" rIns="0" bIns="0" rtlCol="0">
            <a:noAutofit/>
          </a:bodyPr>
          <a:lstStyle>
            <a:lvl1pPr algn="r">
              <a:defRPr lang="de-DE" sz="702" smtClean="0"/>
            </a:lvl1pPr>
          </a:lstStyle>
          <a:p>
            <a:r>
              <a:rPr lang="LID4096"/>
              <a:t>Maj 2023</a:t>
            </a:r>
            <a:endParaRPr lang="de-DE"/>
          </a:p>
        </p:txBody>
      </p:sp>
      <p:sp>
        <p:nvSpPr>
          <p:cNvPr id="5" name="Fußzeilenplatzhalter 4"/>
          <p:cNvSpPr>
            <a:spLocks noGrp="1"/>
          </p:cNvSpPr>
          <p:nvPr>
            <p:ph type="ftr" sz="quarter" idx="3"/>
          </p:nvPr>
        </p:nvSpPr>
        <p:spPr bwMode="gray">
          <a:xfrm>
            <a:off x="588873" y="7156706"/>
            <a:ext cx="7915679" cy="198457"/>
          </a:xfrm>
          <a:prstGeom prst="rect">
            <a:avLst/>
          </a:prstGeom>
          <a:noFill/>
        </p:spPr>
        <p:txBody>
          <a:bodyPr wrap="square" lIns="0" tIns="0" rIns="0" bIns="0" rtlCol="0">
            <a:noAutofit/>
          </a:bodyPr>
          <a:lstStyle>
            <a:lvl1pPr>
              <a:defRPr lang="de-DE" sz="702"/>
            </a:lvl1pPr>
          </a:lstStyle>
          <a:p>
            <a:r>
              <a:rPr lang="en-US"/>
              <a:t>Wilo pumpna tehnika u sistemima daljinskog grejanja</a:t>
            </a:r>
            <a:endParaRPr lang="en-GB" dirty="0"/>
          </a:p>
        </p:txBody>
      </p:sp>
      <p:cxnSp>
        <p:nvCxnSpPr>
          <p:cNvPr id="8" name="Gerade Verbindung 7"/>
          <p:cNvCxnSpPr/>
          <p:nvPr userDrawn="1"/>
        </p:nvCxnSpPr>
        <p:spPr bwMode="gray">
          <a:xfrm>
            <a:off x="269875" y="7040763"/>
            <a:ext cx="1015365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userDrawn="1"/>
        </p:nvCxnSpPr>
        <p:spPr bwMode="gray">
          <a:xfrm>
            <a:off x="269875" y="820352"/>
            <a:ext cx="101536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userDrawn="1"/>
        </p:nvSpPr>
        <p:spPr bwMode="gray">
          <a:xfrm>
            <a:off x="269877" y="7156706"/>
            <a:ext cx="318997" cy="198457"/>
          </a:xfrm>
          <a:prstGeom prst="rect">
            <a:avLst/>
          </a:prstGeom>
          <a:noFill/>
        </p:spPr>
        <p:txBody>
          <a:bodyPr wrap="square" lIns="0" tIns="0" rIns="0" bIns="0" rtlCol="0">
            <a:noAutofit/>
          </a:bodyPr>
          <a:lstStyle/>
          <a:p>
            <a:fld id="{4F56C437-17A2-4A15-8C42-3AD576A5838E}" type="slidenum">
              <a:rPr lang="en-GB" sz="702" noProof="0" smtClean="0"/>
              <a:t>‹#›</a:t>
            </a:fld>
            <a:endParaRPr lang="en-GB" sz="702" noProof="0"/>
          </a:p>
        </p:txBody>
      </p:sp>
      <p:pic>
        <p:nvPicPr>
          <p:cNvPr id="12" name="Bild 2" descr="PPT_Logo.pdf"/>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41972" y="206098"/>
            <a:ext cx="921229" cy="525760"/>
          </a:xfrm>
          <a:prstGeom prst="rect">
            <a:avLst/>
          </a:prstGeom>
        </p:spPr>
      </p:pic>
      <p:sp>
        <p:nvSpPr>
          <p:cNvPr id="11" name="Rechteck 10">
            <a:extLst>
              <a:ext uri="{FF2B5EF4-FFF2-40B4-BE49-F238E27FC236}">
                <a16:creationId xmlns:a16="http://schemas.microsoft.com/office/drawing/2014/main" id="{88A607CA-1CBC-40D4-8AED-E84DDE562656}"/>
              </a:ext>
            </a:extLst>
          </p:cNvPr>
          <p:cNvSpPr/>
          <p:nvPr userDrawn="1"/>
        </p:nvSpPr>
        <p:spPr>
          <a:xfrm>
            <a:off x="-1494058" y="661576"/>
            <a:ext cx="1259999" cy="493993"/>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prstTxWarp prst="textNoShape">
              <a:avLst/>
            </a:prstTxWarp>
            <a:noAutofit/>
          </a:bodyPr>
          <a:lstStyle/>
          <a:p>
            <a:pPr>
              <a:lnSpc>
                <a:spcPct val="110000"/>
              </a:lnSpc>
              <a:buClr>
                <a:schemeClr val="accent1"/>
              </a:buClr>
            </a:pPr>
            <a:r>
              <a:rPr lang="en-GB" sz="789" dirty="0" err="1">
                <a:solidFill>
                  <a:schemeClr val="bg1"/>
                </a:solidFill>
              </a:rPr>
              <a:t>CoolGrey</a:t>
            </a:r>
            <a:endParaRPr lang="en-GB" sz="789" dirty="0">
              <a:solidFill>
                <a:schemeClr val="bg1"/>
              </a:solidFill>
            </a:endParaRPr>
          </a:p>
          <a:p>
            <a:pPr>
              <a:lnSpc>
                <a:spcPct val="110000"/>
              </a:lnSpc>
              <a:buClr>
                <a:schemeClr val="accent1"/>
              </a:buClr>
            </a:pPr>
            <a:r>
              <a:rPr lang="en-GB" sz="789" dirty="0">
                <a:solidFill>
                  <a:schemeClr val="bg1"/>
                </a:solidFill>
              </a:rPr>
              <a:t>R120 G120 B120</a:t>
            </a:r>
          </a:p>
        </p:txBody>
      </p:sp>
      <p:sp>
        <p:nvSpPr>
          <p:cNvPr id="13" name="Rechteck 12">
            <a:extLst>
              <a:ext uri="{FF2B5EF4-FFF2-40B4-BE49-F238E27FC236}">
                <a16:creationId xmlns:a16="http://schemas.microsoft.com/office/drawing/2014/main" id="{4670A614-EE77-4D4D-A82E-DB97785CDA94}"/>
              </a:ext>
            </a:extLst>
          </p:cNvPr>
          <p:cNvSpPr/>
          <p:nvPr userDrawn="1"/>
        </p:nvSpPr>
        <p:spPr>
          <a:xfrm>
            <a:off x="-1494061" y="7067271"/>
            <a:ext cx="1260000" cy="493993"/>
          </a:xfrm>
          <a:prstGeom prst="rect">
            <a:avLst/>
          </a:prstGeom>
          <a:solidFill>
            <a:schemeClr val="bg1"/>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prstTxWarp prst="textNoShape">
              <a:avLst/>
            </a:prstTxWarp>
            <a:noAutofit/>
          </a:bodyPr>
          <a:lstStyle/>
          <a:p>
            <a:pPr>
              <a:lnSpc>
                <a:spcPct val="110000"/>
              </a:lnSpc>
              <a:buClr>
                <a:schemeClr val="accent1"/>
              </a:buClr>
            </a:pPr>
            <a:r>
              <a:rPr lang="en-GB" sz="789" dirty="0" err="1">
                <a:solidFill>
                  <a:schemeClr val="tx2"/>
                </a:solidFill>
              </a:rPr>
              <a:t>ClearWhite</a:t>
            </a:r>
            <a:endParaRPr lang="en-GB" sz="789" dirty="0">
              <a:solidFill>
                <a:schemeClr val="tx2"/>
              </a:solidFill>
            </a:endParaRPr>
          </a:p>
          <a:p>
            <a:pPr>
              <a:lnSpc>
                <a:spcPct val="110000"/>
              </a:lnSpc>
              <a:buClr>
                <a:schemeClr val="accent1"/>
              </a:buClr>
            </a:pPr>
            <a:r>
              <a:rPr lang="pt-BR" sz="789" dirty="0">
                <a:solidFill>
                  <a:schemeClr val="tx2"/>
                </a:solidFill>
              </a:rPr>
              <a:t>R255 G255 B255</a:t>
            </a:r>
          </a:p>
        </p:txBody>
      </p:sp>
      <p:sp>
        <p:nvSpPr>
          <p:cNvPr id="14" name="Rechteck 13">
            <a:extLst>
              <a:ext uri="{FF2B5EF4-FFF2-40B4-BE49-F238E27FC236}">
                <a16:creationId xmlns:a16="http://schemas.microsoft.com/office/drawing/2014/main" id="{3125DE24-BC53-463A-8446-F738DBD79F3C}"/>
              </a:ext>
            </a:extLst>
          </p:cNvPr>
          <p:cNvSpPr/>
          <p:nvPr userDrawn="1"/>
        </p:nvSpPr>
        <p:spPr>
          <a:xfrm>
            <a:off x="10917247" y="661576"/>
            <a:ext cx="1260000" cy="493993"/>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err="1">
                <a:solidFill>
                  <a:schemeClr val="bg1"/>
                </a:solidFill>
              </a:rPr>
              <a:t>WaterBlue</a:t>
            </a:r>
            <a:endParaRPr lang="en-GB" sz="789" dirty="0">
              <a:solidFill>
                <a:schemeClr val="bg1"/>
              </a:solidFill>
            </a:endParaRPr>
          </a:p>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pt-BR" sz="789" dirty="0">
                <a:solidFill>
                  <a:schemeClr val="bg1"/>
                </a:solidFill>
              </a:rPr>
              <a:t>R0 G90 B205</a:t>
            </a:r>
            <a:endParaRPr lang="en-GB" sz="789" dirty="0">
              <a:solidFill>
                <a:schemeClr val="bg1"/>
              </a:solidFill>
            </a:endParaRPr>
          </a:p>
        </p:txBody>
      </p:sp>
      <p:sp>
        <p:nvSpPr>
          <p:cNvPr id="15" name="Rechteck 14">
            <a:extLst>
              <a:ext uri="{FF2B5EF4-FFF2-40B4-BE49-F238E27FC236}">
                <a16:creationId xmlns:a16="http://schemas.microsoft.com/office/drawing/2014/main" id="{1D5F406D-A46A-46E9-AC02-74F17E375EC4}"/>
              </a:ext>
            </a:extLst>
          </p:cNvPr>
          <p:cNvSpPr/>
          <p:nvPr userDrawn="1"/>
        </p:nvSpPr>
        <p:spPr>
          <a:xfrm>
            <a:off x="10917245" y="1468642"/>
            <a:ext cx="1260000" cy="493993"/>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prstTxWarp prst="textNoShape">
              <a:avLst/>
            </a:prstTxWarp>
            <a:noAutofit/>
          </a:bodyPr>
          <a:lstStyle/>
          <a:p>
            <a:pPr>
              <a:lnSpc>
                <a:spcPct val="110000"/>
              </a:lnSpc>
              <a:buClr>
                <a:schemeClr val="accent1"/>
              </a:buClr>
            </a:pPr>
            <a:r>
              <a:rPr lang="en-GB" sz="789" dirty="0" err="1">
                <a:solidFill>
                  <a:schemeClr val="bg1"/>
                </a:solidFill>
              </a:rPr>
              <a:t>NaturalGreen</a:t>
            </a:r>
            <a:endParaRPr lang="en-GB" sz="789" dirty="0">
              <a:solidFill>
                <a:schemeClr val="bg1"/>
              </a:solidFill>
            </a:endParaRPr>
          </a:p>
          <a:p>
            <a:pPr>
              <a:lnSpc>
                <a:spcPct val="110000"/>
              </a:lnSpc>
              <a:buClr>
                <a:schemeClr val="accent1"/>
              </a:buClr>
            </a:pPr>
            <a:r>
              <a:rPr lang="pt-BR" sz="789" dirty="0">
                <a:solidFill>
                  <a:schemeClr val="bg1"/>
                </a:solidFill>
              </a:rPr>
              <a:t>R170 G200 B0</a:t>
            </a:r>
          </a:p>
        </p:txBody>
      </p:sp>
      <p:sp>
        <p:nvSpPr>
          <p:cNvPr id="16" name="Rechteck 15">
            <a:extLst>
              <a:ext uri="{FF2B5EF4-FFF2-40B4-BE49-F238E27FC236}">
                <a16:creationId xmlns:a16="http://schemas.microsoft.com/office/drawing/2014/main" id="{56C04AB6-7A07-4CF5-887A-13C6F318F9BC}"/>
              </a:ext>
            </a:extLst>
          </p:cNvPr>
          <p:cNvSpPr/>
          <p:nvPr userDrawn="1"/>
        </p:nvSpPr>
        <p:spPr>
          <a:xfrm>
            <a:off x="10917245" y="2275708"/>
            <a:ext cx="1260000" cy="493993"/>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prstTxWarp prst="textNoShape">
              <a:avLst/>
            </a:prstTxWarp>
            <a:noAutofit/>
          </a:bodyPr>
          <a:lstStyle/>
          <a:p>
            <a:pPr>
              <a:lnSpc>
                <a:spcPct val="110000"/>
              </a:lnSpc>
              <a:buClr>
                <a:schemeClr val="accent1"/>
              </a:buClr>
            </a:pPr>
            <a:r>
              <a:rPr lang="en-GB" sz="877" dirty="0" err="1">
                <a:solidFill>
                  <a:schemeClr val="bg1"/>
                </a:solidFill>
              </a:rPr>
              <a:t>VitalRed</a:t>
            </a:r>
            <a:endParaRPr lang="en-GB" sz="877" dirty="0">
              <a:solidFill>
                <a:schemeClr val="bg1"/>
              </a:solidFill>
            </a:endParaRPr>
          </a:p>
          <a:p>
            <a:pPr>
              <a:lnSpc>
                <a:spcPct val="110000"/>
              </a:lnSpc>
              <a:buClr>
                <a:schemeClr val="accent1"/>
              </a:buClr>
            </a:pPr>
            <a:r>
              <a:rPr lang="pt-BR" sz="877" dirty="0">
                <a:solidFill>
                  <a:schemeClr val="bg1"/>
                </a:solidFill>
              </a:rPr>
              <a:t>R245 G65 B0</a:t>
            </a:r>
          </a:p>
        </p:txBody>
      </p:sp>
      <p:grpSp>
        <p:nvGrpSpPr>
          <p:cNvPr id="17" name="Gruppieren 16">
            <a:extLst>
              <a:ext uri="{FF2B5EF4-FFF2-40B4-BE49-F238E27FC236}">
                <a16:creationId xmlns:a16="http://schemas.microsoft.com/office/drawing/2014/main" id="{679F6EBF-18A4-4236-95B1-7820DC5256E9}"/>
              </a:ext>
            </a:extLst>
          </p:cNvPr>
          <p:cNvGrpSpPr/>
          <p:nvPr userDrawn="1"/>
        </p:nvGrpSpPr>
        <p:grpSpPr>
          <a:xfrm>
            <a:off x="-1764103" y="3457698"/>
            <a:ext cx="1530041" cy="1302238"/>
            <a:chOff x="-2011067" y="3074110"/>
            <a:chExt cx="1744238" cy="1181119"/>
          </a:xfrm>
        </p:grpSpPr>
        <p:sp>
          <p:nvSpPr>
            <p:cNvPr id="18" name="Rechteck 17">
              <a:extLst>
                <a:ext uri="{FF2B5EF4-FFF2-40B4-BE49-F238E27FC236}">
                  <a16:creationId xmlns:a16="http://schemas.microsoft.com/office/drawing/2014/main" id="{4F75E5FB-C59A-4A7E-AB0A-773BBD3AEA21}"/>
                </a:ext>
              </a:extLst>
            </p:cNvPr>
            <p:cNvSpPr/>
            <p:nvPr userDrawn="1"/>
          </p:nvSpPr>
          <p:spPr>
            <a:xfrm>
              <a:off x="-1703220" y="3074110"/>
              <a:ext cx="1436391" cy="448047"/>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buClr>
                  <a:schemeClr val="accent1"/>
                </a:buClr>
              </a:pPr>
              <a:r>
                <a:rPr lang="en-GB" sz="789" dirty="0" err="1">
                  <a:solidFill>
                    <a:schemeClr val="bg1"/>
                  </a:solidFill>
                </a:rPr>
                <a:t>TechnicYello</a:t>
              </a:r>
              <a:endParaRPr lang="en-GB" sz="789" dirty="0">
                <a:solidFill>
                  <a:schemeClr val="bg1"/>
                </a:solidFill>
              </a:endParaRPr>
            </a:p>
            <a:p>
              <a:pPr>
                <a:lnSpc>
                  <a:spcPct val="110000"/>
                </a:lnSpc>
                <a:buClr>
                  <a:schemeClr val="accent1"/>
                </a:buClr>
              </a:pPr>
              <a:r>
                <a:rPr lang="pt-BR" sz="789" dirty="0">
                  <a:solidFill>
                    <a:schemeClr val="bg1"/>
                  </a:solidFill>
                </a:rPr>
                <a:t>R255 G180 B0</a:t>
              </a:r>
            </a:p>
          </p:txBody>
        </p:sp>
        <p:grpSp>
          <p:nvGrpSpPr>
            <p:cNvPr id="19" name="Gruppieren 18">
              <a:extLst>
                <a:ext uri="{FF2B5EF4-FFF2-40B4-BE49-F238E27FC236}">
                  <a16:creationId xmlns:a16="http://schemas.microsoft.com/office/drawing/2014/main" id="{FB6F4005-79B7-4756-BF29-6B4DD5903508}"/>
                </a:ext>
              </a:extLst>
            </p:cNvPr>
            <p:cNvGrpSpPr/>
            <p:nvPr userDrawn="1"/>
          </p:nvGrpSpPr>
          <p:grpSpPr>
            <a:xfrm>
              <a:off x="-2011067" y="3675662"/>
              <a:ext cx="1744238" cy="579567"/>
              <a:chOff x="3995030" y="2761811"/>
              <a:chExt cx="1720725" cy="508463"/>
            </a:xfrm>
          </p:grpSpPr>
          <p:sp>
            <p:nvSpPr>
              <p:cNvPr id="20" name="Rechteck 19">
                <a:extLst>
                  <a:ext uri="{FF2B5EF4-FFF2-40B4-BE49-F238E27FC236}">
                    <a16:creationId xmlns:a16="http://schemas.microsoft.com/office/drawing/2014/main" id="{079F3A31-AEEB-4444-AD48-67DF1F046F2A}"/>
                  </a:ext>
                </a:extLst>
              </p:cNvPr>
              <p:cNvSpPr/>
              <p:nvPr userDrawn="1"/>
            </p:nvSpPr>
            <p:spPr>
              <a:xfrm>
                <a:off x="3995030" y="2761811"/>
                <a:ext cx="1720725" cy="196539"/>
              </a:xfrm>
              <a:prstGeom prst="rect">
                <a:avLst/>
              </a:prstGeom>
              <a:solidFill>
                <a:srgbClr val="FFBF4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70% </a:t>
                </a:r>
                <a:r>
                  <a:rPr lang="pt-BR" sz="789" dirty="0">
                    <a:solidFill>
                      <a:schemeClr val="tx1"/>
                    </a:solidFill>
                  </a:rPr>
                  <a:t>R255 G191 B76</a:t>
                </a:r>
              </a:p>
            </p:txBody>
          </p:sp>
          <p:sp>
            <p:nvSpPr>
              <p:cNvPr id="21" name="Rechteck 20">
                <a:extLst>
                  <a:ext uri="{FF2B5EF4-FFF2-40B4-BE49-F238E27FC236}">
                    <a16:creationId xmlns:a16="http://schemas.microsoft.com/office/drawing/2014/main" id="{077899DA-A5BB-42D2-82E1-068C2369D0D6}"/>
                  </a:ext>
                </a:extLst>
              </p:cNvPr>
              <p:cNvSpPr/>
              <p:nvPr userDrawn="1"/>
            </p:nvSpPr>
            <p:spPr>
              <a:xfrm>
                <a:off x="3995030" y="3073735"/>
                <a:ext cx="1720725" cy="196539"/>
              </a:xfrm>
              <a:prstGeom prst="rect">
                <a:avLst/>
              </a:prstGeom>
              <a:solidFill>
                <a:srgbClr val="FFD18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50% </a:t>
                </a:r>
                <a:r>
                  <a:rPr lang="pt-BR" sz="789" dirty="0">
                    <a:solidFill>
                      <a:schemeClr val="tx1"/>
                    </a:solidFill>
                  </a:rPr>
                  <a:t>R255 G209 B128</a:t>
                </a:r>
              </a:p>
            </p:txBody>
          </p:sp>
        </p:grpSp>
      </p:grpSp>
      <p:grpSp>
        <p:nvGrpSpPr>
          <p:cNvPr id="22" name="Gruppieren 21">
            <a:extLst>
              <a:ext uri="{FF2B5EF4-FFF2-40B4-BE49-F238E27FC236}">
                <a16:creationId xmlns:a16="http://schemas.microsoft.com/office/drawing/2014/main" id="{564F9929-A0B5-4279-9DD4-FABC9013B14C}"/>
              </a:ext>
            </a:extLst>
          </p:cNvPr>
          <p:cNvGrpSpPr/>
          <p:nvPr userDrawn="1"/>
        </p:nvGrpSpPr>
        <p:grpSpPr>
          <a:xfrm>
            <a:off x="-1764102" y="1468642"/>
            <a:ext cx="1530042" cy="1675982"/>
            <a:chOff x="-2011067" y="1216730"/>
            <a:chExt cx="1744239" cy="1520101"/>
          </a:xfrm>
        </p:grpSpPr>
        <p:sp>
          <p:nvSpPr>
            <p:cNvPr id="23" name="Rechteck 22">
              <a:extLst>
                <a:ext uri="{FF2B5EF4-FFF2-40B4-BE49-F238E27FC236}">
                  <a16:creationId xmlns:a16="http://schemas.microsoft.com/office/drawing/2014/main" id="{51812A1F-1612-4E4D-93AC-FE2E1467A902}"/>
                </a:ext>
              </a:extLst>
            </p:cNvPr>
            <p:cNvSpPr/>
            <p:nvPr userDrawn="1"/>
          </p:nvSpPr>
          <p:spPr>
            <a:xfrm>
              <a:off x="-1703221" y="1216730"/>
              <a:ext cx="1436393" cy="448047"/>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buClr>
                  <a:schemeClr val="accent1"/>
                </a:buClr>
              </a:pPr>
              <a:r>
                <a:rPr lang="en-GB" sz="789" dirty="0" err="1">
                  <a:solidFill>
                    <a:schemeClr val="bg1"/>
                  </a:solidFill>
                </a:rPr>
                <a:t>GunMetal</a:t>
              </a:r>
              <a:endParaRPr lang="en-GB" sz="789" dirty="0">
                <a:solidFill>
                  <a:schemeClr val="bg1"/>
                </a:solidFill>
              </a:endParaRPr>
            </a:p>
            <a:p>
              <a:pPr>
                <a:lnSpc>
                  <a:spcPct val="110000"/>
                </a:lnSpc>
                <a:buClr>
                  <a:schemeClr val="accent1"/>
                </a:buClr>
              </a:pPr>
              <a:r>
                <a:rPr lang="pt-BR" sz="789" dirty="0">
                  <a:solidFill>
                    <a:schemeClr val="bg1"/>
                  </a:solidFill>
                </a:rPr>
                <a:t>R80 G80 B80</a:t>
              </a:r>
              <a:endParaRPr lang="en-GB" sz="789" dirty="0">
                <a:solidFill>
                  <a:schemeClr val="bg1"/>
                </a:solidFill>
              </a:endParaRPr>
            </a:p>
          </p:txBody>
        </p:sp>
        <p:grpSp>
          <p:nvGrpSpPr>
            <p:cNvPr id="24" name="Gruppieren 23">
              <a:extLst>
                <a:ext uri="{FF2B5EF4-FFF2-40B4-BE49-F238E27FC236}">
                  <a16:creationId xmlns:a16="http://schemas.microsoft.com/office/drawing/2014/main" id="{DFC2443B-A316-491E-B172-2465CD581CF9}"/>
                </a:ext>
              </a:extLst>
            </p:cNvPr>
            <p:cNvGrpSpPr/>
            <p:nvPr userDrawn="1"/>
          </p:nvGrpSpPr>
          <p:grpSpPr>
            <a:xfrm>
              <a:off x="-2011067" y="1827637"/>
              <a:ext cx="1744238" cy="909194"/>
              <a:chOff x="2142344" y="2751935"/>
              <a:chExt cx="1720725" cy="797649"/>
            </a:xfrm>
          </p:grpSpPr>
          <p:sp>
            <p:nvSpPr>
              <p:cNvPr id="25" name="Rechteck 24">
                <a:extLst>
                  <a:ext uri="{FF2B5EF4-FFF2-40B4-BE49-F238E27FC236}">
                    <a16:creationId xmlns:a16="http://schemas.microsoft.com/office/drawing/2014/main" id="{4D4B2C21-1D53-4EA1-8D51-0C475B331014}"/>
                  </a:ext>
                </a:extLst>
              </p:cNvPr>
              <p:cNvSpPr/>
              <p:nvPr userDrawn="1"/>
            </p:nvSpPr>
            <p:spPr>
              <a:xfrm>
                <a:off x="2142344" y="2751935"/>
                <a:ext cx="1720725" cy="196539"/>
              </a:xfrm>
              <a:prstGeom prst="rect">
                <a:avLst/>
              </a:prstGeom>
              <a:solidFill>
                <a:srgbClr val="78787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70% </a:t>
                </a:r>
                <a:r>
                  <a:rPr lang="pt-BR" sz="789" dirty="0">
                    <a:solidFill>
                      <a:schemeClr val="tx1"/>
                    </a:solidFill>
                  </a:rPr>
                  <a:t>R120 G120 B120</a:t>
                </a:r>
              </a:p>
            </p:txBody>
          </p:sp>
          <p:sp>
            <p:nvSpPr>
              <p:cNvPr id="26" name="Rechteck 25">
                <a:extLst>
                  <a:ext uri="{FF2B5EF4-FFF2-40B4-BE49-F238E27FC236}">
                    <a16:creationId xmlns:a16="http://schemas.microsoft.com/office/drawing/2014/main" id="{94972625-4880-4B97-A601-B3C9A290607D}"/>
                  </a:ext>
                </a:extLst>
              </p:cNvPr>
              <p:cNvSpPr/>
              <p:nvPr userDrawn="1"/>
            </p:nvSpPr>
            <p:spPr>
              <a:xfrm>
                <a:off x="2142344" y="3045991"/>
                <a:ext cx="1720725" cy="196539"/>
              </a:xfrm>
              <a:prstGeom prst="rect">
                <a:avLst/>
              </a:prstGeom>
              <a:solidFill>
                <a:srgbClr val="A6A6A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50% </a:t>
                </a:r>
                <a:r>
                  <a:rPr lang="pt-BR" sz="789" dirty="0">
                    <a:solidFill>
                      <a:schemeClr val="tx1"/>
                    </a:solidFill>
                  </a:rPr>
                  <a:t>R166 G166 B166</a:t>
                </a:r>
              </a:p>
            </p:txBody>
          </p:sp>
          <p:sp>
            <p:nvSpPr>
              <p:cNvPr id="27" name="Rechteck 26">
                <a:extLst>
                  <a:ext uri="{FF2B5EF4-FFF2-40B4-BE49-F238E27FC236}">
                    <a16:creationId xmlns:a16="http://schemas.microsoft.com/office/drawing/2014/main" id="{0CCE3D95-A840-402F-AF7F-454EFB339153}"/>
                  </a:ext>
                </a:extLst>
              </p:cNvPr>
              <p:cNvSpPr/>
              <p:nvPr userDrawn="1"/>
            </p:nvSpPr>
            <p:spPr>
              <a:xfrm>
                <a:off x="2142344" y="3353045"/>
                <a:ext cx="1720725" cy="196539"/>
              </a:xfrm>
              <a:prstGeom prst="rect">
                <a:avLst/>
              </a:prstGeom>
              <a:solidFill>
                <a:srgbClr val="CCCC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30% </a:t>
                </a:r>
                <a:r>
                  <a:rPr lang="pt-BR" sz="789" dirty="0">
                    <a:solidFill>
                      <a:schemeClr val="tx1"/>
                    </a:solidFill>
                  </a:rPr>
                  <a:t>R204 G204 B204</a:t>
                </a:r>
              </a:p>
            </p:txBody>
          </p:sp>
        </p:grpSp>
      </p:grpSp>
      <p:grpSp>
        <p:nvGrpSpPr>
          <p:cNvPr id="28" name="Gruppieren 27">
            <a:extLst>
              <a:ext uri="{FF2B5EF4-FFF2-40B4-BE49-F238E27FC236}">
                <a16:creationId xmlns:a16="http://schemas.microsoft.com/office/drawing/2014/main" id="{BD5E5647-1D21-4609-876D-21369364FA36}"/>
              </a:ext>
            </a:extLst>
          </p:cNvPr>
          <p:cNvGrpSpPr/>
          <p:nvPr userDrawn="1"/>
        </p:nvGrpSpPr>
        <p:grpSpPr>
          <a:xfrm>
            <a:off x="-1764103" y="5073009"/>
            <a:ext cx="1530041" cy="1681190"/>
            <a:chOff x="-2011067" y="4570178"/>
            <a:chExt cx="1744238" cy="1524825"/>
          </a:xfrm>
        </p:grpSpPr>
        <p:sp>
          <p:nvSpPr>
            <p:cNvPr id="29" name="Rechteck 28">
              <a:extLst>
                <a:ext uri="{FF2B5EF4-FFF2-40B4-BE49-F238E27FC236}">
                  <a16:creationId xmlns:a16="http://schemas.microsoft.com/office/drawing/2014/main" id="{5449BCE1-0CF7-4465-BB20-4B47CE2D6BA2}"/>
                </a:ext>
              </a:extLst>
            </p:cNvPr>
            <p:cNvSpPr/>
            <p:nvPr userDrawn="1"/>
          </p:nvSpPr>
          <p:spPr>
            <a:xfrm>
              <a:off x="-1703222" y="4570178"/>
              <a:ext cx="1436393" cy="448047"/>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buClr>
                  <a:schemeClr val="accent1"/>
                </a:buClr>
              </a:pPr>
              <a:r>
                <a:rPr lang="en-GB" sz="789" dirty="0" err="1">
                  <a:solidFill>
                    <a:schemeClr val="bg1"/>
                  </a:solidFill>
                </a:rPr>
                <a:t>WiloGreen</a:t>
              </a:r>
              <a:endParaRPr lang="en-GB" sz="789" dirty="0">
                <a:solidFill>
                  <a:schemeClr val="bg1"/>
                </a:solidFill>
              </a:endParaRPr>
            </a:p>
            <a:p>
              <a:pPr>
                <a:lnSpc>
                  <a:spcPct val="110000"/>
                </a:lnSpc>
                <a:buClr>
                  <a:schemeClr val="accent1"/>
                </a:buClr>
              </a:pPr>
              <a:r>
                <a:rPr lang="pt-BR" sz="789" dirty="0">
                  <a:solidFill>
                    <a:schemeClr val="bg1"/>
                  </a:solidFill>
                </a:rPr>
                <a:t>R0 G156 B130</a:t>
              </a:r>
            </a:p>
          </p:txBody>
        </p:sp>
        <p:grpSp>
          <p:nvGrpSpPr>
            <p:cNvPr id="30" name="Gruppieren 29">
              <a:extLst>
                <a:ext uri="{FF2B5EF4-FFF2-40B4-BE49-F238E27FC236}">
                  <a16:creationId xmlns:a16="http://schemas.microsoft.com/office/drawing/2014/main" id="{9A7DC65E-442C-408E-A6E8-F8BE6656DAAD}"/>
                </a:ext>
              </a:extLst>
            </p:cNvPr>
            <p:cNvGrpSpPr/>
            <p:nvPr userDrawn="1"/>
          </p:nvGrpSpPr>
          <p:grpSpPr>
            <a:xfrm>
              <a:off x="-2011067" y="5176596"/>
              <a:ext cx="1744238" cy="918407"/>
              <a:chOff x="5853743" y="2762008"/>
              <a:chExt cx="1720725" cy="805732"/>
            </a:xfrm>
          </p:grpSpPr>
          <p:sp>
            <p:nvSpPr>
              <p:cNvPr id="31" name="Rechteck 30">
                <a:extLst>
                  <a:ext uri="{FF2B5EF4-FFF2-40B4-BE49-F238E27FC236}">
                    <a16:creationId xmlns:a16="http://schemas.microsoft.com/office/drawing/2014/main" id="{8EA1ED78-3F73-4E56-8883-8DD61F5AF788}"/>
                  </a:ext>
                </a:extLst>
              </p:cNvPr>
              <p:cNvSpPr/>
              <p:nvPr userDrawn="1"/>
            </p:nvSpPr>
            <p:spPr>
              <a:xfrm>
                <a:off x="5853743" y="2762008"/>
                <a:ext cx="1720725" cy="196539"/>
              </a:xfrm>
              <a:prstGeom prst="rect">
                <a:avLst/>
              </a:prstGeom>
              <a:solidFill>
                <a:srgbClr val="4DBA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70% </a:t>
                </a:r>
                <a:r>
                  <a:rPr lang="pt-BR" sz="789" dirty="0">
                    <a:solidFill>
                      <a:schemeClr val="tx1"/>
                    </a:solidFill>
                  </a:rPr>
                  <a:t>R77 G186 B168</a:t>
                </a:r>
              </a:p>
            </p:txBody>
          </p:sp>
          <p:sp>
            <p:nvSpPr>
              <p:cNvPr id="32" name="Rechteck 31">
                <a:extLst>
                  <a:ext uri="{FF2B5EF4-FFF2-40B4-BE49-F238E27FC236}">
                    <a16:creationId xmlns:a16="http://schemas.microsoft.com/office/drawing/2014/main" id="{A7321BE0-6D66-4E69-8684-8F9E770CA861}"/>
                  </a:ext>
                </a:extLst>
              </p:cNvPr>
              <p:cNvSpPr/>
              <p:nvPr userDrawn="1"/>
            </p:nvSpPr>
            <p:spPr>
              <a:xfrm>
                <a:off x="5853743" y="3056816"/>
                <a:ext cx="1720725" cy="196539"/>
              </a:xfrm>
              <a:prstGeom prst="rect">
                <a:avLst/>
              </a:prstGeom>
              <a:solidFill>
                <a:srgbClr val="80CEC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50% </a:t>
                </a:r>
                <a:r>
                  <a:rPr lang="pt-BR" sz="789" dirty="0">
                    <a:solidFill>
                      <a:schemeClr val="tx1"/>
                    </a:solidFill>
                  </a:rPr>
                  <a:t>R128 G206 B193</a:t>
                </a:r>
              </a:p>
            </p:txBody>
          </p:sp>
          <p:sp>
            <p:nvSpPr>
              <p:cNvPr id="33" name="Rechteck 32">
                <a:extLst>
                  <a:ext uri="{FF2B5EF4-FFF2-40B4-BE49-F238E27FC236}">
                    <a16:creationId xmlns:a16="http://schemas.microsoft.com/office/drawing/2014/main" id="{D461CF7A-83C4-4E2F-AF68-158C0129A51E}"/>
                  </a:ext>
                </a:extLst>
              </p:cNvPr>
              <p:cNvSpPr/>
              <p:nvPr userDrawn="1"/>
            </p:nvSpPr>
            <p:spPr>
              <a:xfrm>
                <a:off x="5853743" y="3371201"/>
                <a:ext cx="1720725" cy="196539"/>
              </a:xfrm>
              <a:prstGeom prst="rect">
                <a:avLst/>
              </a:prstGeom>
              <a:solidFill>
                <a:srgbClr val="B3E1D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30% </a:t>
                </a:r>
                <a:r>
                  <a:rPr lang="pt-BR" sz="789" dirty="0">
                    <a:solidFill>
                      <a:schemeClr val="tx1"/>
                    </a:solidFill>
                  </a:rPr>
                  <a:t>R179 G225 B218</a:t>
                </a:r>
              </a:p>
            </p:txBody>
          </p:sp>
        </p:grpSp>
      </p:grpSp>
      <p:sp>
        <p:nvSpPr>
          <p:cNvPr id="34" name="Textfeld 33">
            <a:extLst>
              <a:ext uri="{FF2B5EF4-FFF2-40B4-BE49-F238E27FC236}">
                <a16:creationId xmlns:a16="http://schemas.microsoft.com/office/drawing/2014/main" id="{922231E3-DFFD-409D-BA1A-E8587D487900}"/>
              </a:ext>
            </a:extLst>
          </p:cNvPr>
          <p:cNvSpPr txBox="1"/>
          <p:nvPr userDrawn="1"/>
        </p:nvSpPr>
        <p:spPr>
          <a:xfrm>
            <a:off x="-1494062" y="17610"/>
            <a:ext cx="1155889" cy="424860"/>
          </a:xfrm>
          <a:prstGeom prst="rect">
            <a:avLst/>
          </a:prstGeom>
          <a:noFill/>
        </p:spPr>
        <p:txBody>
          <a:bodyPr wrap="square" lIns="0" tIns="0" rIns="0" bIns="0" rtlCol="0">
            <a:spAutoFit/>
          </a:bodyPr>
          <a:lstStyle/>
          <a:p>
            <a:pPr marL="0" indent="0">
              <a:lnSpc>
                <a:spcPct val="110000"/>
              </a:lnSpc>
              <a:buClr>
                <a:schemeClr val="accent1"/>
              </a:buClr>
              <a:buFont typeface="Verdana" pitchFamily="34" charset="0"/>
              <a:buNone/>
            </a:pPr>
            <a:r>
              <a:rPr lang="de-DE" sz="1316" b="1" dirty="0"/>
              <a:t>Primary Colours</a:t>
            </a:r>
          </a:p>
        </p:txBody>
      </p:sp>
      <p:sp>
        <p:nvSpPr>
          <p:cNvPr id="35" name="Textfeld 34">
            <a:extLst>
              <a:ext uri="{FF2B5EF4-FFF2-40B4-BE49-F238E27FC236}">
                <a16:creationId xmlns:a16="http://schemas.microsoft.com/office/drawing/2014/main" id="{1DC81038-9835-4DF0-8022-AE87ED84E73D}"/>
              </a:ext>
            </a:extLst>
          </p:cNvPr>
          <p:cNvSpPr txBox="1"/>
          <p:nvPr userDrawn="1"/>
        </p:nvSpPr>
        <p:spPr>
          <a:xfrm>
            <a:off x="10946979" y="17610"/>
            <a:ext cx="1260000" cy="424860"/>
          </a:xfrm>
          <a:prstGeom prst="rect">
            <a:avLst/>
          </a:prstGeom>
          <a:noFill/>
        </p:spPr>
        <p:txBody>
          <a:bodyPr wrap="square" lIns="0" tIns="0" rIns="0" bIns="0" rtlCol="0">
            <a:spAutoFit/>
          </a:bodyPr>
          <a:lstStyle/>
          <a:p>
            <a:pPr marL="0" indent="0">
              <a:lnSpc>
                <a:spcPct val="110000"/>
              </a:lnSpc>
              <a:buClr>
                <a:schemeClr val="accent1"/>
              </a:buClr>
              <a:buFont typeface="Verdana" pitchFamily="34" charset="0"/>
              <a:buNone/>
            </a:pPr>
            <a:r>
              <a:rPr lang="de-DE" sz="1316" b="1" dirty="0" err="1"/>
              <a:t>Secondary</a:t>
            </a:r>
            <a:r>
              <a:rPr lang="de-DE" sz="1316" b="1" dirty="0"/>
              <a:t> Colours</a:t>
            </a:r>
          </a:p>
        </p:txBody>
      </p:sp>
    </p:spTree>
    <p:extLst>
      <p:ext uri="{BB962C8B-B14F-4D97-AF65-F5344CB8AC3E}">
        <p14:creationId xmlns:p14="http://schemas.microsoft.com/office/powerpoint/2010/main" val="380718820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Lst>
  <p:hf sldNum="0" hdr="0"/>
  <p:txStyles>
    <p:titleStyle>
      <a:lvl1pPr algn="l" defTabSz="1042881" rtl="0" eaLnBrk="1" latinLnBrk="0" hangingPunct="1">
        <a:spcBef>
          <a:spcPct val="0"/>
        </a:spcBef>
        <a:buNone/>
        <a:defRPr sz="1754" b="1" kern="1200">
          <a:solidFill>
            <a:schemeClr val="accent2"/>
          </a:solidFill>
          <a:latin typeface="+mj-lt"/>
          <a:ea typeface="+mj-ea"/>
          <a:cs typeface="+mj-cs"/>
        </a:defRPr>
      </a:lvl1pPr>
    </p:titleStyle>
    <p:bodyStyle>
      <a:lvl1pPr marL="204594" indent="-204594" algn="l" defTabSz="1042881" rtl="0" eaLnBrk="1" latinLnBrk="0" hangingPunct="1">
        <a:lnSpc>
          <a:spcPct val="110000"/>
        </a:lnSpc>
        <a:spcBef>
          <a:spcPts val="0"/>
        </a:spcBef>
        <a:spcAft>
          <a:spcPts val="600"/>
        </a:spcAft>
        <a:buClr>
          <a:schemeClr val="accent1"/>
        </a:buClr>
        <a:buFont typeface="Verdana" pitchFamily="34" charset="0"/>
        <a:buChar char="•"/>
        <a:defRPr sz="1316" kern="1200">
          <a:solidFill>
            <a:schemeClr val="tx1"/>
          </a:solidFill>
          <a:latin typeface="+mn-lt"/>
          <a:ea typeface="+mn-ea"/>
          <a:cs typeface="+mn-cs"/>
        </a:defRPr>
      </a:lvl1pPr>
      <a:lvl2pPr marL="452640" indent="-248048" algn="l" defTabSz="1042881" rtl="0" eaLnBrk="1" latinLnBrk="0" hangingPunct="1">
        <a:lnSpc>
          <a:spcPct val="110000"/>
        </a:lnSpc>
        <a:spcBef>
          <a:spcPts val="0"/>
        </a:spcBef>
        <a:spcAft>
          <a:spcPts val="600"/>
        </a:spcAft>
        <a:buClr>
          <a:schemeClr val="accent1"/>
        </a:buClr>
        <a:buFont typeface="Verdana" pitchFamily="34" charset="0"/>
        <a:buChar char="−"/>
        <a:defRPr sz="1316" kern="1200">
          <a:solidFill>
            <a:schemeClr val="tx1"/>
          </a:solidFill>
          <a:latin typeface="+mn-lt"/>
          <a:ea typeface="+mn-ea"/>
          <a:cs typeface="+mn-cs"/>
        </a:defRPr>
      </a:lvl2pPr>
      <a:lvl3pPr marL="713359" indent="-244426" algn="l" defTabSz="1042881" rtl="0" eaLnBrk="1" latinLnBrk="0" hangingPunct="1">
        <a:lnSpc>
          <a:spcPct val="110000"/>
        </a:lnSpc>
        <a:spcBef>
          <a:spcPts val="0"/>
        </a:spcBef>
        <a:spcAft>
          <a:spcPts val="600"/>
        </a:spcAft>
        <a:buClr>
          <a:schemeClr val="accent1"/>
        </a:buClr>
        <a:buFont typeface="Verdana" pitchFamily="34" charset="0"/>
        <a:buChar char="−"/>
        <a:defRPr sz="1316" kern="1200">
          <a:solidFill>
            <a:schemeClr val="tx1"/>
          </a:solidFill>
          <a:latin typeface="+mn-lt"/>
          <a:ea typeface="+mn-ea"/>
          <a:cs typeface="+mn-cs"/>
        </a:defRPr>
      </a:lvl3pPr>
      <a:lvl4pPr marL="965029" indent="-251668" algn="l" defTabSz="1042881" rtl="0" eaLnBrk="1" latinLnBrk="0" hangingPunct="1">
        <a:lnSpc>
          <a:spcPct val="110000"/>
        </a:lnSpc>
        <a:spcBef>
          <a:spcPts val="0"/>
        </a:spcBef>
        <a:spcAft>
          <a:spcPts val="600"/>
        </a:spcAft>
        <a:buClr>
          <a:schemeClr val="accent1"/>
        </a:buClr>
        <a:buFont typeface="Verdana" pitchFamily="34" charset="0"/>
        <a:buChar char="−"/>
        <a:defRPr sz="1316" kern="1200">
          <a:solidFill>
            <a:schemeClr val="tx1"/>
          </a:solidFill>
          <a:latin typeface="+mn-lt"/>
          <a:ea typeface="+mn-ea"/>
          <a:cs typeface="+mn-cs"/>
        </a:defRPr>
      </a:lvl4pPr>
      <a:lvl5pPr marL="1225748" indent="-251668" algn="l" defTabSz="1042881" rtl="0" eaLnBrk="1" latinLnBrk="0" hangingPunct="1">
        <a:lnSpc>
          <a:spcPct val="110000"/>
        </a:lnSpc>
        <a:spcBef>
          <a:spcPts val="0"/>
        </a:spcBef>
        <a:spcAft>
          <a:spcPts val="600"/>
        </a:spcAft>
        <a:buClr>
          <a:schemeClr val="accent1"/>
        </a:buClr>
        <a:buFont typeface="Verdana" pitchFamily="34" charset="0"/>
        <a:buChar char="−"/>
        <a:defRPr sz="1316" kern="1200">
          <a:solidFill>
            <a:schemeClr val="tx1"/>
          </a:solidFill>
          <a:latin typeface="+mn-lt"/>
          <a:ea typeface="+mn-ea"/>
          <a:cs typeface="+mn-cs"/>
        </a:defRPr>
      </a:lvl5pPr>
      <a:lvl6pPr marL="2867924" indent="-260721" algn="l" defTabSz="1042881"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364" indent="-260721" algn="l" defTabSz="1042881"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0805" indent="-260721" algn="l" defTabSz="1042881"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246" indent="-260721" algn="l" defTabSz="1042881"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de-DE"/>
      </a:defPPr>
      <a:lvl1pPr marL="0" algn="l" defTabSz="1042881" rtl="0" eaLnBrk="1" latinLnBrk="0" hangingPunct="1">
        <a:defRPr sz="2100" kern="1200">
          <a:solidFill>
            <a:schemeClr val="tx1"/>
          </a:solidFill>
          <a:latin typeface="+mn-lt"/>
          <a:ea typeface="+mn-ea"/>
          <a:cs typeface="+mn-cs"/>
        </a:defRPr>
      </a:lvl1pPr>
      <a:lvl2pPr marL="521441" algn="l" defTabSz="1042881" rtl="0" eaLnBrk="1" latinLnBrk="0" hangingPunct="1">
        <a:defRPr sz="2100" kern="1200">
          <a:solidFill>
            <a:schemeClr val="tx1"/>
          </a:solidFill>
          <a:latin typeface="+mn-lt"/>
          <a:ea typeface="+mn-ea"/>
          <a:cs typeface="+mn-cs"/>
        </a:defRPr>
      </a:lvl2pPr>
      <a:lvl3pPr marL="1042881" algn="l" defTabSz="1042881" rtl="0" eaLnBrk="1" latinLnBrk="0" hangingPunct="1">
        <a:defRPr sz="2100" kern="1200">
          <a:solidFill>
            <a:schemeClr val="tx1"/>
          </a:solidFill>
          <a:latin typeface="+mn-lt"/>
          <a:ea typeface="+mn-ea"/>
          <a:cs typeface="+mn-cs"/>
        </a:defRPr>
      </a:lvl3pPr>
      <a:lvl4pPr marL="1564322" algn="l" defTabSz="1042881" rtl="0" eaLnBrk="1" latinLnBrk="0" hangingPunct="1">
        <a:defRPr sz="2100" kern="1200">
          <a:solidFill>
            <a:schemeClr val="tx1"/>
          </a:solidFill>
          <a:latin typeface="+mn-lt"/>
          <a:ea typeface="+mn-ea"/>
          <a:cs typeface="+mn-cs"/>
        </a:defRPr>
      </a:lvl4pPr>
      <a:lvl5pPr marL="2085762" algn="l" defTabSz="1042881" rtl="0" eaLnBrk="1" latinLnBrk="0" hangingPunct="1">
        <a:defRPr sz="2100" kern="1200">
          <a:solidFill>
            <a:schemeClr val="tx1"/>
          </a:solidFill>
          <a:latin typeface="+mn-lt"/>
          <a:ea typeface="+mn-ea"/>
          <a:cs typeface="+mn-cs"/>
        </a:defRPr>
      </a:lvl5pPr>
      <a:lvl6pPr marL="2607203" algn="l" defTabSz="1042881" rtl="0" eaLnBrk="1" latinLnBrk="0" hangingPunct="1">
        <a:defRPr sz="2100" kern="1200">
          <a:solidFill>
            <a:schemeClr val="tx1"/>
          </a:solidFill>
          <a:latin typeface="+mn-lt"/>
          <a:ea typeface="+mn-ea"/>
          <a:cs typeface="+mn-cs"/>
        </a:defRPr>
      </a:lvl6pPr>
      <a:lvl7pPr marL="3128644" algn="l" defTabSz="1042881" rtl="0" eaLnBrk="1" latinLnBrk="0" hangingPunct="1">
        <a:defRPr sz="2100" kern="1200">
          <a:solidFill>
            <a:schemeClr val="tx1"/>
          </a:solidFill>
          <a:latin typeface="+mn-lt"/>
          <a:ea typeface="+mn-ea"/>
          <a:cs typeface="+mn-cs"/>
        </a:defRPr>
      </a:lvl7pPr>
      <a:lvl8pPr marL="3650084" algn="l" defTabSz="1042881" rtl="0" eaLnBrk="1" latinLnBrk="0" hangingPunct="1">
        <a:defRPr sz="2100" kern="1200">
          <a:solidFill>
            <a:schemeClr val="tx1"/>
          </a:solidFill>
          <a:latin typeface="+mn-lt"/>
          <a:ea typeface="+mn-ea"/>
          <a:cs typeface="+mn-cs"/>
        </a:defRPr>
      </a:lvl8pPr>
      <a:lvl9pPr marL="4171525" algn="l" defTabSz="1042881"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269875" y="944546"/>
            <a:ext cx="10153650" cy="711218"/>
          </a:xfrm>
          <a:prstGeom prst="rect">
            <a:avLst/>
          </a:prstGeom>
        </p:spPr>
        <p:txBody>
          <a:bodyPr vert="horz" lIns="0" tIns="0" rIns="0" bIns="0" rtlCol="0" anchor="t" anchorCtr="0">
            <a:noAutofit/>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Textplatzhalter 2"/>
          <p:cNvSpPr>
            <a:spLocks noGrp="1"/>
          </p:cNvSpPr>
          <p:nvPr>
            <p:ph type="body" idx="1"/>
          </p:nvPr>
        </p:nvSpPr>
        <p:spPr bwMode="gray">
          <a:xfrm>
            <a:off x="269875" y="1743680"/>
            <a:ext cx="10153650" cy="5159217"/>
          </a:xfrm>
          <a:prstGeom prst="rect">
            <a:avLst/>
          </a:prstGeom>
        </p:spPr>
        <p:txBody>
          <a:bodyPr vert="horz" lIns="0" tIns="0" rIns="0" bIns="0" rtlCol="0" anchor="t" anchorCtr="0">
            <a:noAutofit/>
          </a:body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4" name="Datumsplatzhalter 3"/>
          <p:cNvSpPr>
            <a:spLocks noGrp="1"/>
          </p:cNvSpPr>
          <p:nvPr>
            <p:ph type="dt" sz="half" idx="2"/>
          </p:nvPr>
        </p:nvSpPr>
        <p:spPr bwMode="gray">
          <a:xfrm>
            <a:off x="8588762" y="7156706"/>
            <a:ext cx="1834765" cy="198457"/>
          </a:xfrm>
          <a:prstGeom prst="rect">
            <a:avLst/>
          </a:prstGeom>
          <a:noFill/>
        </p:spPr>
        <p:txBody>
          <a:bodyPr wrap="square" lIns="0" tIns="0" rIns="0" bIns="0" rtlCol="0">
            <a:noAutofit/>
          </a:bodyPr>
          <a:lstStyle>
            <a:lvl1pPr algn="r">
              <a:defRPr lang="de-DE" sz="702" smtClean="0"/>
            </a:lvl1pPr>
          </a:lstStyle>
          <a:p>
            <a:r>
              <a:rPr lang="LID4096"/>
              <a:t>Maj 2023</a:t>
            </a:r>
            <a:endParaRPr lang="de-DE"/>
          </a:p>
        </p:txBody>
      </p:sp>
      <p:sp>
        <p:nvSpPr>
          <p:cNvPr id="5" name="Fußzeilenplatzhalter 4"/>
          <p:cNvSpPr>
            <a:spLocks noGrp="1"/>
          </p:cNvSpPr>
          <p:nvPr>
            <p:ph type="ftr" sz="quarter" idx="3"/>
          </p:nvPr>
        </p:nvSpPr>
        <p:spPr bwMode="gray">
          <a:xfrm>
            <a:off x="588873" y="7156706"/>
            <a:ext cx="7915679" cy="198457"/>
          </a:xfrm>
          <a:prstGeom prst="rect">
            <a:avLst/>
          </a:prstGeom>
          <a:noFill/>
        </p:spPr>
        <p:txBody>
          <a:bodyPr wrap="square" lIns="0" tIns="0" rIns="0" bIns="0" rtlCol="0">
            <a:noAutofit/>
          </a:bodyPr>
          <a:lstStyle>
            <a:lvl1pPr>
              <a:defRPr lang="de-DE" sz="702"/>
            </a:lvl1pPr>
          </a:lstStyle>
          <a:p>
            <a:r>
              <a:rPr lang="en-US"/>
              <a:t>Wilo pumpna tehnika u sistemima daljinskog grejanja</a:t>
            </a:r>
            <a:endParaRPr lang="en-GB" dirty="0"/>
          </a:p>
        </p:txBody>
      </p:sp>
      <p:cxnSp>
        <p:nvCxnSpPr>
          <p:cNvPr id="8" name="Gerade Verbindung 7"/>
          <p:cNvCxnSpPr/>
          <p:nvPr userDrawn="1"/>
        </p:nvCxnSpPr>
        <p:spPr bwMode="gray">
          <a:xfrm>
            <a:off x="269875" y="7040763"/>
            <a:ext cx="1015365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userDrawn="1"/>
        </p:nvCxnSpPr>
        <p:spPr bwMode="gray">
          <a:xfrm>
            <a:off x="269875" y="820352"/>
            <a:ext cx="101536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userDrawn="1"/>
        </p:nvSpPr>
        <p:spPr bwMode="gray">
          <a:xfrm>
            <a:off x="269877" y="7156706"/>
            <a:ext cx="318997" cy="198457"/>
          </a:xfrm>
          <a:prstGeom prst="rect">
            <a:avLst/>
          </a:prstGeom>
          <a:noFill/>
        </p:spPr>
        <p:txBody>
          <a:bodyPr wrap="square" lIns="0" tIns="0" rIns="0" bIns="0" rtlCol="0">
            <a:noAutofit/>
          </a:bodyPr>
          <a:lstStyle/>
          <a:p>
            <a:fld id="{4F56C437-17A2-4A15-8C42-3AD576A5838E}" type="slidenum">
              <a:rPr lang="en-GB" sz="702" noProof="0" smtClean="0"/>
              <a:t>‹#›</a:t>
            </a:fld>
            <a:endParaRPr lang="en-GB" sz="702" noProof="0"/>
          </a:p>
        </p:txBody>
      </p:sp>
      <p:pic>
        <p:nvPicPr>
          <p:cNvPr id="12" name="Bild 2" descr="PPT_Logo.pdf"/>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41972" y="206098"/>
            <a:ext cx="921229" cy="525760"/>
          </a:xfrm>
          <a:prstGeom prst="rect">
            <a:avLst/>
          </a:prstGeom>
        </p:spPr>
      </p:pic>
      <p:sp>
        <p:nvSpPr>
          <p:cNvPr id="11" name="Rechteck 10">
            <a:extLst>
              <a:ext uri="{FF2B5EF4-FFF2-40B4-BE49-F238E27FC236}">
                <a16:creationId xmlns:a16="http://schemas.microsoft.com/office/drawing/2014/main" id="{88A607CA-1CBC-40D4-8AED-E84DDE562656}"/>
              </a:ext>
            </a:extLst>
          </p:cNvPr>
          <p:cNvSpPr/>
          <p:nvPr userDrawn="1"/>
        </p:nvSpPr>
        <p:spPr>
          <a:xfrm>
            <a:off x="-1494058" y="661576"/>
            <a:ext cx="1259999" cy="493993"/>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prstTxWarp prst="textNoShape">
              <a:avLst/>
            </a:prstTxWarp>
            <a:noAutofit/>
          </a:bodyPr>
          <a:lstStyle/>
          <a:p>
            <a:pPr>
              <a:lnSpc>
                <a:spcPct val="110000"/>
              </a:lnSpc>
              <a:buClr>
                <a:schemeClr val="accent1"/>
              </a:buClr>
            </a:pPr>
            <a:r>
              <a:rPr lang="en-GB" sz="789" dirty="0" err="1">
                <a:solidFill>
                  <a:schemeClr val="bg1"/>
                </a:solidFill>
              </a:rPr>
              <a:t>CoolGrey</a:t>
            </a:r>
            <a:endParaRPr lang="en-GB" sz="789" dirty="0">
              <a:solidFill>
                <a:schemeClr val="bg1"/>
              </a:solidFill>
            </a:endParaRPr>
          </a:p>
          <a:p>
            <a:pPr>
              <a:lnSpc>
                <a:spcPct val="110000"/>
              </a:lnSpc>
              <a:buClr>
                <a:schemeClr val="accent1"/>
              </a:buClr>
            </a:pPr>
            <a:r>
              <a:rPr lang="en-GB" sz="789" dirty="0">
                <a:solidFill>
                  <a:schemeClr val="bg1"/>
                </a:solidFill>
              </a:rPr>
              <a:t>R120 G120 B120</a:t>
            </a:r>
          </a:p>
        </p:txBody>
      </p:sp>
      <p:sp>
        <p:nvSpPr>
          <p:cNvPr id="13" name="Rechteck 12">
            <a:extLst>
              <a:ext uri="{FF2B5EF4-FFF2-40B4-BE49-F238E27FC236}">
                <a16:creationId xmlns:a16="http://schemas.microsoft.com/office/drawing/2014/main" id="{4670A614-EE77-4D4D-A82E-DB97785CDA94}"/>
              </a:ext>
            </a:extLst>
          </p:cNvPr>
          <p:cNvSpPr/>
          <p:nvPr userDrawn="1"/>
        </p:nvSpPr>
        <p:spPr>
          <a:xfrm>
            <a:off x="-1494061" y="7067271"/>
            <a:ext cx="1260000" cy="493993"/>
          </a:xfrm>
          <a:prstGeom prst="rect">
            <a:avLst/>
          </a:prstGeom>
          <a:solidFill>
            <a:schemeClr val="bg1"/>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prstTxWarp prst="textNoShape">
              <a:avLst/>
            </a:prstTxWarp>
            <a:noAutofit/>
          </a:bodyPr>
          <a:lstStyle/>
          <a:p>
            <a:pPr>
              <a:lnSpc>
                <a:spcPct val="110000"/>
              </a:lnSpc>
              <a:buClr>
                <a:schemeClr val="accent1"/>
              </a:buClr>
            </a:pPr>
            <a:r>
              <a:rPr lang="en-GB" sz="789" dirty="0" err="1">
                <a:solidFill>
                  <a:schemeClr val="tx2"/>
                </a:solidFill>
              </a:rPr>
              <a:t>ClearWhite</a:t>
            </a:r>
            <a:endParaRPr lang="en-GB" sz="789" dirty="0">
              <a:solidFill>
                <a:schemeClr val="tx2"/>
              </a:solidFill>
            </a:endParaRPr>
          </a:p>
          <a:p>
            <a:pPr>
              <a:lnSpc>
                <a:spcPct val="110000"/>
              </a:lnSpc>
              <a:buClr>
                <a:schemeClr val="accent1"/>
              </a:buClr>
            </a:pPr>
            <a:r>
              <a:rPr lang="pt-BR" sz="789" dirty="0">
                <a:solidFill>
                  <a:schemeClr val="tx2"/>
                </a:solidFill>
              </a:rPr>
              <a:t>R255 G255 B255</a:t>
            </a:r>
          </a:p>
        </p:txBody>
      </p:sp>
      <p:sp>
        <p:nvSpPr>
          <p:cNvPr id="14" name="Rechteck 13">
            <a:extLst>
              <a:ext uri="{FF2B5EF4-FFF2-40B4-BE49-F238E27FC236}">
                <a16:creationId xmlns:a16="http://schemas.microsoft.com/office/drawing/2014/main" id="{3125DE24-BC53-463A-8446-F738DBD79F3C}"/>
              </a:ext>
            </a:extLst>
          </p:cNvPr>
          <p:cNvSpPr/>
          <p:nvPr userDrawn="1"/>
        </p:nvSpPr>
        <p:spPr>
          <a:xfrm>
            <a:off x="10917247" y="661576"/>
            <a:ext cx="1260000" cy="493993"/>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err="1">
                <a:solidFill>
                  <a:schemeClr val="bg1"/>
                </a:solidFill>
              </a:rPr>
              <a:t>WaterBlue</a:t>
            </a:r>
            <a:endParaRPr lang="en-GB" sz="789" dirty="0">
              <a:solidFill>
                <a:schemeClr val="bg1"/>
              </a:solidFill>
            </a:endParaRPr>
          </a:p>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pt-BR" sz="789" dirty="0">
                <a:solidFill>
                  <a:schemeClr val="bg1"/>
                </a:solidFill>
              </a:rPr>
              <a:t>R0 G90 B205</a:t>
            </a:r>
            <a:endParaRPr lang="en-GB" sz="789" dirty="0">
              <a:solidFill>
                <a:schemeClr val="bg1"/>
              </a:solidFill>
            </a:endParaRPr>
          </a:p>
        </p:txBody>
      </p:sp>
      <p:sp>
        <p:nvSpPr>
          <p:cNvPr id="15" name="Rechteck 14">
            <a:extLst>
              <a:ext uri="{FF2B5EF4-FFF2-40B4-BE49-F238E27FC236}">
                <a16:creationId xmlns:a16="http://schemas.microsoft.com/office/drawing/2014/main" id="{1D5F406D-A46A-46E9-AC02-74F17E375EC4}"/>
              </a:ext>
            </a:extLst>
          </p:cNvPr>
          <p:cNvSpPr/>
          <p:nvPr userDrawn="1"/>
        </p:nvSpPr>
        <p:spPr>
          <a:xfrm>
            <a:off x="10917245" y="1468642"/>
            <a:ext cx="1260000" cy="493993"/>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prstTxWarp prst="textNoShape">
              <a:avLst/>
            </a:prstTxWarp>
            <a:noAutofit/>
          </a:bodyPr>
          <a:lstStyle/>
          <a:p>
            <a:pPr>
              <a:lnSpc>
                <a:spcPct val="110000"/>
              </a:lnSpc>
              <a:buClr>
                <a:schemeClr val="accent1"/>
              </a:buClr>
            </a:pPr>
            <a:r>
              <a:rPr lang="en-GB" sz="789" dirty="0" err="1">
                <a:solidFill>
                  <a:schemeClr val="bg1"/>
                </a:solidFill>
              </a:rPr>
              <a:t>NaturalGreen</a:t>
            </a:r>
            <a:endParaRPr lang="en-GB" sz="789" dirty="0">
              <a:solidFill>
                <a:schemeClr val="bg1"/>
              </a:solidFill>
            </a:endParaRPr>
          </a:p>
          <a:p>
            <a:pPr>
              <a:lnSpc>
                <a:spcPct val="110000"/>
              </a:lnSpc>
              <a:buClr>
                <a:schemeClr val="accent1"/>
              </a:buClr>
            </a:pPr>
            <a:r>
              <a:rPr lang="pt-BR" sz="789" dirty="0">
                <a:solidFill>
                  <a:schemeClr val="bg1"/>
                </a:solidFill>
              </a:rPr>
              <a:t>R170 G200 B0</a:t>
            </a:r>
          </a:p>
        </p:txBody>
      </p:sp>
      <p:sp>
        <p:nvSpPr>
          <p:cNvPr id="16" name="Rechteck 15">
            <a:extLst>
              <a:ext uri="{FF2B5EF4-FFF2-40B4-BE49-F238E27FC236}">
                <a16:creationId xmlns:a16="http://schemas.microsoft.com/office/drawing/2014/main" id="{56C04AB6-7A07-4CF5-887A-13C6F318F9BC}"/>
              </a:ext>
            </a:extLst>
          </p:cNvPr>
          <p:cNvSpPr/>
          <p:nvPr userDrawn="1"/>
        </p:nvSpPr>
        <p:spPr>
          <a:xfrm>
            <a:off x="10917245" y="2275708"/>
            <a:ext cx="1260000" cy="493993"/>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prstTxWarp prst="textNoShape">
              <a:avLst/>
            </a:prstTxWarp>
            <a:noAutofit/>
          </a:bodyPr>
          <a:lstStyle/>
          <a:p>
            <a:pPr>
              <a:lnSpc>
                <a:spcPct val="110000"/>
              </a:lnSpc>
              <a:buClr>
                <a:schemeClr val="accent1"/>
              </a:buClr>
            </a:pPr>
            <a:r>
              <a:rPr lang="en-GB" sz="877" dirty="0" err="1">
                <a:solidFill>
                  <a:schemeClr val="bg1"/>
                </a:solidFill>
              </a:rPr>
              <a:t>VitalRed</a:t>
            </a:r>
            <a:endParaRPr lang="en-GB" sz="877" dirty="0">
              <a:solidFill>
                <a:schemeClr val="bg1"/>
              </a:solidFill>
            </a:endParaRPr>
          </a:p>
          <a:p>
            <a:pPr>
              <a:lnSpc>
                <a:spcPct val="110000"/>
              </a:lnSpc>
              <a:buClr>
                <a:schemeClr val="accent1"/>
              </a:buClr>
            </a:pPr>
            <a:r>
              <a:rPr lang="pt-BR" sz="877" dirty="0">
                <a:solidFill>
                  <a:schemeClr val="bg1"/>
                </a:solidFill>
              </a:rPr>
              <a:t>R245 G65 B0</a:t>
            </a:r>
          </a:p>
        </p:txBody>
      </p:sp>
      <p:grpSp>
        <p:nvGrpSpPr>
          <p:cNvPr id="17" name="Gruppieren 16">
            <a:extLst>
              <a:ext uri="{FF2B5EF4-FFF2-40B4-BE49-F238E27FC236}">
                <a16:creationId xmlns:a16="http://schemas.microsoft.com/office/drawing/2014/main" id="{679F6EBF-18A4-4236-95B1-7820DC5256E9}"/>
              </a:ext>
            </a:extLst>
          </p:cNvPr>
          <p:cNvGrpSpPr/>
          <p:nvPr userDrawn="1"/>
        </p:nvGrpSpPr>
        <p:grpSpPr>
          <a:xfrm>
            <a:off x="-1764103" y="3457698"/>
            <a:ext cx="1530041" cy="1302238"/>
            <a:chOff x="-2011067" y="3074110"/>
            <a:chExt cx="1744238" cy="1181119"/>
          </a:xfrm>
        </p:grpSpPr>
        <p:sp>
          <p:nvSpPr>
            <p:cNvPr id="18" name="Rechteck 17">
              <a:extLst>
                <a:ext uri="{FF2B5EF4-FFF2-40B4-BE49-F238E27FC236}">
                  <a16:creationId xmlns:a16="http://schemas.microsoft.com/office/drawing/2014/main" id="{4F75E5FB-C59A-4A7E-AB0A-773BBD3AEA21}"/>
                </a:ext>
              </a:extLst>
            </p:cNvPr>
            <p:cNvSpPr/>
            <p:nvPr userDrawn="1"/>
          </p:nvSpPr>
          <p:spPr>
            <a:xfrm>
              <a:off x="-1703220" y="3074110"/>
              <a:ext cx="1436391" cy="448047"/>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buClr>
                  <a:schemeClr val="accent1"/>
                </a:buClr>
              </a:pPr>
              <a:r>
                <a:rPr lang="en-GB" sz="789" dirty="0" err="1">
                  <a:solidFill>
                    <a:schemeClr val="bg1"/>
                  </a:solidFill>
                </a:rPr>
                <a:t>TechnicYello</a:t>
              </a:r>
              <a:endParaRPr lang="en-GB" sz="789" dirty="0">
                <a:solidFill>
                  <a:schemeClr val="bg1"/>
                </a:solidFill>
              </a:endParaRPr>
            </a:p>
            <a:p>
              <a:pPr>
                <a:lnSpc>
                  <a:spcPct val="110000"/>
                </a:lnSpc>
                <a:buClr>
                  <a:schemeClr val="accent1"/>
                </a:buClr>
              </a:pPr>
              <a:r>
                <a:rPr lang="pt-BR" sz="789" dirty="0">
                  <a:solidFill>
                    <a:schemeClr val="bg1"/>
                  </a:solidFill>
                </a:rPr>
                <a:t>R255 G180 B0</a:t>
              </a:r>
            </a:p>
          </p:txBody>
        </p:sp>
        <p:grpSp>
          <p:nvGrpSpPr>
            <p:cNvPr id="19" name="Gruppieren 18">
              <a:extLst>
                <a:ext uri="{FF2B5EF4-FFF2-40B4-BE49-F238E27FC236}">
                  <a16:creationId xmlns:a16="http://schemas.microsoft.com/office/drawing/2014/main" id="{FB6F4005-79B7-4756-BF29-6B4DD5903508}"/>
                </a:ext>
              </a:extLst>
            </p:cNvPr>
            <p:cNvGrpSpPr/>
            <p:nvPr userDrawn="1"/>
          </p:nvGrpSpPr>
          <p:grpSpPr>
            <a:xfrm>
              <a:off x="-2011067" y="3675662"/>
              <a:ext cx="1744238" cy="579567"/>
              <a:chOff x="3995030" y="2761811"/>
              <a:chExt cx="1720725" cy="508463"/>
            </a:xfrm>
          </p:grpSpPr>
          <p:sp>
            <p:nvSpPr>
              <p:cNvPr id="20" name="Rechteck 19">
                <a:extLst>
                  <a:ext uri="{FF2B5EF4-FFF2-40B4-BE49-F238E27FC236}">
                    <a16:creationId xmlns:a16="http://schemas.microsoft.com/office/drawing/2014/main" id="{079F3A31-AEEB-4444-AD48-67DF1F046F2A}"/>
                  </a:ext>
                </a:extLst>
              </p:cNvPr>
              <p:cNvSpPr/>
              <p:nvPr userDrawn="1"/>
            </p:nvSpPr>
            <p:spPr>
              <a:xfrm>
                <a:off x="3995030" y="2761811"/>
                <a:ext cx="1720725" cy="196539"/>
              </a:xfrm>
              <a:prstGeom prst="rect">
                <a:avLst/>
              </a:prstGeom>
              <a:solidFill>
                <a:srgbClr val="FFBF4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70% </a:t>
                </a:r>
                <a:r>
                  <a:rPr lang="pt-BR" sz="789" dirty="0">
                    <a:solidFill>
                      <a:schemeClr val="tx1"/>
                    </a:solidFill>
                  </a:rPr>
                  <a:t>R255 G191 B76</a:t>
                </a:r>
              </a:p>
            </p:txBody>
          </p:sp>
          <p:sp>
            <p:nvSpPr>
              <p:cNvPr id="21" name="Rechteck 20">
                <a:extLst>
                  <a:ext uri="{FF2B5EF4-FFF2-40B4-BE49-F238E27FC236}">
                    <a16:creationId xmlns:a16="http://schemas.microsoft.com/office/drawing/2014/main" id="{077899DA-A5BB-42D2-82E1-068C2369D0D6}"/>
                  </a:ext>
                </a:extLst>
              </p:cNvPr>
              <p:cNvSpPr/>
              <p:nvPr userDrawn="1"/>
            </p:nvSpPr>
            <p:spPr>
              <a:xfrm>
                <a:off x="3995030" y="3073735"/>
                <a:ext cx="1720725" cy="196539"/>
              </a:xfrm>
              <a:prstGeom prst="rect">
                <a:avLst/>
              </a:prstGeom>
              <a:solidFill>
                <a:srgbClr val="FFD18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50% </a:t>
                </a:r>
                <a:r>
                  <a:rPr lang="pt-BR" sz="789" dirty="0">
                    <a:solidFill>
                      <a:schemeClr val="tx1"/>
                    </a:solidFill>
                  </a:rPr>
                  <a:t>R255 G209 B128</a:t>
                </a:r>
              </a:p>
            </p:txBody>
          </p:sp>
        </p:grpSp>
      </p:grpSp>
      <p:grpSp>
        <p:nvGrpSpPr>
          <p:cNvPr id="22" name="Gruppieren 21">
            <a:extLst>
              <a:ext uri="{FF2B5EF4-FFF2-40B4-BE49-F238E27FC236}">
                <a16:creationId xmlns:a16="http://schemas.microsoft.com/office/drawing/2014/main" id="{564F9929-A0B5-4279-9DD4-FABC9013B14C}"/>
              </a:ext>
            </a:extLst>
          </p:cNvPr>
          <p:cNvGrpSpPr/>
          <p:nvPr userDrawn="1"/>
        </p:nvGrpSpPr>
        <p:grpSpPr>
          <a:xfrm>
            <a:off x="-1764102" y="1468642"/>
            <a:ext cx="1530042" cy="1675982"/>
            <a:chOff x="-2011067" y="1216730"/>
            <a:chExt cx="1744239" cy="1520101"/>
          </a:xfrm>
        </p:grpSpPr>
        <p:sp>
          <p:nvSpPr>
            <p:cNvPr id="23" name="Rechteck 22">
              <a:extLst>
                <a:ext uri="{FF2B5EF4-FFF2-40B4-BE49-F238E27FC236}">
                  <a16:creationId xmlns:a16="http://schemas.microsoft.com/office/drawing/2014/main" id="{51812A1F-1612-4E4D-93AC-FE2E1467A902}"/>
                </a:ext>
              </a:extLst>
            </p:cNvPr>
            <p:cNvSpPr/>
            <p:nvPr userDrawn="1"/>
          </p:nvSpPr>
          <p:spPr>
            <a:xfrm>
              <a:off x="-1703221" y="1216730"/>
              <a:ext cx="1436393" cy="448047"/>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buClr>
                  <a:schemeClr val="accent1"/>
                </a:buClr>
              </a:pPr>
              <a:r>
                <a:rPr lang="en-GB" sz="789" dirty="0" err="1">
                  <a:solidFill>
                    <a:schemeClr val="bg1"/>
                  </a:solidFill>
                </a:rPr>
                <a:t>GunMetal</a:t>
              </a:r>
              <a:endParaRPr lang="en-GB" sz="789" dirty="0">
                <a:solidFill>
                  <a:schemeClr val="bg1"/>
                </a:solidFill>
              </a:endParaRPr>
            </a:p>
            <a:p>
              <a:pPr>
                <a:lnSpc>
                  <a:spcPct val="110000"/>
                </a:lnSpc>
                <a:buClr>
                  <a:schemeClr val="accent1"/>
                </a:buClr>
              </a:pPr>
              <a:r>
                <a:rPr lang="pt-BR" sz="789" dirty="0">
                  <a:solidFill>
                    <a:schemeClr val="bg1"/>
                  </a:solidFill>
                </a:rPr>
                <a:t>R80 G80 B80</a:t>
              </a:r>
              <a:endParaRPr lang="en-GB" sz="789" dirty="0">
                <a:solidFill>
                  <a:schemeClr val="bg1"/>
                </a:solidFill>
              </a:endParaRPr>
            </a:p>
          </p:txBody>
        </p:sp>
        <p:grpSp>
          <p:nvGrpSpPr>
            <p:cNvPr id="24" name="Gruppieren 23">
              <a:extLst>
                <a:ext uri="{FF2B5EF4-FFF2-40B4-BE49-F238E27FC236}">
                  <a16:creationId xmlns:a16="http://schemas.microsoft.com/office/drawing/2014/main" id="{DFC2443B-A316-491E-B172-2465CD581CF9}"/>
                </a:ext>
              </a:extLst>
            </p:cNvPr>
            <p:cNvGrpSpPr/>
            <p:nvPr userDrawn="1"/>
          </p:nvGrpSpPr>
          <p:grpSpPr>
            <a:xfrm>
              <a:off x="-2011067" y="1827637"/>
              <a:ext cx="1744238" cy="909194"/>
              <a:chOff x="2142344" y="2751935"/>
              <a:chExt cx="1720725" cy="797649"/>
            </a:xfrm>
          </p:grpSpPr>
          <p:sp>
            <p:nvSpPr>
              <p:cNvPr id="25" name="Rechteck 24">
                <a:extLst>
                  <a:ext uri="{FF2B5EF4-FFF2-40B4-BE49-F238E27FC236}">
                    <a16:creationId xmlns:a16="http://schemas.microsoft.com/office/drawing/2014/main" id="{4D4B2C21-1D53-4EA1-8D51-0C475B331014}"/>
                  </a:ext>
                </a:extLst>
              </p:cNvPr>
              <p:cNvSpPr/>
              <p:nvPr userDrawn="1"/>
            </p:nvSpPr>
            <p:spPr>
              <a:xfrm>
                <a:off x="2142344" y="2751935"/>
                <a:ext cx="1720725" cy="196539"/>
              </a:xfrm>
              <a:prstGeom prst="rect">
                <a:avLst/>
              </a:prstGeom>
              <a:solidFill>
                <a:srgbClr val="78787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70% </a:t>
                </a:r>
                <a:r>
                  <a:rPr lang="pt-BR" sz="789" dirty="0">
                    <a:solidFill>
                      <a:schemeClr val="tx1"/>
                    </a:solidFill>
                  </a:rPr>
                  <a:t>R120 G120 B120</a:t>
                </a:r>
              </a:p>
            </p:txBody>
          </p:sp>
          <p:sp>
            <p:nvSpPr>
              <p:cNvPr id="26" name="Rechteck 25">
                <a:extLst>
                  <a:ext uri="{FF2B5EF4-FFF2-40B4-BE49-F238E27FC236}">
                    <a16:creationId xmlns:a16="http://schemas.microsoft.com/office/drawing/2014/main" id="{94972625-4880-4B97-A601-B3C9A290607D}"/>
                  </a:ext>
                </a:extLst>
              </p:cNvPr>
              <p:cNvSpPr/>
              <p:nvPr userDrawn="1"/>
            </p:nvSpPr>
            <p:spPr>
              <a:xfrm>
                <a:off x="2142344" y="3045991"/>
                <a:ext cx="1720725" cy="196539"/>
              </a:xfrm>
              <a:prstGeom prst="rect">
                <a:avLst/>
              </a:prstGeom>
              <a:solidFill>
                <a:srgbClr val="A6A6A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50% </a:t>
                </a:r>
                <a:r>
                  <a:rPr lang="pt-BR" sz="789" dirty="0">
                    <a:solidFill>
                      <a:schemeClr val="tx1"/>
                    </a:solidFill>
                  </a:rPr>
                  <a:t>R166 G166 B166</a:t>
                </a:r>
              </a:p>
            </p:txBody>
          </p:sp>
          <p:sp>
            <p:nvSpPr>
              <p:cNvPr id="27" name="Rechteck 26">
                <a:extLst>
                  <a:ext uri="{FF2B5EF4-FFF2-40B4-BE49-F238E27FC236}">
                    <a16:creationId xmlns:a16="http://schemas.microsoft.com/office/drawing/2014/main" id="{0CCE3D95-A840-402F-AF7F-454EFB339153}"/>
                  </a:ext>
                </a:extLst>
              </p:cNvPr>
              <p:cNvSpPr/>
              <p:nvPr userDrawn="1"/>
            </p:nvSpPr>
            <p:spPr>
              <a:xfrm>
                <a:off x="2142344" y="3353045"/>
                <a:ext cx="1720725" cy="196539"/>
              </a:xfrm>
              <a:prstGeom prst="rect">
                <a:avLst/>
              </a:prstGeom>
              <a:solidFill>
                <a:srgbClr val="CCCC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30% </a:t>
                </a:r>
                <a:r>
                  <a:rPr lang="pt-BR" sz="789" dirty="0">
                    <a:solidFill>
                      <a:schemeClr val="tx1"/>
                    </a:solidFill>
                  </a:rPr>
                  <a:t>R204 G204 B204</a:t>
                </a:r>
              </a:p>
            </p:txBody>
          </p:sp>
        </p:grpSp>
      </p:grpSp>
      <p:grpSp>
        <p:nvGrpSpPr>
          <p:cNvPr id="28" name="Gruppieren 27">
            <a:extLst>
              <a:ext uri="{FF2B5EF4-FFF2-40B4-BE49-F238E27FC236}">
                <a16:creationId xmlns:a16="http://schemas.microsoft.com/office/drawing/2014/main" id="{BD5E5647-1D21-4609-876D-21369364FA36}"/>
              </a:ext>
            </a:extLst>
          </p:cNvPr>
          <p:cNvGrpSpPr/>
          <p:nvPr userDrawn="1"/>
        </p:nvGrpSpPr>
        <p:grpSpPr>
          <a:xfrm>
            <a:off x="-1764103" y="5073009"/>
            <a:ext cx="1530041" cy="1681190"/>
            <a:chOff x="-2011067" y="4570178"/>
            <a:chExt cx="1744238" cy="1524825"/>
          </a:xfrm>
        </p:grpSpPr>
        <p:sp>
          <p:nvSpPr>
            <p:cNvPr id="29" name="Rechteck 28">
              <a:extLst>
                <a:ext uri="{FF2B5EF4-FFF2-40B4-BE49-F238E27FC236}">
                  <a16:creationId xmlns:a16="http://schemas.microsoft.com/office/drawing/2014/main" id="{5449BCE1-0CF7-4465-BB20-4B47CE2D6BA2}"/>
                </a:ext>
              </a:extLst>
            </p:cNvPr>
            <p:cNvSpPr/>
            <p:nvPr userDrawn="1"/>
          </p:nvSpPr>
          <p:spPr>
            <a:xfrm>
              <a:off x="-1703222" y="4570178"/>
              <a:ext cx="1436393" cy="448047"/>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buClr>
                  <a:schemeClr val="accent1"/>
                </a:buClr>
              </a:pPr>
              <a:r>
                <a:rPr lang="en-GB" sz="789" dirty="0" err="1">
                  <a:solidFill>
                    <a:schemeClr val="bg1"/>
                  </a:solidFill>
                </a:rPr>
                <a:t>WiloGreen</a:t>
              </a:r>
              <a:endParaRPr lang="en-GB" sz="789" dirty="0">
                <a:solidFill>
                  <a:schemeClr val="bg1"/>
                </a:solidFill>
              </a:endParaRPr>
            </a:p>
            <a:p>
              <a:pPr>
                <a:lnSpc>
                  <a:spcPct val="110000"/>
                </a:lnSpc>
                <a:buClr>
                  <a:schemeClr val="accent1"/>
                </a:buClr>
              </a:pPr>
              <a:r>
                <a:rPr lang="pt-BR" sz="789" dirty="0">
                  <a:solidFill>
                    <a:schemeClr val="bg1"/>
                  </a:solidFill>
                </a:rPr>
                <a:t>R0 G156 B130</a:t>
              </a:r>
            </a:p>
          </p:txBody>
        </p:sp>
        <p:grpSp>
          <p:nvGrpSpPr>
            <p:cNvPr id="30" name="Gruppieren 29">
              <a:extLst>
                <a:ext uri="{FF2B5EF4-FFF2-40B4-BE49-F238E27FC236}">
                  <a16:creationId xmlns:a16="http://schemas.microsoft.com/office/drawing/2014/main" id="{9A7DC65E-442C-408E-A6E8-F8BE6656DAAD}"/>
                </a:ext>
              </a:extLst>
            </p:cNvPr>
            <p:cNvGrpSpPr/>
            <p:nvPr userDrawn="1"/>
          </p:nvGrpSpPr>
          <p:grpSpPr>
            <a:xfrm>
              <a:off x="-2011067" y="5176596"/>
              <a:ext cx="1744238" cy="918407"/>
              <a:chOff x="5853743" y="2762008"/>
              <a:chExt cx="1720725" cy="805732"/>
            </a:xfrm>
          </p:grpSpPr>
          <p:sp>
            <p:nvSpPr>
              <p:cNvPr id="31" name="Rechteck 30">
                <a:extLst>
                  <a:ext uri="{FF2B5EF4-FFF2-40B4-BE49-F238E27FC236}">
                    <a16:creationId xmlns:a16="http://schemas.microsoft.com/office/drawing/2014/main" id="{8EA1ED78-3F73-4E56-8883-8DD61F5AF788}"/>
                  </a:ext>
                </a:extLst>
              </p:cNvPr>
              <p:cNvSpPr/>
              <p:nvPr userDrawn="1"/>
            </p:nvSpPr>
            <p:spPr>
              <a:xfrm>
                <a:off x="5853743" y="2762008"/>
                <a:ext cx="1720725" cy="196539"/>
              </a:xfrm>
              <a:prstGeom prst="rect">
                <a:avLst/>
              </a:prstGeom>
              <a:solidFill>
                <a:srgbClr val="4DBA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70% </a:t>
                </a:r>
                <a:r>
                  <a:rPr lang="pt-BR" sz="789" dirty="0">
                    <a:solidFill>
                      <a:schemeClr val="tx1"/>
                    </a:solidFill>
                  </a:rPr>
                  <a:t>R77 G186 B168</a:t>
                </a:r>
              </a:p>
            </p:txBody>
          </p:sp>
          <p:sp>
            <p:nvSpPr>
              <p:cNvPr id="32" name="Rechteck 31">
                <a:extLst>
                  <a:ext uri="{FF2B5EF4-FFF2-40B4-BE49-F238E27FC236}">
                    <a16:creationId xmlns:a16="http://schemas.microsoft.com/office/drawing/2014/main" id="{A7321BE0-6D66-4E69-8684-8F9E770CA861}"/>
                  </a:ext>
                </a:extLst>
              </p:cNvPr>
              <p:cNvSpPr/>
              <p:nvPr userDrawn="1"/>
            </p:nvSpPr>
            <p:spPr>
              <a:xfrm>
                <a:off x="5853743" y="3056816"/>
                <a:ext cx="1720725" cy="196539"/>
              </a:xfrm>
              <a:prstGeom prst="rect">
                <a:avLst/>
              </a:prstGeom>
              <a:solidFill>
                <a:srgbClr val="80CEC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50% </a:t>
                </a:r>
                <a:r>
                  <a:rPr lang="pt-BR" sz="789" dirty="0">
                    <a:solidFill>
                      <a:schemeClr val="tx1"/>
                    </a:solidFill>
                  </a:rPr>
                  <a:t>R128 G206 B193</a:t>
                </a:r>
              </a:p>
            </p:txBody>
          </p:sp>
          <p:sp>
            <p:nvSpPr>
              <p:cNvPr id="33" name="Rechteck 32">
                <a:extLst>
                  <a:ext uri="{FF2B5EF4-FFF2-40B4-BE49-F238E27FC236}">
                    <a16:creationId xmlns:a16="http://schemas.microsoft.com/office/drawing/2014/main" id="{D461CF7A-83C4-4E2F-AF68-158C0129A51E}"/>
                  </a:ext>
                </a:extLst>
              </p:cNvPr>
              <p:cNvSpPr/>
              <p:nvPr userDrawn="1"/>
            </p:nvSpPr>
            <p:spPr>
              <a:xfrm>
                <a:off x="5853743" y="3371201"/>
                <a:ext cx="1720725" cy="196539"/>
              </a:xfrm>
              <a:prstGeom prst="rect">
                <a:avLst/>
              </a:prstGeom>
              <a:solidFill>
                <a:srgbClr val="B3E1D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30% </a:t>
                </a:r>
                <a:r>
                  <a:rPr lang="pt-BR" sz="789" dirty="0">
                    <a:solidFill>
                      <a:schemeClr val="tx1"/>
                    </a:solidFill>
                  </a:rPr>
                  <a:t>R179 G225 B218</a:t>
                </a:r>
              </a:p>
            </p:txBody>
          </p:sp>
        </p:grpSp>
      </p:grpSp>
      <p:sp>
        <p:nvSpPr>
          <p:cNvPr id="34" name="Textfeld 33">
            <a:extLst>
              <a:ext uri="{FF2B5EF4-FFF2-40B4-BE49-F238E27FC236}">
                <a16:creationId xmlns:a16="http://schemas.microsoft.com/office/drawing/2014/main" id="{922231E3-DFFD-409D-BA1A-E8587D487900}"/>
              </a:ext>
            </a:extLst>
          </p:cNvPr>
          <p:cNvSpPr txBox="1"/>
          <p:nvPr userDrawn="1"/>
        </p:nvSpPr>
        <p:spPr>
          <a:xfrm>
            <a:off x="-1494062" y="17610"/>
            <a:ext cx="1155889" cy="424860"/>
          </a:xfrm>
          <a:prstGeom prst="rect">
            <a:avLst/>
          </a:prstGeom>
          <a:noFill/>
        </p:spPr>
        <p:txBody>
          <a:bodyPr wrap="square" lIns="0" tIns="0" rIns="0" bIns="0" rtlCol="0">
            <a:spAutoFit/>
          </a:bodyPr>
          <a:lstStyle/>
          <a:p>
            <a:pPr marL="0" indent="0">
              <a:lnSpc>
                <a:spcPct val="110000"/>
              </a:lnSpc>
              <a:buClr>
                <a:schemeClr val="accent1"/>
              </a:buClr>
              <a:buFont typeface="Verdana" pitchFamily="34" charset="0"/>
              <a:buNone/>
            </a:pPr>
            <a:r>
              <a:rPr lang="de-DE" sz="1316" b="1" dirty="0"/>
              <a:t>Primary Colours</a:t>
            </a:r>
          </a:p>
        </p:txBody>
      </p:sp>
      <p:sp>
        <p:nvSpPr>
          <p:cNvPr id="35" name="Textfeld 34">
            <a:extLst>
              <a:ext uri="{FF2B5EF4-FFF2-40B4-BE49-F238E27FC236}">
                <a16:creationId xmlns:a16="http://schemas.microsoft.com/office/drawing/2014/main" id="{1DC81038-9835-4DF0-8022-AE87ED84E73D}"/>
              </a:ext>
            </a:extLst>
          </p:cNvPr>
          <p:cNvSpPr txBox="1"/>
          <p:nvPr userDrawn="1"/>
        </p:nvSpPr>
        <p:spPr>
          <a:xfrm>
            <a:off x="10946979" y="17610"/>
            <a:ext cx="1260000" cy="424860"/>
          </a:xfrm>
          <a:prstGeom prst="rect">
            <a:avLst/>
          </a:prstGeom>
          <a:noFill/>
        </p:spPr>
        <p:txBody>
          <a:bodyPr wrap="square" lIns="0" tIns="0" rIns="0" bIns="0" rtlCol="0">
            <a:spAutoFit/>
          </a:bodyPr>
          <a:lstStyle/>
          <a:p>
            <a:pPr marL="0" indent="0">
              <a:lnSpc>
                <a:spcPct val="110000"/>
              </a:lnSpc>
              <a:buClr>
                <a:schemeClr val="accent1"/>
              </a:buClr>
              <a:buFont typeface="Verdana" pitchFamily="34" charset="0"/>
              <a:buNone/>
            </a:pPr>
            <a:r>
              <a:rPr lang="de-DE" sz="1316" b="1" dirty="0" err="1"/>
              <a:t>Secondary</a:t>
            </a:r>
            <a:r>
              <a:rPr lang="de-DE" sz="1316" b="1" dirty="0"/>
              <a:t> Colours</a:t>
            </a:r>
          </a:p>
        </p:txBody>
      </p:sp>
    </p:spTree>
    <p:extLst>
      <p:ext uri="{BB962C8B-B14F-4D97-AF65-F5344CB8AC3E}">
        <p14:creationId xmlns:p14="http://schemas.microsoft.com/office/powerpoint/2010/main" val="222232477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Lst>
  <p:hf sldNum="0" hdr="0"/>
  <p:txStyles>
    <p:titleStyle>
      <a:lvl1pPr algn="l" defTabSz="1042881" rtl="0" eaLnBrk="1" latinLnBrk="0" hangingPunct="1">
        <a:spcBef>
          <a:spcPct val="0"/>
        </a:spcBef>
        <a:buNone/>
        <a:defRPr sz="1754" b="1" kern="1200">
          <a:solidFill>
            <a:schemeClr val="accent2"/>
          </a:solidFill>
          <a:latin typeface="+mj-lt"/>
          <a:ea typeface="+mj-ea"/>
          <a:cs typeface="+mj-cs"/>
        </a:defRPr>
      </a:lvl1pPr>
    </p:titleStyle>
    <p:bodyStyle>
      <a:lvl1pPr marL="204594" indent="-204594" algn="l" defTabSz="1042881" rtl="0" eaLnBrk="1" latinLnBrk="0" hangingPunct="1">
        <a:lnSpc>
          <a:spcPct val="110000"/>
        </a:lnSpc>
        <a:spcBef>
          <a:spcPts val="0"/>
        </a:spcBef>
        <a:spcAft>
          <a:spcPts val="600"/>
        </a:spcAft>
        <a:buClr>
          <a:schemeClr val="accent1"/>
        </a:buClr>
        <a:buFont typeface="Verdana" pitchFamily="34" charset="0"/>
        <a:buChar char="•"/>
        <a:defRPr sz="1316" kern="1200">
          <a:solidFill>
            <a:schemeClr val="tx1"/>
          </a:solidFill>
          <a:latin typeface="+mn-lt"/>
          <a:ea typeface="+mn-ea"/>
          <a:cs typeface="+mn-cs"/>
        </a:defRPr>
      </a:lvl1pPr>
      <a:lvl2pPr marL="452640" indent="-248048" algn="l" defTabSz="1042881" rtl="0" eaLnBrk="1" latinLnBrk="0" hangingPunct="1">
        <a:lnSpc>
          <a:spcPct val="110000"/>
        </a:lnSpc>
        <a:spcBef>
          <a:spcPts val="0"/>
        </a:spcBef>
        <a:spcAft>
          <a:spcPts val="600"/>
        </a:spcAft>
        <a:buClr>
          <a:schemeClr val="accent1"/>
        </a:buClr>
        <a:buFont typeface="Verdana" pitchFamily="34" charset="0"/>
        <a:buChar char="−"/>
        <a:defRPr sz="1316" kern="1200">
          <a:solidFill>
            <a:schemeClr val="tx1"/>
          </a:solidFill>
          <a:latin typeface="+mn-lt"/>
          <a:ea typeface="+mn-ea"/>
          <a:cs typeface="+mn-cs"/>
        </a:defRPr>
      </a:lvl2pPr>
      <a:lvl3pPr marL="713359" indent="-244426" algn="l" defTabSz="1042881" rtl="0" eaLnBrk="1" latinLnBrk="0" hangingPunct="1">
        <a:lnSpc>
          <a:spcPct val="110000"/>
        </a:lnSpc>
        <a:spcBef>
          <a:spcPts val="0"/>
        </a:spcBef>
        <a:spcAft>
          <a:spcPts val="600"/>
        </a:spcAft>
        <a:buClr>
          <a:schemeClr val="accent1"/>
        </a:buClr>
        <a:buFont typeface="Verdana" pitchFamily="34" charset="0"/>
        <a:buChar char="−"/>
        <a:defRPr sz="1316" kern="1200">
          <a:solidFill>
            <a:schemeClr val="tx1"/>
          </a:solidFill>
          <a:latin typeface="+mn-lt"/>
          <a:ea typeface="+mn-ea"/>
          <a:cs typeface="+mn-cs"/>
        </a:defRPr>
      </a:lvl3pPr>
      <a:lvl4pPr marL="965029" indent="-251668" algn="l" defTabSz="1042881" rtl="0" eaLnBrk="1" latinLnBrk="0" hangingPunct="1">
        <a:lnSpc>
          <a:spcPct val="110000"/>
        </a:lnSpc>
        <a:spcBef>
          <a:spcPts val="0"/>
        </a:spcBef>
        <a:spcAft>
          <a:spcPts val="600"/>
        </a:spcAft>
        <a:buClr>
          <a:schemeClr val="accent1"/>
        </a:buClr>
        <a:buFont typeface="Verdana" pitchFamily="34" charset="0"/>
        <a:buChar char="−"/>
        <a:defRPr sz="1316" kern="1200">
          <a:solidFill>
            <a:schemeClr val="tx1"/>
          </a:solidFill>
          <a:latin typeface="+mn-lt"/>
          <a:ea typeface="+mn-ea"/>
          <a:cs typeface="+mn-cs"/>
        </a:defRPr>
      </a:lvl4pPr>
      <a:lvl5pPr marL="1225748" indent="-251668" algn="l" defTabSz="1042881" rtl="0" eaLnBrk="1" latinLnBrk="0" hangingPunct="1">
        <a:lnSpc>
          <a:spcPct val="110000"/>
        </a:lnSpc>
        <a:spcBef>
          <a:spcPts val="0"/>
        </a:spcBef>
        <a:spcAft>
          <a:spcPts val="600"/>
        </a:spcAft>
        <a:buClr>
          <a:schemeClr val="accent1"/>
        </a:buClr>
        <a:buFont typeface="Verdana" pitchFamily="34" charset="0"/>
        <a:buChar char="−"/>
        <a:defRPr sz="1316" kern="1200">
          <a:solidFill>
            <a:schemeClr val="tx1"/>
          </a:solidFill>
          <a:latin typeface="+mn-lt"/>
          <a:ea typeface="+mn-ea"/>
          <a:cs typeface="+mn-cs"/>
        </a:defRPr>
      </a:lvl5pPr>
      <a:lvl6pPr marL="2867924" indent="-260721" algn="l" defTabSz="1042881"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364" indent="-260721" algn="l" defTabSz="1042881"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0805" indent="-260721" algn="l" defTabSz="1042881"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246" indent="-260721" algn="l" defTabSz="1042881"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de-DE"/>
      </a:defPPr>
      <a:lvl1pPr marL="0" algn="l" defTabSz="1042881" rtl="0" eaLnBrk="1" latinLnBrk="0" hangingPunct="1">
        <a:defRPr sz="2100" kern="1200">
          <a:solidFill>
            <a:schemeClr val="tx1"/>
          </a:solidFill>
          <a:latin typeface="+mn-lt"/>
          <a:ea typeface="+mn-ea"/>
          <a:cs typeface="+mn-cs"/>
        </a:defRPr>
      </a:lvl1pPr>
      <a:lvl2pPr marL="521441" algn="l" defTabSz="1042881" rtl="0" eaLnBrk="1" latinLnBrk="0" hangingPunct="1">
        <a:defRPr sz="2100" kern="1200">
          <a:solidFill>
            <a:schemeClr val="tx1"/>
          </a:solidFill>
          <a:latin typeface="+mn-lt"/>
          <a:ea typeface="+mn-ea"/>
          <a:cs typeface="+mn-cs"/>
        </a:defRPr>
      </a:lvl2pPr>
      <a:lvl3pPr marL="1042881" algn="l" defTabSz="1042881" rtl="0" eaLnBrk="1" latinLnBrk="0" hangingPunct="1">
        <a:defRPr sz="2100" kern="1200">
          <a:solidFill>
            <a:schemeClr val="tx1"/>
          </a:solidFill>
          <a:latin typeface="+mn-lt"/>
          <a:ea typeface="+mn-ea"/>
          <a:cs typeface="+mn-cs"/>
        </a:defRPr>
      </a:lvl3pPr>
      <a:lvl4pPr marL="1564322" algn="l" defTabSz="1042881" rtl="0" eaLnBrk="1" latinLnBrk="0" hangingPunct="1">
        <a:defRPr sz="2100" kern="1200">
          <a:solidFill>
            <a:schemeClr val="tx1"/>
          </a:solidFill>
          <a:latin typeface="+mn-lt"/>
          <a:ea typeface="+mn-ea"/>
          <a:cs typeface="+mn-cs"/>
        </a:defRPr>
      </a:lvl4pPr>
      <a:lvl5pPr marL="2085762" algn="l" defTabSz="1042881" rtl="0" eaLnBrk="1" latinLnBrk="0" hangingPunct="1">
        <a:defRPr sz="2100" kern="1200">
          <a:solidFill>
            <a:schemeClr val="tx1"/>
          </a:solidFill>
          <a:latin typeface="+mn-lt"/>
          <a:ea typeface="+mn-ea"/>
          <a:cs typeface="+mn-cs"/>
        </a:defRPr>
      </a:lvl5pPr>
      <a:lvl6pPr marL="2607203" algn="l" defTabSz="1042881" rtl="0" eaLnBrk="1" latinLnBrk="0" hangingPunct="1">
        <a:defRPr sz="2100" kern="1200">
          <a:solidFill>
            <a:schemeClr val="tx1"/>
          </a:solidFill>
          <a:latin typeface="+mn-lt"/>
          <a:ea typeface="+mn-ea"/>
          <a:cs typeface="+mn-cs"/>
        </a:defRPr>
      </a:lvl6pPr>
      <a:lvl7pPr marL="3128644" algn="l" defTabSz="1042881" rtl="0" eaLnBrk="1" latinLnBrk="0" hangingPunct="1">
        <a:defRPr sz="2100" kern="1200">
          <a:solidFill>
            <a:schemeClr val="tx1"/>
          </a:solidFill>
          <a:latin typeface="+mn-lt"/>
          <a:ea typeface="+mn-ea"/>
          <a:cs typeface="+mn-cs"/>
        </a:defRPr>
      </a:lvl7pPr>
      <a:lvl8pPr marL="3650084" algn="l" defTabSz="1042881" rtl="0" eaLnBrk="1" latinLnBrk="0" hangingPunct="1">
        <a:defRPr sz="2100" kern="1200">
          <a:solidFill>
            <a:schemeClr val="tx1"/>
          </a:solidFill>
          <a:latin typeface="+mn-lt"/>
          <a:ea typeface="+mn-ea"/>
          <a:cs typeface="+mn-cs"/>
        </a:defRPr>
      </a:lvl8pPr>
      <a:lvl9pPr marL="4171525" algn="l" defTabSz="1042881" rtl="0" eaLnBrk="1" latinLnBrk="0" hangingPunct="1">
        <a:defRPr sz="21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269875" y="944546"/>
            <a:ext cx="10153650" cy="711218"/>
          </a:xfrm>
          <a:prstGeom prst="rect">
            <a:avLst/>
          </a:prstGeom>
        </p:spPr>
        <p:txBody>
          <a:bodyPr vert="horz" lIns="0" tIns="0" rIns="0" bIns="0" rtlCol="0" anchor="t" anchorCtr="0">
            <a:noAutofit/>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Textplatzhalter 2"/>
          <p:cNvSpPr>
            <a:spLocks noGrp="1"/>
          </p:cNvSpPr>
          <p:nvPr>
            <p:ph type="body" idx="1"/>
          </p:nvPr>
        </p:nvSpPr>
        <p:spPr bwMode="gray">
          <a:xfrm>
            <a:off x="269875" y="1743680"/>
            <a:ext cx="10153650" cy="5159217"/>
          </a:xfrm>
          <a:prstGeom prst="rect">
            <a:avLst/>
          </a:prstGeom>
        </p:spPr>
        <p:txBody>
          <a:bodyPr vert="horz" lIns="0" tIns="0" rIns="0" bIns="0" rtlCol="0" anchor="t" anchorCtr="0">
            <a:noAutofit/>
          </a:body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4" name="Datumsplatzhalter 3"/>
          <p:cNvSpPr>
            <a:spLocks noGrp="1"/>
          </p:cNvSpPr>
          <p:nvPr>
            <p:ph type="dt" sz="half" idx="2"/>
          </p:nvPr>
        </p:nvSpPr>
        <p:spPr bwMode="gray">
          <a:xfrm>
            <a:off x="8588762" y="7156706"/>
            <a:ext cx="1834765" cy="198457"/>
          </a:xfrm>
          <a:prstGeom prst="rect">
            <a:avLst/>
          </a:prstGeom>
          <a:noFill/>
        </p:spPr>
        <p:txBody>
          <a:bodyPr wrap="square" lIns="0" tIns="0" rIns="0" bIns="0" rtlCol="0">
            <a:noAutofit/>
          </a:bodyPr>
          <a:lstStyle>
            <a:lvl1pPr algn="r">
              <a:defRPr lang="de-DE" sz="702" smtClean="0"/>
            </a:lvl1pPr>
          </a:lstStyle>
          <a:p>
            <a:r>
              <a:rPr lang="LID4096"/>
              <a:t>Maj 2023</a:t>
            </a:r>
            <a:endParaRPr lang="de-DE"/>
          </a:p>
        </p:txBody>
      </p:sp>
      <p:sp>
        <p:nvSpPr>
          <p:cNvPr id="5" name="Fußzeilenplatzhalter 4"/>
          <p:cNvSpPr>
            <a:spLocks noGrp="1"/>
          </p:cNvSpPr>
          <p:nvPr>
            <p:ph type="ftr" sz="quarter" idx="3"/>
          </p:nvPr>
        </p:nvSpPr>
        <p:spPr bwMode="gray">
          <a:xfrm>
            <a:off x="588873" y="7156706"/>
            <a:ext cx="7915679" cy="198457"/>
          </a:xfrm>
          <a:prstGeom prst="rect">
            <a:avLst/>
          </a:prstGeom>
          <a:noFill/>
        </p:spPr>
        <p:txBody>
          <a:bodyPr wrap="square" lIns="0" tIns="0" rIns="0" bIns="0" rtlCol="0">
            <a:noAutofit/>
          </a:bodyPr>
          <a:lstStyle>
            <a:lvl1pPr>
              <a:defRPr lang="de-DE" sz="702"/>
            </a:lvl1pPr>
          </a:lstStyle>
          <a:p>
            <a:r>
              <a:rPr lang="en-US"/>
              <a:t>Wilo pumpna tehnika u sistemima daljinskog grejanja</a:t>
            </a:r>
            <a:endParaRPr lang="en-GB" dirty="0"/>
          </a:p>
        </p:txBody>
      </p:sp>
      <p:cxnSp>
        <p:nvCxnSpPr>
          <p:cNvPr id="8" name="Gerade Verbindung 7"/>
          <p:cNvCxnSpPr/>
          <p:nvPr userDrawn="1"/>
        </p:nvCxnSpPr>
        <p:spPr bwMode="gray">
          <a:xfrm>
            <a:off x="269875" y="7040763"/>
            <a:ext cx="1015365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Gerade Verbindung 8"/>
          <p:cNvCxnSpPr/>
          <p:nvPr userDrawn="1"/>
        </p:nvCxnSpPr>
        <p:spPr bwMode="gray">
          <a:xfrm>
            <a:off x="269875" y="820352"/>
            <a:ext cx="1015365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feld 9"/>
          <p:cNvSpPr txBox="1"/>
          <p:nvPr userDrawn="1"/>
        </p:nvSpPr>
        <p:spPr bwMode="gray">
          <a:xfrm>
            <a:off x="269877" y="7156706"/>
            <a:ext cx="318997" cy="198457"/>
          </a:xfrm>
          <a:prstGeom prst="rect">
            <a:avLst/>
          </a:prstGeom>
          <a:noFill/>
        </p:spPr>
        <p:txBody>
          <a:bodyPr wrap="square" lIns="0" tIns="0" rIns="0" bIns="0" rtlCol="0">
            <a:noAutofit/>
          </a:bodyPr>
          <a:lstStyle/>
          <a:p>
            <a:fld id="{4F56C437-17A2-4A15-8C42-3AD576A5838E}" type="slidenum">
              <a:rPr lang="en-GB" sz="702" noProof="0" smtClean="0"/>
              <a:t>‹#›</a:t>
            </a:fld>
            <a:endParaRPr lang="en-GB" sz="702" noProof="0"/>
          </a:p>
        </p:txBody>
      </p:sp>
      <p:pic>
        <p:nvPicPr>
          <p:cNvPr id="12" name="Bild 2" descr="PPT_Logo.pdf"/>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41972" y="206098"/>
            <a:ext cx="921229" cy="525760"/>
          </a:xfrm>
          <a:prstGeom prst="rect">
            <a:avLst/>
          </a:prstGeom>
        </p:spPr>
      </p:pic>
      <p:sp>
        <p:nvSpPr>
          <p:cNvPr id="11" name="Rechteck 10">
            <a:extLst>
              <a:ext uri="{FF2B5EF4-FFF2-40B4-BE49-F238E27FC236}">
                <a16:creationId xmlns:a16="http://schemas.microsoft.com/office/drawing/2014/main" id="{88A607CA-1CBC-40D4-8AED-E84DDE562656}"/>
              </a:ext>
            </a:extLst>
          </p:cNvPr>
          <p:cNvSpPr/>
          <p:nvPr userDrawn="1"/>
        </p:nvSpPr>
        <p:spPr>
          <a:xfrm>
            <a:off x="-1494058" y="661576"/>
            <a:ext cx="1259999" cy="493993"/>
          </a:xfrm>
          <a:prstGeom prst="rect">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prstTxWarp prst="textNoShape">
              <a:avLst/>
            </a:prstTxWarp>
            <a:noAutofit/>
          </a:bodyPr>
          <a:lstStyle/>
          <a:p>
            <a:pPr>
              <a:lnSpc>
                <a:spcPct val="110000"/>
              </a:lnSpc>
              <a:buClr>
                <a:schemeClr val="accent1"/>
              </a:buClr>
            </a:pPr>
            <a:r>
              <a:rPr lang="en-GB" sz="789" dirty="0" err="1">
                <a:solidFill>
                  <a:schemeClr val="bg1"/>
                </a:solidFill>
              </a:rPr>
              <a:t>CoolGrey</a:t>
            </a:r>
            <a:endParaRPr lang="en-GB" sz="789" dirty="0">
              <a:solidFill>
                <a:schemeClr val="bg1"/>
              </a:solidFill>
            </a:endParaRPr>
          </a:p>
          <a:p>
            <a:pPr>
              <a:lnSpc>
                <a:spcPct val="110000"/>
              </a:lnSpc>
              <a:buClr>
                <a:schemeClr val="accent1"/>
              </a:buClr>
            </a:pPr>
            <a:r>
              <a:rPr lang="en-GB" sz="789" dirty="0">
                <a:solidFill>
                  <a:schemeClr val="bg1"/>
                </a:solidFill>
              </a:rPr>
              <a:t>R120 G120 B120</a:t>
            </a:r>
          </a:p>
        </p:txBody>
      </p:sp>
      <p:sp>
        <p:nvSpPr>
          <p:cNvPr id="13" name="Rechteck 12">
            <a:extLst>
              <a:ext uri="{FF2B5EF4-FFF2-40B4-BE49-F238E27FC236}">
                <a16:creationId xmlns:a16="http://schemas.microsoft.com/office/drawing/2014/main" id="{4670A614-EE77-4D4D-A82E-DB97785CDA94}"/>
              </a:ext>
            </a:extLst>
          </p:cNvPr>
          <p:cNvSpPr/>
          <p:nvPr userDrawn="1"/>
        </p:nvSpPr>
        <p:spPr>
          <a:xfrm>
            <a:off x="-1494061" y="7067271"/>
            <a:ext cx="1260000" cy="493993"/>
          </a:xfrm>
          <a:prstGeom prst="rect">
            <a:avLst/>
          </a:prstGeom>
          <a:solidFill>
            <a:schemeClr val="bg1"/>
          </a:solidFill>
          <a:ln w="31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prstTxWarp prst="textNoShape">
              <a:avLst/>
            </a:prstTxWarp>
            <a:noAutofit/>
          </a:bodyPr>
          <a:lstStyle/>
          <a:p>
            <a:pPr>
              <a:lnSpc>
                <a:spcPct val="110000"/>
              </a:lnSpc>
              <a:buClr>
                <a:schemeClr val="accent1"/>
              </a:buClr>
            </a:pPr>
            <a:r>
              <a:rPr lang="en-GB" sz="789" dirty="0" err="1">
                <a:solidFill>
                  <a:schemeClr val="tx2"/>
                </a:solidFill>
              </a:rPr>
              <a:t>ClearWhite</a:t>
            </a:r>
            <a:endParaRPr lang="en-GB" sz="789" dirty="0">
              <a:solidFill>
                <a:schemeClr val="tx2"/>
              </a:solidFill>
            </a:endParaRPr>
          </a:p>
          <a:p>
            <a:pPr>
              <a:lnSpc>
                <a:spcPct val="110000"/>
              </a:lnSpc>
              <a:buClr>
                <a:schemeClr val="accent1"/>
              </a:buClr>
            </a:pPr>
            <a:r>
              <a:rPr lang="pt-BR" sz="789" dirty="0">
                <a:solidFill>
                  <a:schemeClr val="tx2"/>
                </a:solidFill>
              </a:rPr>
              <a:t>R255 G255 B255</a:t>
            </a:r>
          </a:p>
        </p:txBody>
      </p:sp>
      <p:sp>
        <p:nvSpPr>
          <p:cNvPr id="14" name="Rechteck 13">
            <a:extLst>
              <a:ext uri="{FF2B5EF4-FFF2-40B4-BE49-F238E27FC236}">
                <a16:creationId xmlns:a16="http://schemas.microsoft.com/office/drawing/2014/main" id="{3125DE24-BC53-463A-8446-F738DBD79F3C}"/>
              </a:ext>
            </a:extLst>
          </p:cNvPr>
          <p:cNvSpPr/>
          <p:nvPr userDrawn="1"/>
        </p:nvSpPr>
        <p:spPr>
          <a:xfrm>
            <a:off x="10917247" y="661576"/>
            <a:ext cx="1260000" cy="493993"/>
          </a:xfrm>
          <a:prstGeom prst="re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err="1">
                <a:solidFill>
                  <a:schemeClr val="bg1"/>
                </a:solidFill>
              </a:rPr>
              <a:t>WaterBlue</a:t>
            </a:r>
            <a:endParaRPr lang="en-GB" sz="789" dirty="0">
              <a:solidFill>
                <a:schemeClr val="bg1"/>
              </a:solidFill>
            </a:endParaRPr>
          </a:p>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pt-BR" sz="789" dirty="0">
                <a:solidFill>
                  <a:schemeClr val="bg1"/>
                </a:solidFill>
              </a:rPr>
              <a:t>R0 G90 B205</a:t>
            </a:r>
            <a:endParaRPr lang="en-GB" sz="789" dirty="0">
              <a:solidFill>
                <a:schemeClr val="bg1"/>
              </a:solidFill>
            </a:endParaRPr>
          </a:p>
        </p:txBody>
      </p:sp>
      <p:sp>
        <p:nvSpPr>
          <p:cNvPr id="15" name="Rechteck 14">
            <a:extLst>
              <a:ext uri="{FF2B5EF4-FFF2-40B4-BE49-F238E27FC236}">
                <a16:creationId xmlns:a16="http://schemas.microsoft.com/office/drawing/2014/main" id="{1D5F406D-A46A-46E9-AC02-74F17E375EC4}"/>
              </a:ext>
            </a:extLst>
          </p:cNvPr>
          <p:cNvSpPr/>
          <p:nvPr userDrawn="1"/>
        </p:nvSpPr>
        <p:spPr>
          <a:xfrm>
            <a:off x="10917245" y="1468642"/>
            <a:ext cx="1260000" cy="493993"/>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prstTxWarp prst="textNoShape">
              <a:avLst/>
            </a:prstTxWarp>
            <a:noAutofit/>
          </a:bodyPr>
          <a:lstStyle/>
          <a:p>
            <a:pPr>
              <a:lnSpc>
                <a:spcPct val="110000"/>
              </a:lnSpc>
              <a:buClr>
                <a:schemeClr val="accent1"/>
              </a:buClr>
            </a:pPr>
            <a:r>
              <a:rPr lang="en-GB" sz="789" dirty="0" err="1">
                <a:solidFill>
                  <a:schemeClr val="bg1"/>
                </a:solidFill>
              </a:rPr>
              <a:t>NaturalGreen</a:t>
            </a:r>
            <a:endParaRPr lang="en-GB" sz="789" dirty="0">
              <a:solidFill>
                <a:schemeClr val="bg1"/>
              </a:solidFill>
            </a:endParaRPr>
          </a:p>
          <a:p>
            <a:pPr>
              <a:lnSpc>
                <a:spcPct val="110000"/>
              </a:lnSpc>
              <a:buClr>
                <a:schemeClr val="accent1"/>
              </a:buClr>
            </a:pPr>
            <a:r>
              <a:rPr lang="pt-BR" sz="789" dirty="0">
                <a:solidFill>
                  <a:schemeClr val="bg1"/>
                </a:solidFill>
              </a:rPr>
              <a:t>R170 G200 B0</a:t>
            </a:r>
          </a:p>
        </p:txBody>
      </p:sp>
      <p:sp>
        <p:nvSpPr>
          <p:cNvPr id="16" name="Rechteck 15">
            <a:extLst>
              <a:ext uri="{FF2B5EF4-FFF2-40B4-BE49-F238E27FC236}">
                <a16:creationId xmlns:a16="http://schemas.microsoft.com/office/drawing/2014/main" id="{56C04AB6-7A07-4CF5-887A-13C6F318F9BC}"/>
              </a:ext>
            </a:extLst>
          </p:cNvPr>
          <p:cNvSpPr/>
          <p:nvPr userDrawn="1"/>
        </p:nvSpPr>
        <p:spPr>
          <a:xfrm>
            <a:off x="10917245" y="2275708"/>
            <a:ext cx="1260000" cy="493993"/>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prstTxWarp prst="textNoShape">
              <a:avLst/>
            </a:prstTxWarp>
            <a:noAutofit/>
          </a:bodyPr>
          <a:lstStyle/>
          <a:p>
            <a:pPr>
              <a:lnSpc>
                <a:spcPct val="110000"/>
              </a:lnSpc>
              <a:buClr>
                <a:schemeClr val="accent1"/>
              </a:buClr>
            </a:pPr>
            <a:r>
              <a:rPr lang="en-GB" sz="877" dirty="0" err="1">
                <a:solidFill>
                  <a:schemeClr val="bg1"/>
                </a:solidFill>
              </a:rPr>
              <a:t>VitalRed</a:t>
            </a:r>
            <a:endParaRPr lang="en-GB" sz="877" dirty="0">
              <a:solidFill>
                <a:schemeClr val="bg1"/>
              </a:solidFill>
            </a:endParaRPr>
          </a:p>
          <a:p>
            <a:pPr>
              <a:lnSpc>
                <a:spcPct val="110000"/>
              </a:lnSpc>
              <a:buClr>
                <a:schemeClr val="accent1"/>
              </a:buClr>
            </a:pPr>
            <a:r>
              <a:rPr lang="pt-BR" sz="877" dirty="0">
                <a:solidFill>
                  <a:schemeClr val="bg1"/>
                </a:solidFill>
              </a:rPr>
              <a:t>R245 G65 B0</a:t>
            </a:r>
          </a:p>
        </p:txBody>
      </p:sp>
      <p:grpSp>
        <p:nvGrpSpPr>
          <p:cNvPr id="17" name="Gruppieren 16">
            <a:extLst>
              <a:ext uri="{FF2B5EF4-FFF2-40B4-BE49-F238E27FC236}">
                <a16:creationId xmlns:a16="http://schemas.microsoft.com/office/drawing/2014/main" id="{679F6EBF-18A4-4236-95B1-7820DC5256E9}"/>
              </a:ext>
            </a:extLst>
          </p:cNvPr>
          <p:cNvGrpSpPr/>
          <p:nvPr userDrawn="1"/>
        </p:nvGrpSpPr>
        <p:grpSpPr>
          <a:xfrm>
            <a:off x="-1764103" y="3457698"/>
            <a:ext cx="1530041" cy="1302238"/>
            <a:chOff x="-2011067" y="3074110"/>
            <a:chExt cx="1744238" cy="1181119"/>
          </a:xfrm>
        </p:grpSpPr>
        <p:sp>
          <p:nvSpPr>
            <p:cNvPr id="18" name="Rechteck 17">
              <a:extLst>
                <a:ext uri="{FF2B5EF4-FFF2-40B4-BE49-F238E27FC236}">
                  <a16:creationId xmlns:a16="http://schemas.microsoft.com/office/drawing/2014/main" id="{4F75E5FB-C59A-4A7E-AB0A-773BBD3AEA21}"/>
                </a:ext>
              </a:extLst>
            </p:cNvPr>
            <p:cNvSpPr/>
            <p:nvPr userDrawn="1"/>
          </p:nvSpPr>
          <p:spPr>
            <a:xfrm>
              <a:off x="-1703220" y="3074110"/>
              <a:ext cx="1436391" cy="448047"/>
            </a:xfrm>
            <a:prstGeom prst="rect">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buClr>
                  <a:schemeClr val="accent1"/>
                </a:buClr>
              </a:pPr>
              <a:r>
                <a:rPr lang="en-GB" sz="789" dirty="0" err="1">
                  <a:solidFill>
                    <a:schemeClr val="bg1"/>
                  </a:solidFill>
                </a:rPr>
                <a:t>TechnicYello</a:t>
              </a:r>
              <a:endParaRPr lang="en-GB" sz="789" dirty="0">
                <a:solidFill>
                  <a:schemeClr val="bg1"/>
                </a:solidFill>
              </a:endParaRPr>
            </a:p>
            <a:p>
              <a:pPr>
                <a:lnSpc>
                  <a:spcPct val="110000"/>
                </a:lnSpc>
                <a:buClr>
                  <a:schemeClr val="accent1"/>
                </a:buClr>
              </a:pPr>
              <a:r>
                <a:rPr lang="pt-BR" sz="789" dirty="0">
                  <a:solidFill>
                    <a:schemeClr val="bg1"/>
                  </a:solidFill>
                </a:rPr>
                <a:t>R255 G180 B0</a:t>
              </a:r>
            </a:p>
          </p:txBody>
        </p:sp>
        <p:grpSp>
          <p:nvGrpSpPr>
            <p:cNvPr id="19" name="Gruppieren 18">
              <a:extLst>
                <a:ext uri="{FF2B5EF4-FFF2-40B4-BE49-F238E27FC236}">
                  <a16:creationId xmlns:a16="http://schemas.microsoft.com/office/drawing/2014/main" id="{FB6F4005-79B7-4756-BF29-6B4DD5903508}"/>
                </a:ext>
              </a:extLst>
            </p:cNvPr>
            <p:cNvGrpSpPr/>
            <p:nvPr userDrawn="1"/>
          </p:nvGrpSpPr>
          <p:grpSpPr>
            <a:xfrm>
              <a:off x="-2011067" y="3675662"/>
              <a:ext cx="1744238" cy="579567"/>
              <a:chOff x="3995030" y="2761811"/>
              <a:chExt cx="1720725" cy="508463"/>
            </a:xfrm>
          </p:grpSpPr>
          <p:sp>
            <p:nvSpPr>
              <p:cNvPr id="20" name="Rechteck 19">
                <a:extLst>
                  <a:ext uri="{FF2B5EF4-FFF2-40B4-BE49-F238E27FC236}">
                    <a16:creationId xmlns:a16="http://schemas.microsoft.com/office/drawing/2014/main" id="{079F3A31-AEEB-4444-AD48-67DF1F046F2A}"/>
                  </a:ext>
                </a:extLst>
              </p:cNvPr>
              <p:cNvSpPr/>
              <p:nvPr userDrawn="1"/>
            </p:nvSpPr>
            <p:spPr>
              <a:xfrm>
                <a:off x="3995030" y="2761811"/>
                <a:ext cx="1720725" cy="196539"/>
              </a:xfrm>
              <a:prstGeom prst="rect">
                <a:avLst/>
              </a:prstGeom>
              <a:solidFill>
                <a:srgbClr val="FFBF4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70% </a:t>
                </a:r>
                <a:r>
                  <a:rPr lang="pt-BR" sz="789" dirty="0">
                    <a:solidFill>
                      <a:schemeClr val="tx1"/>
                    </a:solidFill>
                  </a:rPr>
                  <a:t>R255 G191 B76</a:t>
                </a:r>
              </a:p>
            </p:txBody>
          </p:sp>
          <p:sp>
            <p:nvSpPr>
              <p:cNvPr id="21" name="Rechteck 20">
                <a:extLst>
                  <a:ext uri="{FF2B5EF4-FFF2-40B4-BE49-F238E27FC236}">
                    <a16:creationId xmlns:a16="http://schemas.microsoft.com/office/drawing/2014/main" id="{077899DA-A5BB-42D2-82E1-068C2369D0D6}"/>
                  </a:ext>
                </a:extLst>
              </p:cNvPr>
              <p:cNvSpPr/>
              <p:nvPr userDrawn="1"/>
            </p:nvSpPr>
            <p:spPr>
              <a:xfrm>
                <a:off x="3995030" y="3073735"/>
                <a:ext cx="1720725" cy="196539"/>
              </a:xfrm>
              <a:prstGeom prst="rect">
                <a:avLst/>
              </a:prstGeom>
              <a:solidFill>
                <a:srgbClr val="FFD18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50% </a:t>
                </a:r>
                <a:r>
                  <a:rPr lang="pt-BR" sz="789" dirty="0">
                    <a:solidFill>
                      <a:schemeClr val="tx1"/>
                    </a:solidFill>
                  </a:rPr>
                  <a:t>R255 G209 B128</a:t>
                </a:r>
              </a:p>
            </p:txBody>
          </p:sp>
        </p:grpSp>
      </p:grpSp>
      <p:grpSp>
        <p:nvGrpSpPr>
          <p:cNvPr id="22" name="Gruppieren 21">
            <a:extLst>
              <a:ext uri="{FF2B5EF4-FFF2-40B4-BE49-F238E27FC236}">
                <a16:creationId xmlns:a16="http://schemas.microsoft.com/office/drawing/2014/main" id="{564F9929-A0B5-4279-9DD4-FABC9013B14C}"/>
              </a:ext>
            </a:extLst>
          </p:cNvPr>
          <p:cNvGrpSpPr/>
          <p:nvPr userDrawn="1"/>
        </p:nvGrpSpPr>
        <p:grpSpPr>
          <a:xfrm>
            <a:off x="-1764102" y="1468642"/>
            <a:ext cx="1530042" cy="1675982"/>
            <a:chOff x="-2011067" y="1216730"/>
            <a:chExt cx="1744239" cy="1520101"/>
          </a:xfrm>
        </p:grpSpPr>
        <p:sp>
          <p:nvSpPr>
            <p:cNvPr id="23" name="Rechteck 22">
              <a:extLst>
                <a:ext uri="{FF2B5EF4-FFF2-40B4-BE49-F238E27FC236}">
                  <a16:creationId xmlns:a16="http://schemas.microsoft.com/office/drawing/2014/main" id="{51812A1F-1612-4E4D-93AC-FE2E1467A902}"/>
                </a:ext>
              </a:extLst>
            </p:cNvPr>
            <p:cNvSpPr/>
            <p:nvPr userDrawn="1"/>
          </p:nvSpPr>
          <p:spPr>
            <a:xfrm>
              <a:off x="-1703221" y="1216730"/>
              <a:ext cx="1436393" cy="448047"/>
            </a:xfrm>
            <a:prstGeom prst="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buClr>
                  <a:schemeClr val="accent1"/>
                </a:buClr>
              </a:pPr>
              <a:r>
                <a:rPr lang="en-GB" sz="789" dirty="0" err="1">
                  <a:solidFill>
                    <a:schemeClr val="bg1"/>
                  </a:solidFill>
                </a:rPr>
                <a:t>GunMetal</a:t>
              </a:r>
              <a:endParaRPr lang="en-GB" sz="789" dirty="0">
                <a:solidFill>
                  <a:schemeClr val="bg1"/>
                </a:solidFill>
              </a:endParaRPr>
            </a:p>
            <a:p>
              <a:pPr>
                <a:lnSpc>
                  <a:spcPct val="110000"/>
                </a:lnSpc>
                <a:buClr>
                  <a:schemeClr val="accent1"/>
                </a:buClr>
              </a:pPr>
              <a:r>
                <a:rPr lang="pt-BR" sz="789" dirty="0">
                  <a:solidFill>
                    <a:schemeClr val="bg1"/>
                  </a:solidFill>
                </a:rPr>
                <a:t>R80 G80 B80</a:t>
              </a:r>
              <a:endParaRPr lang="en-GB" sz="789" dirty="0">
                <a:solidFill>
                  <a:schemeClr val="bg1"/>
                </a:solidFill>
              </a:endParaRPr>
            </a:p>
          </p:txBody>
        </p:sp>
        <p:grpSp>
          <p:nvGrpSpPr>
            <p:cNvPr id="24" name="Gruppieren 23">
              <a:extLst>
                <a:ext uri="{FF2B5EF4-FFF2-40B4-BE49-F238E27FC236}">
                  <a16:creationId xmlns:a16="http://schemas.microsoft.com/office/drawing/2014/main" id="{DFC2443B-A316-491E-B172-2465CD581CF9}"/>
                </a:ext>
              </a:extLst>
            </p:cNvPr>
            <p:cNvGrpSpPr/>
            <p:nvPr userDrawn="1"/>
          </p:nvGrpSpPr>
          <p:grpSpPr>
            <a:xfrm>
              <a:off x="-2011067" y="1827637"/>
              <a:ext cx="1744238" cy="909194"/>
              <a:chOff x="2142344" y="2751935"/>
              <a:chExt cx="1720725" cy="797649"/>
            </a:xfrm>
          </p:grpSpPr>
          <p:sp>
            <p:nvSpPr>
              <p:cNvPr id="25" name="Rechteck 24">
                <a:extLst>
                  <a:ext uri="{FF2B5EF4-FFF2-40B4-BE49-F238E27FC236}">
                    <a16:creationId xmlns:a16="http://schemas.microsoft.com/office/drawing/2014/main" id="{4D4B2C21-1D53-4EA1-8D51-0C475B331014}"/>
                  </a:ext>
                </a:extLst>
              </p:cNvPr>
              <p:cNvSpPr/>
              <p:nvPr userDrawn="1"/>
            </p:nvSpPr>
            <p:spPr>
              <a:xfrm>
                <a:off x="2142344" y="2751935"/>
                <a:ext cx="1720725" cy="196539"/>
              </a:xfrm>
              <a:prstGeom prst="rect">
                <a:avLst/>
              </a:prstGeom>
              <a:solidFill>
                <a:srgbClr val="78787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70% </a:t>
                </a:r>
                <a:r>
                  <a:rPr lang="pt-BR" sz="789" dirty="0">
                    <a:solidFill>
                      <a:schemeClr val="tx1"/>
                    </a:solidFill>
                  </a:rPr>
                  <a:t>R120 G120 B120</a:t>
                </a:r>
              </a:p>
            </p:txBody>
          </p:sp>
          <p:sp>
            <p:nvSpPr>
              <p:cNvPr id="26" name="Rechteck 25">
                <a:extLst>
                  <a:ext uri="{FF2B5EF4-FFF2-40B4-BE49-F238E27FC236}">
                    <a16:creationId xmlns:a16="http://schemas.microsoft.com/office/drawing/2014/main" id="{94972625-4880-4B97-A601-B3C9A290607D}"/>
                  </a:ext>
                </a:extLst>
              </p:cNvPr>
              <p:cNvSpPr/>
              <p:nvPr userDrawn="1"/>
            </p:nvSpPr>
            <p:spPr>
              <a:xfrm>
                <a:off x="2142344" y="3045991"/>
                <a:ext cx="1720725" cy="196539"/>
              </a:xfrm>
              <a:prstGeom prst="rect">
                <a:avLst/>
              </a:prstGeom>
              <a:solidFill>
                <a:srgbClr val="A6A6A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50% </a:t>
                </a:r>
                <a:r>
                  <a:rPr lang="pt-BR" sz="789" dirty="0">
                    <a:solidFill>
                      <a:schemeClr val="tx1"/>
                    </a:solidFill>
                  </a:rPr>
                  <a:t>R166 G166 B166</a:t>
                </a:r>
              </a:p>
            </p:txBody>
          </p:sp>
          <p:sp>
            <p:nvSpPr>
              <p:cNvPr id="27" name="Rechteck 26">
                <a:extLst>
                  <a:ext uri="{FF2B5EF4-FFF2-40B4-BE49-F238E27FC236}">
                    <a16:creationId xmlns:a16="http://schemas.microsoft.com/office/drawing/2014/main" id="{0CCE3D95-A840-402F-AF7F-454EFB339153}"/>
                  </a:ext>
                </a:extLst>
              </p:cNvPr>
              <p:cNvSpPr/>
              <p:nvPr userDrawn="1"/>
            </p:nvSpPr>
            <p:spPr>
              <a:xfrm>
                <a:off x="2142344" y="3353045"/>
                <a:ext cx="1720725" cy="196539"/>
              </a:xfrm>
              <a:prstGeom prst="rect">
                <a:avLst/>
              </a:prstGeom>
              <a:solidFill>
                <a:srgbClr val="CCCC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30% </a:t>
                </a:r>
                <a:r>
                  <a:rPr lang="pt-BR" sz="789" dirty="0">
                    <a:solidFill>
                      <a:schemeClr val="tx1"/>
                    </a:solidFill>
                  </a:rPr>
                  <a:t>R204 G204 B204</a:t>
                </a:r>
              </a:p>
            </p:txBody>
          </p:sp>
        </p:grpSp>
      </p:grpSp>
      <p:grpSp>
        <p:nvGrpSpPr>
          <p:cNvPr id="28" name="Gruppieren 27">
            <a:extLst>
              <a:ext uri="{FF2B5EF4-FFF2-40B4-BE49-F238E27FC236}">
                <a16:creationId xmlns:a16="http://schemas.microsoft.com/office/drawing/2014/main" id="{BD5E5647-1D21-4609-876D-21369364FA36}"/>
              </a:ext>
            </a:extLst>
          </p:cNvPr>
          <p:cNvGrpSpPr/>
          <p:nvPr userDrawn="1"/>
        </p:nvGrpSpPr>
        <p:grpSpPr>
          <a:xfrm>
            <a:off x="-1764103" y="5073009"/>
            <a:ext cx="1530041" cy="1681190"/>
            <a:chOff x="-2011067" y="4570178"/>
            <a:chExt cx="1744238" cy="1524825"/>
          </a:xfrm>
        </p:grpSpPr>
        <p:sp>
          <p:nvSpPr>
            <p:cNvPr id="29" name="Rechteck 28">
              <a:extLst>
                <a:ext uri="{FF2B5EF4-FFF2-40B4-BE49-F238E27FC236}">
                  <a16:creationId xmlns:a16="http://schemas.microsoft.com/office/drawing/2014/main" id="{5449BCE1-0CF7-4465-BB20-4B47CE2D6BA2}"/>
                </a:ext>
              </a:extLst>
            </p:cNvPr>
            <p:cNvSpPr/>
            <p:nvPr userDrawn="1"/>
          </p:nvSpPr>
          <p:spPr>
            <a:xfrm>
              <a:off x="-1703222" y="4570178"/>
              <a:ext cx="1436393" cy="448047"/>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10000"/>
                </a:lnSpc>
                <a:buClr>
                  <a:schemeClr val="accent1"/>
                </a:buClr>
              </a:pPr>
              <a:r>
                <a:rPr lang="en-GB" sz="789" dirty="0" err="1">
                  <a:solidFill>
                    <a:schemeClr val="bg1"/>
                  </a:solidFill>
                </a:rPr>
                <a:t>WiloGreen</a:t>
              </a:r>
              <a:endParaRPr lang="en-GB" sz="789" dirty="0">
                <a:solidFill>
                  <a:schemeClr val="bg1"/>
                </a:solidFill>
              </a:endParaRPr>
            </a:p>
            <a:p>
              <a:pPr>
                <a:lnSpc>
                  <a:spcPct val="110000"/>
                </a:lnSpc>
                <a:buClr>
                  <a:schemeClr val="accent1"/>
                </a:buClr>
              </a:pPr>
              <a:r>
                <a:rPr lang="pt-BR" sz="789" dirty="0">
                  <a:solidFill>
                    <a:schemeClr val="bg1"/>
                  </a:solidFill>
                </a:rPr>
                <a:t>R0 G156 B130</a:t>
              </a:r>
            </a:p>
          </p:txBody>
        </p:sp>
        <p:grpSp>
          <p:nvGrpSpPr>
            <p:cNvPr id="30" name="Gruppieren 29">
              <a:extLst>
                <a:ext uri="{FF2B5EF4-FFF2-40B4-BE49-F238E27FC236}">
                  <a16:creationId xmlns:a16="http://schemas.microsoft.com/office/drawing/2014/main" id="{9A7DC65E-442C-408E-A6E8-F8BE6656DAAD}"/>
                </a:ext>
              </a:extLst>
            </p:cNvPr>
            <p:cNvGrpSpPr/>
            <p:nvPr userDrawn="1"/>
          </p:nvGrpSpPr>
          <p:grpSpPr>
            <a:xfrm>
              <a:off x="-2011067" y="5176596"/>
              <a:ext cx="1744238" cy="918407"/>
              <a:chOff x="5853743" y="2762008"/>
              <a:chExt cx="1720725" cy="805732"/>
            </a:xfrm>
          </p:grpSpPr>
          <p:sp>
            <p:nvSpPr>
              <p:cNvPr id="31" name="Rechteck 30">
                <a:extLst>
                  <a:ext uri="{FF2B5EF4-FFF2-40B4-BE49-F238E27FC236}">
                    <a16:creationId xmlns:a16="http://schemas.microsoft.com/office/drawing/2014/main" id="{8EA1ED78-3F73-4E56-8883-8DD61F5AF788}"/>
                  </a:ext>
                </a:extLst>
              </p:cNvPr>
              <p:cNvSpPr/>
              <p:nvPr userDrawn="1"/>
            </p:nvSpPr>
            <p:spPr>
              <a:xfrm>
                <a:off x="5853743" y="2762008"/>
                <a:ext cx="1720725" cy="196539"/>
              </a:xfrm>
              <a:prstGeom prst="rect">
                <a:avLst/>
              </a:prstGeom>
              <a:solidFill>
                <a:srgbClr val="4DBAA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70% </a:t>
                </a:r>
                <a:r>
                  <a:rPr lang="pt-BR" sz="789" dirty="0">
                    <a:solidFill>
                      <a:schemeClr val="tx1"/>
                    </a:solidFill>
                  </a:rPr>
                  <a:t>R77 G186 B168</a:t>
                </a:r>
              </a:p>
            </p:txBody>
          </p:sp>
          <p:sp>
            <p:nvSpPr>
              <p:cNvPr id="32" name="Rechteck 31">
                <a:extLst>
                  <a:ext uri="{FF2B5EF4-FFF2-40B4-BE49-F238E27FC236}">
                    <a16:creationId xmlns:a16="http://schemas.microsoft.com/office/drawing/2014/main" id="{A7321BE0-6D66-4E69-8684-8F9E770CA861}"/>
                  </a:ext>
                </a:extLst>
              </p:cNvPr>
              <p:cNvSpPr/>
              <p:nvPr userDrawn="1"/>
            </p:nvSpPr>
            <p:spPr>
              <a:xfrm>
                <a:off x="5853743" y="3056816"/>
                <a:ext cx="1720725" cy="196539"/>
              </a:xfrm>
              <a:prstGeom prst="rect">
                <a:avLst/>
              </a:prstGeom>
              <a:solidFill>
                <a:srgbClr val="80CEC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50% </a:t>
                </a:r>
                <a:r>
                  <a:rPr lang="pt-BR" sz="789" dirty="0">
                    <a:solidFill>
                      <a:schemeClr val="tx1"/>
                    </a:solidFill>
                  </a:rPr>
                  <a:t>R128 G206 B193</a:t>
                </a:r>
              </a:p>
            </p:txBody>
          </p:sp>
          <p:sp>
            <p:nvSpPr>
              <p:cNvPr id="33" name="Rechteck 32">
                <a:extLst>
                  <a:ext uri="{FF2B5EF4-FFF2-40B4-BE49-F238E27FC236}">
                    <a16:creationId xmlns:a16="http://schemas.microsoft.com/office/drawing/2014/main" id="{D461CF7A-83C4-4E2F-AF68-158C0129A51E}"/>
                  </a:ext>
                </a:extLst>
              </p:cNvPr>
              <p:cNvSpPr/>
              <p:nvPr userDrawn="1"/>
            </p:nvSpPr>
            <p:spPr>
              <a:xfrm>
                <a:off x="5853743" y="3371201"/>
                <a:ext cx="1720725" cy="196539"/>
              </a:xfrm>
              <a:prstGeom prst="rect">
                <a:avLst/>
              </a:prstGeom>
              <a:solidFill>
                <a:srgbClr val="B3E1D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969" rtl="0" eaLnBrk="1" fontAlgn="auto" latinLnBrk="0" hangingPunct="1">
                  <a:lnSpc>
                    <a:spcPct val="110000"/>
                  </a:lnSpc>
                  <a:spcBef>
                    <a:spcPts val="0"/>
                  </a:spcBef>
                  <a:spcAft>
                    <a:spcPts val="0"/>
                  </a:spcAft>
                  <a:buClr>
                    <a:schemeClr val="accent1"/>
                  </a:buClr>
                  <a:buSzTx/>
                  <a:buFontTx/>
                  <a:buNone/>
                  <a:tabLst/>
                  <a:defRPr/>
                </a:pPr>
                <a:r>
                  <a:rPr lang="en-GB" sz="789" dirty="0">
                    <a:solidFill>
                      <a:schemeClr val="tx1"/>
                    </a:solidFill>
                  </a:rPr>
                  <a:t>30% </a:t>
                </a:r>
                <a:r>
                  <a:rPr lang="pt-BR" sz="789" dirty="0">
                    <a:solidFill>
                      <a:schemeClr val="tx1"/>
                    </a:solidFill>
                  </a:rPr>
                  <a:t>R179 G225 B218</a:t>
                </a:r>
              </a:p>
            </p:txBody>
          </p:sp>
        </p:grpSp>
      </p:grpSp>
      <p:sp>
        <p:nvSpPr>
          <p:cNvPr id="34" name="Textfeld 33">
            <a:extLst>
              <a:ext uri="{FF2B5EF4-FFF2-40B4-BE49-F238E27FC236}">
                <a16:creationId xmlns:a16="http://schemas.microsoft.com/office/drawing/2014/main" id="{922231E3-DFFD-409D-BA1A-E8587D487900}"/>
              </a:ext>
            </a:extLst>
          </p:cNvPr>
          <p:cNvSpPr txBox="1"/>
          <p:nvPr userDrawn="1"/>
        </p:nvSpPr>
        <p:spPr>
          <a:xfrm>
            <a:off x="-1494062" y="17610"/>
            <a:ext cx="1155889" cy="424860"/>
          </a:xfrm>
          <a:prstGeom prst="rect">
            <a:avLst/>
          </a:prstGeom>
          <a:noFill/>
        </p:spPr>
        <p:txBody>
          <a:bodyPr wrap="square" lIns="0" tIns="0" rIns="0" bIns="0" rtlCol="0">
            <a:spAutoFit/>
          </a:bodyPr>
          <a:lstStyle/>
          <a:p>
            <a:pPr marL="0" indent="0">
              <a:lnSpc>
                <a:spcPct val="110000"/>
              </a:lnSpc>
              <a:buClr>
                <a:schemeClr val="accent1"/>
              </a:buClr>
              <a:buFont typeface="Verdana" pitchFamily="34" charset="0"/>
              <a:buNone/>
            </a:pPr>
            <a:r>
              <a:rPr lang="de-DE" sz="1316" b="1" dirty="0"/>
              <a:t>Primary Colours</a:t>
            </a:r>
          </a:p>
        </p:txBody>
      </p:sp>
      <p:sp>
        <p:nvSpPr>
          <p:cNvPr id="35" name="Textfeld 34">
            <a:extLst>
              <a:ext uri="{FF2B5EF4-FFF2-40B4-BE49-F238E27FC236}">
                <a16:creationId xmlns:a16="http://schemas.microsoft.com/office/drawing/2014/main" id="{1DC81038-9835-4DF0-8022-AE87ED84E73D}"/>
              </a:ext>
            </a:extLst>
          </p:cNvPr>
          <p:cNvSpPr txBox="1"/>
          <p:nvPr userDrawn="1"/>
        </p:nvSpPr>
        <p:spPr>
          <a:xfrm>
            <a:off x="10946979" y="17610"/>
            <a:ext cx="1260000" cy="424860"/>
          </a:xfrm>
          <a:prstGeom prst="rect">
            <a:avLst/>
          </a:prstGeom>
          <a:noFill/>
        </p:spPr>
        <p:txBody>
          <a:bodyPr wrap="square" lIns="0" tIns="0" rIns="0" bIns="0" rtlCol="0">
            <a:spAutoFit/>
          </a:bodyPr>
          <a:lstStyle/>
          <a:p>
            <a:pPr marL="0" indent="0">
              <a:lnSpc>
                <a:spcPct val="110000"/>
              </a:lnSpc>
              <a:buClr>
                <a:schemeClr val="accent1"/>
              </a:buClr>
              <a:buFont typeface="Verdana" pitchFamily="34" charset="0"/>
              <a:buNone/>
            </a:pPr>
            <a:r>
              <a:rPr lang="de-DE" sz="1316" b="1" dirty="0" err="1"/>
              <a:t>Secondary</a:t>
            </a:r>
            <a:r>
              <a:rPr lang="de-DE" sz="1316" b="1" dirty="0"/>
              <a:t> Colours</a:t>
            </a:r>
          </a:p>
        </p:txBody>
      </p:sp>
    </p:spTree>
    <p:extLst>
      <p:ext uri="{BB962C8B-B14F-4D97-AF65-F5344CB8AC3E}">
        <p14:creationId xmlns:p14="http://schemas.microsoft.com/office/powerpoint/2010/main" val="351941256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Lst>
  <p:hf sldNum="0" hdr="0"/>
  <p:txStyles>
    <p:titleStyle>
      <a:lvl1pPr algn="l" defTabSz="1042881" rtl="0" eaLnBrk="1" latinLnBrk="0" hangingPunct="1">
        <a:spcBef>
          <a:spcPct val="0"/>
        </a:spcBef>
        <a:buNone/>
        <a:defRPr sz="1754" b="1" kern="1200">
          <a:solidFill>
            <a:schemeClr val="accent2"/>
          </a:solidFill>
          <a:latin typeface="+mj-lt"/>
          <a:ea typeface="+mj-ea"/>
          <a:cs typeface="+mj-cs"/>
        </a:defRPr>
      </a:lvl1pPr>
    </p:titleStyle>
    <p:bodyStyle>
      <a:lvl1pPr marL="204594" indent="-204594" algn="l" defTabSz="1042881" rtl="0" eaLnBrk="1" latinLnBrk="0" hangingPunct="1">
        <a:lnSpc>
          <a:spcPct val="110000"/>
        </a:lnSpc>
        <a:spcBef>
          <a:spcPts val="0"/>
        </a:spcBef>
        <a:spcAft>
          <a:spcPts val="600"/>
        </a:spcAft>
        <a:buClr>
          <a:schemeClr val="accent1"/>
        </a:buClr>
        <a:buFont typeface="Verdana" pitchFamily="34" charset="0"/>
        <a:buChar char="•"/>
        <a:defRPr sz="1316" kern="1200">
          <a:solidFill>
            <a:schemeClr val="tx1"/>
          </a:solidFill>
          <a:latin typeface="+mn-lt"/>
          <a:ea typeface="+mn-ea"/>
          <a:cs typeface="+mn-cs"/>
        </a:defRPr>
      </a:lvl1pPr>
      <a:lvl2pPr marL="452640" indent="-248048" algn="l" defTabSz="1042881" rtl="0" eaLnBrk="1" latinLnBrk="0" hangingPunct="1">
        <a:lnSpc>
          <a:spcPct val="110000"/>
        </a:lnSpc>
        <a:spcBef>
          <a:spcPts val="0"/>
        </a:spcBef>
        <a:spcAft>
          <a:spcPts val="600"/>
        </a:spcAft>
        <a:buClr>
          <a:schemeClr val="accent1"/>
        </a:buClr>
        <a:buFont typeface="Verdana" pitchFamily="34" charset="0"/>
        <a:buChar char="−"/>
        <a:defRPr sz="1316" kern="1200">
          <a:solidFill>
            <a:schemeClr val="tx1"/>
          </a:solidFill>
          <a:latin typeface="+mn-lt"/>
          <a:ea typeface="+mn-ea"/>
          <a:cs typeface="+mn-cs"/>
        </a:defRPr>
      </a:lvl2pPr>
      <a:lvl3pPr marL="713359" indent="-244426" algn="l" defTabSz="1042881" rtl="0" eaLnBrk="1" latinLnBrk="0" hangingPunct="1">
        <a:lnSpc>
          <a:spcPct val="110000"/>
        </a:lnSpc>
        <a:spcBef>
          <a:spcPts val="0"/>
        </a:spcBef>
        <a:spcAft>
          <a:spcPts val="600"/>
        </a:spcAft>
        <a:buClr>
          <a:schemeClr val="accent1"/>
        </a:buClr>
        <a:buFont typeface="Verdana" pitchFamily="34" charset="0"/>
        <a:buChar char="−"/>
        <a:defRPr sz="1316" kern="1200">
          <a:solidFill>
            <a:schemeClr val="tx1"/>
          </a:solidFill>
          <a:latin typeface="+mn-lt"/>
          <a:ea typeface="+mn-ea"/>
          <a:cs typeface="+mn-cs"/>
        </a:defRPr>
      </a:lvl3pPr>
      <a:lvl4pPr marL="965029" indent="-251668" algn="l" defTabSz="1042881" rtl="0" eaLnBrk="1" latinLnBrk="0" hangingPunct="1">
        <a:lnSpc>
          <a:spcPct val="110000"/>
        </a:lnSpc>
        <a:spcBef>
          <a:spcPts val="0"/>
        </a:spcBef>
        <a:spcAft>
          <a:spcPts val="600"/>
        </a:spcAft>
        <a:buClr>
          <a:schemeClr val="accent1"/>
        </a:buClr>
        <a:buFont typeface="Verdana" pitchFamily="34" charset="0"/>
        <a:buChar char="−"/>
        <a:defRPr sz="1316" kern="1200">
          <a:solidFill>
            <a:schemeClr val="tx1"/>
          </a:solidFill>
          <a:latin typeface="+mn-lt"/>
          <a:ea typeface="+mn-ea"/>
          <a:cs typeface="+mn-cs"/>
        </a:defRPr>
      </a:lvl4pPr>
      <a:lvl5pPr marL="1225748" indent="-251668" algn="l" defTabSz="1042881" rtl="0" eaLnBrk="1" latinLnBrk="0" hangingPunct="1">
        <a:lnSpc>
          <a:spcPct val="110000"/>
        </a:lnSpc>
        <a:spcBef>
          <a:spcPts val="0"/>
        </a:spcBef>
        <a:spcAft>
          <a:spcPts val="600"/>
        </a:spcAft>
        <a:buClr>
          <a:schemeClr val="accent1"/>
        </a:buClr>
        <a:buFont typeface="Verdana" pitchFamily="34" charset="0"/>
        <a:buChar char="−"/>
        <a:defRPr sz="1316" kern="1200">
          <a:solidFill>
            <a:schemeClr val="tx1"/>
          </a:solidFill>
          <a:latin typeface="+mn-lt"/>
          <a:ea typeface="+mn-ea"/>
          <a:cs typeface="+mn-cs"/>
        </a:defRPr>
      </a:lvl5pPr>
      <a:lvl6pPr marL="2867924" indent="-260721" algn="l" defTabSz="1042881"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364" indent="-260721" algn="l" defTabSz="1042881"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0805" indent="-260721" algn="l" defTabSz="1042881"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246" indent="-260721" algn="l" defTabSz="1042881" rtl="0" eaLnBrk="1" latinLnBrk="0" hangingPunct="1">
        <a:spcBef>
          <a:spcPct val="20000"/>
        </a:spcBef>
        <a:buFont typeface="Arial" pitchFamily="34" charset="0"/>
        <a:buChar char="•"/>
        <a:defRPr sz="2300" kern="1200">
          <a:solidFill>
            <a:schemeClr val="tx1"/>
          </a:solidFill>
          <a:latin typeface="+mn-lt"/>
          <a:ea typeface="+mn-ea"/>
          <a:cs typeface="+mn-cs"/>
        </a:defRPr>
      </a:lvl9pPr>
    </p:bodyStyle>
    <p:otherStyle>
      <a:defPPr>
        <a:defRPr lang="de-DE"/>
      </a:defPPr>
      <a:lvl1pPr marL="0" algn="l" defTabSz="1042881" rtl="0" eaLnBrk="1" latinLnBrk="0" hangingPunct="1">
        <a:defRPr sz="2100" kern="1200">
          <a:solidFill>
            <a:schemeClr val="tx1"/>
          </a:solidFill>
          <a:latin typeface="+mn-lt"/>
          <a:ea typeface="+mn-ea"/>
          <a:cs typeface="+mn-cs"/>
        </a:defRPr>
      </a:lvl1pPr>
      <a:lvl2pPr marL="521441" algn="l" defTabSz="1042881" rtl="0" eaLnBrk="1" latinLnBrk="0" hangingPunct="1">
        <a:defRPr sz="2100" kern="1200">
          <a:solidFill>
            <a:schemeClr val="tx1"/>
          </a:solidFill>
          <a:latin typeface="+mn-lt"/>
          <a:ea typeface="+mn-ea"/>
          <a:cs typeface="+mn-cs"/>
        </a:defRPr>
      </a:lvl2pPr>
      <a:lvl3pPr marL="1042881" algn="l" defTabSz="1042881" rtl="0" eaLnBrk="1" latinLnBrk="0" hangingPunct="1">
        <a:defRPr sz="2100" kern="1200">
          <a:solidFill>
            <a:schemeClr val="tx1"/>
          </a:solidFill>
          <a:latin typeface="+mn-lt"/>
          <a:ea typeface="+mn-ea"/>
          <a:cs typeface="+mn-cs"/>
        </a:defRPr>
      </a:lvl3pPr>
      <a:lvl4pPr marL="1564322" algn="l" defTabSz="1042881" rtl="0" eaLnBrk="1" latinLnBrk="0" hangingPunct="1">
        <a:defRPr sz="2100" kern="1200">
          <a:solidFill>
            <a:schemeClr val="tx1"/>
          </a:solidFill>
          <a:latin typeface="+mn-lt"/>
          <a:ea typeface="+mn-ea"/>
          <a:cs typeface="+mn-cs"/>
        </a:defRPr>
      </a:lvl4pPr>
      <a:lvl5pPr marL="2085762" algn="l" defTabSz="1042881" rtl="0" eaLnBrk="1" latinLnBrk="0" hangingPunct="1">
        <a:defRPr sz="2100" kern="1200">
          <a:solidFill>
            <a:schemeClr val="tx1"/>
          </a:solidFill>
          <a:latin typeface="+mn-lt"/>
          <a:ea typeface="+mn-ea"/>
          <a:cs typeface="+mn-cs"/>
        </a:defRPr>
      </a:lvl5pPr>
      <a:lvl6pPr marL="2607203" algn="l" defTabSz="1042881" rtl="0" eaLnBrk="1" latinLnBrk="0" hangingPunct="1">
        <a:defRPr sz="2100" kern="1200">
          <a:solidFill>
            <a:schemeClr val="tx1"/>
          </a:solidFill>
          <a:latin typeface="+mn-lt"/>
          <a:ea typeface="+mn-ea"/>
          <a:cs typeface="+mn-cs"/>
        </a:defRPr>
      </a:lvl6pPr>
      <a:lvl7pPr marL="3128644" algn="l" defTabSz="1042881" rtl="0" eaLnBrk="1" latinLnBrk="0" hangingPunct="1">
        <a:defRPr sz="2100" kern="1200">
          <a:solidFill>
            <a:schemeClr val="tx1"/>
          </a:solidFill>
          <a:latin typeface="+mn-lt"/>
          <a:ea typeface="+mn-ea"/>
          <a:cs typeface="+mn-cs"/>
        </a:defRPr>
      </a:lvl7pPr>
      <a:lvl8pPr marL="3650084" algn="l" defTabSz="1042881" rtl="0" eaLnBrk="1" latinLnBrk="0" hangingPunct="1">
        <a:defRPr sz="2100" kern="1200">
          <a:solidFill>
            <a:schemeClr val="tx1"/>
          </a:solidFill>
          <a:latin typeface="+mn-lt"/>
          <a:ea typeface="+mn-ea"/>
          <a:cs typeface="+mn-cs"/>
        </a:defRPr>
      </a:lvl8pPr>
      <a:lvl9pPr marL="4171525" algn="l" defTabSz="1042881"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43.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g"/></Relationships>
</file>

<file path=ppt/slides/_rels/slide2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7.xml"/><Relationship Id="rId7" Type="http://schemas.openxmlformats.org/officeDocument/2006/relationships/image" Target="../media/image24.png"/><Relationship Id="rId2" Type="http://schemas.openxmlformats.org/officeDocument/2006/relationships/slideLayout" Target="../slideLayouts/slideLayout8.xml"/><Relationship Id="rId1" Type="http://schemas.openxmlformats.org/officeDocument/2006/relationships/themeOverride" Target="../theme/themeOverride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ridge over water with trees&#10;&#10;Description automatically generated with low confidence">
            <a:extLst>
              <a:ext uri="{FF2B5EF4-FFF2-40B4-BE49-F238E27FC236}">
                <a16:creationId xmlns:a16="http://schemas.microsoft.com/office/drawing/2014/main" id="{8EC33CBD-DE51-128F-5196-0664567EA4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1" y="1332360"/>
            <a:ext cx="10693400" cy="6228904"/>
          </a:xfrm>
          <a:prstGeom prst="rect">
            <a:avLst/>
          </a:prstGeom>
        </p:spPr>
      </p:pic>
      <p:sp>
        <p:nvSpPr>
          <p:cNvPr id="4" name="Untertitel 3"/>
          <p:cNvSpPr>
            <a:spLocks noGrp="1"/>
          </p:cNvSpPr>
          <p:nvPr>
            <p:ph type="subTitle" idx="1"/>
          </p:nvPr>
        </p:nvSpPr>
        <p:spPr>
          <a:xfrm>
            <a:off x="-22897" y="6286494"/>
            <a:ext cx="10691971" cy="586697"/>
          </a:xfrm>
        </p:spPr>
        <p:txBody>
          <a:bodyPr/>
          <a:lstStyle/>
          <a:p>
            <a:pPr>
              <a:defRPr/>
            </a:pPr>
            <a:r>
              <a:rPr lang="sr-Latn-RS" sz="1400" dirty="0"/>
              <a:t>U sistemima daljinskog grejanja</a:t>
            </a:r>
            <a:endParaRPr lang="en-GB" sz="1400" dirty="0"/>
          </a:p>
        </p:txBody>
      </p:sp>
      <p:sp>
        <p:nvSpPr>
          <p:cNvPr id="7" name="Titel 2">
            <a:extLst>
              <a:ext uri="{FF2B5EF4-FFF2-40B4-BE49-F238E27FC236}">
                <a16:creationId xmlns:a16="http://schemas.microsoft.com/office/drawing/2014/main" id="{42B7F41D-A4B4-37CA-B9F1-D766C40B2BFA}"/>
              </a:ext>
            </a:extLst>
          </p:cNvPr>
          <p:cNvSpPr>
            <a:spLocks noGrp="1"/>
          </p:cNvSpPr>
          <p:nvPr>
            <p:ph type="ctrTitle"/>
          </p:nvPr>
        </p:nvSpPr>
        <p:spPr>
          <a:xfrm>
            <a:off x="-18504" y="5632592"/>
            <a:ext cx="10693400" cy="661467"/>
          </a:xfrm>
        </p:spPr>
        <p:txBody>
          <a:bodyPr/>
          <a:lstStyle/>
          <a:p>
            <a:pPr eaLnBrk="1" hangingPunct="1">
              <a:spcBef>
                <a:spcPct val="0"/>
              </a:spcBef>
              <a:spcAft>
                <a:spcPct val="0"/>
              </a:spcAft>
            </a:pPr>
            <a:r>
              <a:rPr lang="en-GB" sz="2800" dirty="0" err="1">
                <a:latin typeface="+mn-lt"/>
              </a:rPr>
              <a:t>Wilo</a:t>
            </a:r>
            <a:r>
              <a:rPr lang="en-GB" sz="2800" dirty="0">
                <a:latin typeface="+mn-lt"/>
              </a:rPr>
              <a:t> </a:t>
            </a:r>
            <a:r>
              <a:rPr lang="en-GB" sz="2800" dirty="0" err="1">
                <a:latin typeface="+mn-lt"/>
              </a:rPr>
              <a:t>pumpe</a:t>
            </a:r>
            <a:r>
              <a:rPr lang="sr-Latn-RS" sz="2800" dirty="0">
                <a:latin typeface="+mn-lt"/>
              </a:rPr>
              <a:t> i pumpni sistemi</a:t>
            </a:r>
            <a:endParaRPr lang="en-GB" sz="2400" dirty="0">
              <a:latin typeface="+mn-lt"/>
            </a:endParaRPr>
          </a:p>
        </p:txBody>
      </p:sp>
    </p:spTree>
    <p:extLst>
      <p:ext uri="{BB962C8B-B14F-4D97-AF65-F5344CB8AC3E}">
        <p14:creationId xmlns:p14="http://schemas.microsoft.com/office/powerpoint/2010/main" val="965971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6821"/>
          <a:stretch/>
        </p:blipFill>
        <p:spPr>
          <a:xfrm>
            <a:off x="0" y="1586224"/>
            <a:ext cx="10725088" cy="5975039"/>
          </a:xfrm>
          <a:prstGeom prst="round1Rect">
            <a:avLst/>
          </a:prstGeom>
        </p:spPr>
      </p:pic>
      <p:sp>
        <p:nvSpPr>
          <p:cNvPr id="4" name="Untertitel 3"/>
          <p:cNvSpPr>
            <a:spLocks noGrp="1"/>
          </p:cNvSpPr>
          <p:nvPr>
            <p:ph type="subTitle" idx="1"/>
          </p:nvPr>
        </p:nvSpPr>
        <p:spPr>
          <a:xfrm>
            <a:off x="0" y="5918201"/>
            <a:ext cx="10693400" cy="393901"/>
          </a:xfrm>
        </p:spPr>
        <p:txBody>
          <a:bodyPr/>
          <a:lstStyle/>
          <a:p>
            <a:r>
              <a:rPr lang="sr-Latn-CS" dirty="0"/>
              <a:t>Pumpe većeg kapaciteta</a:t>
            </a:r>
            <a:endParaRPr lang="en-GB" dirty="0"/>
          </a:p>
        </p:txBody>
      </p:sp>
    </p:spTree>
    <p:extLst>
      <p:ext uri="{BB962C8B-B14F-4D97-AF65-F5344CB8AC3E}">
        <p14:creationId xmlns:p14="http://schemas.microsoft.com/office/powerpoint/2010/main" val="3777278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cylinder, machine&#10;&#10;Description automatically generated">
            <a:extLst>
              <a:ext uri="{FF2B5EF4-FFF2-40B4-BE49-F238E27FC236}">
                <a16:creationId xmlns:a16="http://schemas.microsoft.com/office/drawing/2014/main" id="{39643B00-363C-044A-A8BF-72EE593DE8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7576" y="1983025"/>
            <a:ext cx="936025" cy="2391157"/>
          </a:xfrm>
          <a:prstGeom prst="rect">
            <a:avLst/>
          </a:prstGeom>
        </p:spPr>
      </p:pic>
      <p:graphicFrame>
        <p:nvGraphicFramePr>
          <p:cNvPr id="22" name="Tabelle 21"/>
          <p:cNvGraphicFramePr>
            <a:graphicFrameLocks noGrp="1"/>
          </p:cNvGraphicFramePr>
          <p:nvPr>
            <p:extLst>
              <p:ext uri="{D42A27DB-BD31-4B8C-83A1-F6EECF244321}">
                <p14:modId xmlns:p14="http://schemas.microsoft.com/office/powerpoint/2010/main" val="1922785302"/>
              </p:ext>
            </p:extLst>
          </p:nvPr>
        </p:nvGraphicFramePr>
        <p:xfrm>
          <a:off x="740470" y="4374182"/>
          <a:ext cx="9862814" cy="1761009"/>
        </p:xfrm>
        <a:graphic>
          <a:graphicData uri="http://schemas.openxmlformats.org/drawingml/2006/table">
            <a:tbl>
              <a:tblPr firstRow="1" bandRow="1">
                <a:tableStyleId>{5C22544A-7EE6-4342-B048-85BDC9FD1C3A}</a:tableStyleId>
              </a:tblPr>
              <a:tblGrid>
                <a:gridCol w="1333763">
                  <a:extLst>
                    <a:ext uri="{9D8B030D-6E8A-4147-A177-3AD203B41FA5}">
                      <a16:colId xmlns:a16="http://schemas.microsoft.com/office/drawing/2014/main" val="20000"/>
                    </a:ext>
                  </a:extLst>
                </a:gridCol>
                <a:gridCol w="2593792">
                  <a:extLst>
                    <a:ext uri="{9D8B030D-6E8A-4147-A177-3AD203B41FA5}">
                      <a16:colId xmlns:a16="http://schemas.microsoft.com/office/drawing/2014/main" val="20001"/>
                    </a:ext>
                  </a:extLst>
                </a:gridCol>
                <a:gridCol w="2602991">
                  <a:extLst>
                    <a:ext uri="{9D8B030D-6E8A-4147-A177-3AD203B41FA5}">
                      <a16:colId xmlns:a16="http://schemas.microsoft.com/office/drawing/2014/main" val="20002"/>
                    </a:ext>
                  </a:extLst>
                </a:gridCol>
                <a:gridCol w="3332268">
                  <a:extLst>
                    <a:ext uri="{9D8B030D-6E8A-4147-A177-3AD203B41FA5}">
                      <a16:colId xmlns:a16="http://schemas.microsoft.com/office/drawing/2014/main" val="20003"/>
                    </a:ext>
                  </a:extLst>
                </a:gridCol>
              </a:tblGrid>
              <a:tr h="846609">
                <a:tc>
                  <a:txBody>
                    <a:bodyPr/>
                    <a:lstStyle/>
                    <a:p>
                      <a:endParaRPr lang="de-DE" sz="1200" b="0" i="0" dirty="0"/>
                    </a:p>
                  </a:txBody>
                  <a:tcPr marL="91445" marR="9144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200" b="1" i="0" dirty="0">
                          <a:solidFill>
                            <a:schemeClr val="bg1"/>
                          </a:solidFill>
                        </a:rPr>
                        <a:t>Norm</a:t>
                      </a:r>
                      <a:r>
                        <a:rPr lang="sr-Latn-RS" sz="1200" b="1" i="0" dirty="0">
                          <a:solidFill>
                            <a:schemeClr val="bg1"/>
                          </a:solidFill>
                        </a:rPr>
                        <a:t> </a:t>
                      </a:r>
                      <a:r>
                        <a:rPr lang="de-DE" sz="1200" b="1" i="0" dirty="0">
                          <a:solidFill>
                            <a:schemeClr val="bg1"/>
                          </a:solidFill>
                        </a:rPr>
                        <a:t>pump</a:t>
                      </a:r>
                      <a:r>
                        <a:rPr lang="sr-Latn-RS" sz="1200" b="1" i="0" dirty="0">
                          <a:solidFill>
                            <a:schemeClr val="bg1"/>
                          </a:solidFill>
                        </a:rPr>
                        <a:t>e</a:t>
                      </a:r>
                      <a:endParaRPr lang="en-GB" sz="1200" b="1" i="0" dirty="0">
                        <a:solidFill>
                          <a:schemeClr val="bg1"/>
                        </a:solidFill>
                      </a:endParaRPr>
                    </a:p>
                  </a:txBody>
                  <a:tcPr marL="91445" marR="91445" anchor="ctr"/>
                </a:tc>
                <a:tc>
                  <a:txBody>
                    <a:bodyPr/>
                    <a:lstStyle/>
                    <a:p>
                      <a:pPr marL="0" marR="0" indent="0" algn="ctr" defTabSz="1043056" rtl="0" eaLnBrk="1" fontAlgn="auto" latinLnBrk="0" hangingPunct="1">
                        <a:lnSpc>
                          <a:spcPct val="100000"/>
                        </a:lnSpc>
                        <a:spcBef>
                          <a:spcPts val="0"/>
                        </a:spcBef>
                        <a:spcAft>
                          <a:spcPts val="0"/>
                        </a:spcAft>
                        <a:buClrTx/>
                        <a:buSzTx/>
                        <a:buFontTx/>
                        <a:buNone/>
                        <a:tabLst/>
                        <a:defRPr/>
                      </a:pPr>
                      <a:r>
                        <a:rPr lang="sr-Latn-RS" sz="1200" b="1" i="0" dirty="0">
                          <a:solidFill>
                            <a:schemeClr val="bg1"/>
                          </a:solidFill>
                        </a:rPr>
                        <a:t>Pumpe sa aksijalno podeljenim kućištem </a:t>
                      </a:r>
                      <a:endParaRPr lang="en-GB" sz="1200" b="1" i="0" dirty="0">
                        <a:solidFill>
                          <a:schemeClr val="bg1"/>
                        </a:solidFill>
                      </a:endParaRPr>
                    </a:p>
                    <a:p>
                      <a:pPr algn="ctr"/>
                      <a:endParaRPr lang="de-DE" sz="1200" b="1" i="0" dirty="0">
                        <a:solidFill>
                          <a:schemeClr val="bg1"/>
                        </a:solidFill>
                      </a:endParaRPr>
                    </a:p>
                  </a:txBody>
                  <a:tcPr marL="91445" marR="9144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CS" sz="1200" b="1" i="0" dirty="0">
                          <a:solidFill>
                            <a:schemeClr val="bg1"/>
                          </a:solidFill>
                        </a:rPr>
                        <a:t>Višestepene, segmentne,</a:t>
                      </a:r>
                      <a:r>
                        <a:rPr lang="sr-Latn-CS" sz="1200" b="1" i="0" baseline="0" dirty="0">
                          <a:solidFill>
                            <a:schemeClr val="bg1"/>
                          </a:solidFill>
                        </a:rPr>
                        <a:t> livene pumpe – H</a:t>
                      </a:r>
                      <a:r>
                        <a:rPr lang="en-US" sz="1200" b="1" i="0" baseline="0" dirty="0">
                          <a:solidFill>
                            <a:schemeClr val="bg1"/>
                          </a:solidFill>
                        </a:rPr>
                        <a:t>/V </a:t>
                      </a:r>
                      <a:r>
                        <a:rPr lang="en-US" sz="1200" b="1" i="0" baseline="0" dirty="0" err="1">
                          <a:solidFill>
                            <a:schemeClr val="bg1"/>
                          </a:solidFill>
                        </a:rPr>
                        <a:t>ugradnja</a:t>
                      </a:r>
                      <a:endParaRPr lang="en-GB" sz="1200" b="1" i="0" dirty="0">
                        <a:solidFill>
                          <a:schemeClr val="bg1"/>
                        </a:solidFill>
                      </a:endParaRPr>
                    </a:p>
                  </a:txBody>
                  <a:tcPr marL="91445" marR="91445" anchor="ctr"/>
                </a:tc>
                <a:extLst>
                  <a:ext uri="{0D108BD9-81ED-4DB2-BD59-A6C34878D82A}">
                    <a16:rowId xmlns:a16="http://schemas.microsoft.com/office/drawing/2014/main" val="10000"/>
                  </a:ext>
                </a:extLst>
              </a:tr>
              <a:tr h="457200">
                <a:tc>
                  <a:txBody>
                    <a:bodyPr/>
                    <a:lstStyle/>
                    <a:p>
                      <a:r>
                        <a:rPr lang="de-DE" sz="1200" b="0" i="1" dirty="0" err="1"/>
                        <a:t>Q</a:t>
                      </a:r>
                      <a:r>
                        <a:rPr lang="de-DE" sz="1200" b="0" i="1" baseline="-25000" dirty="0" err="1"/>
                        <a:t>max</a:t>
                      </a:r>
                      <a:r>
                        <a:rPr lang="de-DE" sz="1200" b="0" i="1" baseline="-25000" dirty="0"/>
                        <a:t>.</a:t>
                      </a:r>
                      <a:endParaRPr lang="de-DE" sz="1200" b="0" i="1" dirty="0"/>
                    </a:p>
                    <a:p>
                      <a:r>
                        <a:rPr lang="de-DE" sz="1200" b="0" i="1" dirty="0"/>
                        <a:t>m³/h</a:t>
                      </a:r>
                    </a:p>
                  </a:txBody>
                  <a:tcPr marL="91445" marR="91445"/>
                </a:tc>
                <a:tc>
                  <a:txBody>
                    <a:bodyPr/>
                    <a:lstStyle/>
                    <a:p>
                      <a:pPr algn="ctr"/>
                      <a:r>
                        <a:rPr lang="sr-Latn-CS" sz="1200" b="0" dirty="0"/>
                        <a:t>2</a:t>
                      </a:r>
                      <a:r>
                        <a:rPr lang="de-DE" sz="1200" b="0" dirty="0"/>
                        <a:t>,</a:t>
                      </a:r>
                      <a:r>
                        <a:rPr lang="sr-Latn-CS" sz="1200" b="0" dirty="0"/>
                        <a:t>6</a:t>
                      </a:r>
                      <a:r>
                        <a:rPr lang="de-DE" sz="1200" b="0" dirty="0"/>
                        <a:t>00</a:t>
                      </a:r>
                    </a:p>
                  </a:txBody>
                  <a:tcPr marL="91445" marR="91445" anchor="ctr"/>
                </a:tc>
                <a:tc>
                  <a:txBody>
                    <a:bodyPr/>
                    <a:lstStyle/>
                    <a:p>
                      <a:pPr marL="0" marR="0" indent="0" algn="ctr" defTabSz="1043056" rtl="0" eaLnBrk="1" fontAlgn="auto" latinLnBrk="0" hangingPunct="1">
                        <a:lnSpc>
                          <a:spcPct val="100000"/>
                        </a:lnSpc>
                        <a:spcBef>
                          <a:spcPts val="0"/>
                        </a:spcBef>
                        <a:spcAft>
                          <a:spcPts val="0"/>
                        </a:spcAft>
                        <a:buClrTx/>
                        <a:buSzTx/>
                        <a:buFontTx/>
                        <a:buNone/>
                        <a:tabLst/>
                        <a:defRPr/>
                      </a:pPr>
                      <a:r>
                        <a:rPr lang="de-DE" sz="1200" b="0" dirty="0"/>
                        <a:t>3,400</a:t>
                      </a:r>
                    </a:p>
                    <a:p>
                      <a:pPr algn="ctr"/>
                      <a:endParaRPr lang="de-DE" sz="1200" b="0" dirty="0"/>
                    </a:p>
                  </a:txBody>
                  <a:tcPr marL="91445" marR="91445" anchor="ctr"/>
                </a:tc>
                <a:tc>
                  <a:txBody>
                    <a:bodyPr/>
                    <a:lstStyle/>
                    <a:p>
                      <a:pPr algn="ctr"/>
                      <a:r>
                        <a:rPr lang="sr-Latn-CS" sz="1200" b="0" dirty="0"/>
                        <a:t>320</a:t>
                      </a:r>
                      <a:endParaRPr lang="de-DE" sz="1200" b="0" dirty="0"/>
                    </a:p>
                  </a:txBody>
                  <a:tcPr marL="91445" marR="91445" anchor="ctr"/>
                </a:tc>
                <a:extLst>
                  <a:ext uri="{0D108BD9-81ED-4DB2-BD59-A6C34878D82A}">
                    <a16:rowId xmlns:a16="http://schemas.microsoft.com/office/drawing/2014/main" val="10001"/>
                  </a:ext>
                </a:extLst>
              </a:tr>
              <a:tr h="457200">
                <a:tc>
                  <a:txBody>
                    <a:bodyPr/>
                    <a:lstStyle/>
                    <a:p>
                      <a:r>
                        <a:rPr lang="de-DE" sz="1200" b="0" i="1" dirty="0"/>
                        <a:t>H</a:t>
                      </a:r>
                      <a:r>
                        <a:rPr lang="de-DE" sz="1200" b="0" i="1" baseline="-25000" dirty="0"/>
                        <a:t>max.</a:t>
                      </a:r>
                      <a:r>
                        <a:rPr lang="de-DE" sz="1200" b="0" i="1" baseline="0" dirty="0"/>
                        <a:t> </a:t>
                      </a:r>
                      <a:r>
                        <a:rPr lang="de-DE" sz="1200" b="0" i="1" dirty="0"/>
                        <a:t>m</a:t>
                      </a:r>
                    </a:p>
                  </a:txBody>
                  <a:tcPr marL="91445" marR="91445"/>
                </a:tc>
                <a:tc>
                  <a:txBody>
                    <a:bodyPr/>
                    <a:lstStyle/>
                    <a:p>
                      <a:pPr algn="ctr"/>
                      <a:r>
                        <a:rPr lang="de-DE" sz="1200" b="0" dirty="0"/>
                        <a:t>1</a:t>
                      </a:r>
                      <a:r>
                        <a:rPr lang="sr-Latn-CS" sz="1200" b="0" dirty="0"/>
                        <a:t>5</a:t>
                      </a:r>
                      <a:r>
                        <a:rPr lang="de-DE" sz="1200" b="0" dirty="0"/>
                        <a:t>0</a:t>
                      </a:r>
                    </a:p>
                  </a:txBody>
                  <a:tcPr marL="91445" marR="91445" anchor="ctr"/>
                </a:tc>
                <a:tc>
                  <a:txBody>
                    <a:bodyPr/>
                    <a:lstStyle/>
                    <a:p>
                      <a:pPr marL="0" marR="0" indent="0" algn="ctr" defTabSz="1043056" rtl="0" eaLnBrk="1" fontAlgn="auto" latinLnBrk="0" hangingPunct="1">
                        <a:lnSpc>
                          <a:spcPct val="100000"/>
                        </a:lnSpc>
                        <a:spcBef>
                          <a:spcPts val="0"/>
                        </a:spcBef>
                        <a:spcAft>
                          <a:spcPts val="0"/>
                        </a:spcAft>
                        <a:buClrTx/>
                        <a:buSzTx/>
                        <a:buFontTx/>
                        <a:buNone/>
                        <a:tabLst/>
                        <a:defRPr/>
                      </a:pPr>
                      <a:r>
                        <a:rPr lang="de-DE" sz="1200" b="0" dirty="0"/>
                        <a:t>245</a:t>
                      </a:r>
                    </a:p>
                    <a:p>
                      <a:pPr algn="ctr"/>
                      <a:endParaRPr lang="de-DE" sz="1200" b="0" dirty="0"/>
                    </a:p>
                  </a:txBody>
                  <a:tcPr marL="91445" marR="91445" anchor="ctr"/>
                </a:tc>
                <a:tc>
                  <a:txBody>
                    <a:bodyPr/>
                    <a:lstStyle/>
                    <a:p>
                      <a:pPr algn="ctr"/>
                      <a:r>
                        <a:rPr lang="sr-Latn-CS" sz="1200" b="0" dirty="0"/>
                        <a:t>500</a:t>
                      </a:r>
                      <a:endParaRPr lang="de-DE" sz="1200" b="0" dirty="0"/>
                    </a:p>
                  </a:txBody>
                  <a:tcPr marL="91445" marR="91445" anchor="ctr"/>
                </a:tc>
                <a:extLst>
                  <a:ext uri="{0D108BD9-81ED-4DB2-BD59-A6C34878D82A}">
                    <a16:rowId xmlns:a16="http://schemas.microsoft.com/office/drawing/2014/main" val="10002"/>
                  </a:ext>
                </a:extLst>
              </a:tr>
            </a:tbl>
          </a:graphicData>
        </a:graphic>
      </p:graphicFrame>
      <p:sp>
        <p:nvSpPr>
          <p:cNvPr id="13" name="Titel 13"/>
          <p:cNvSpPr>
            <a:spLocks noGrp="1"/>
          </p:cNvSpPr>
          <p:nvPr>
            <p:ph type="title"/>
          </p:nvPr>
        </p:nvSpPr>
        <p:spPr>
          <a:xfrm>
            <a:off x="269875" y="944544"/>
            <a:ext cx="8749233" cy="711219"/>
          </a:xfrm>
        </p:spPr>
        <p:txBody>
          <a:bodyPr/>
          <a:lstStyle/>
          <a:p>
            <a:r>
              <a:rPr lang="de-DE" dirty="0">
                <a:solidFill>
                  <a:schemeClr val="tx2"/>
                </a:solidFill>
              </a:rPr>
              <a:t>Wilo </a:t>
            </a:r>
            <a:r>
              <a:rPr lang="sr-Latn-CS" dirty="0">
                <a:solidFill>
                  <a:schemeClr val="tx2"/>
                </a:solidFill>
              </a:rPr>
              <a:t>norm pumpe, pumpe sa aksijalno razdeljenim kućištem i višestepene pumpe</a:t>
            </a:r>
            <a:endParaRPr lang="de-DE" dirty="0">
              <a:solidFill>
                <a:schemeClr val="tx2"/>
              </a:solidFill>
            </a:endParaRPr>
          </a:p>
        </p:txBody>
      </p:sp>
      <p:sp>
        <p:nvSpPr>
          <p:cNvPr id="4" name="Date Placeholder 3"/>
          <p:cNvSpPr>
            <a:spLocks noGrp="1"/>
          </p:cNvSpPr>
          <p:nvPr>
            <p:ph type="dt" sz="half" idx="10"/>
          </p:nvPr>
        </p:nvSpPr>
        <p:spPr/>
        <p:txBody>
          <a:bodyPr/>
          <a:lstStyle/>
          <a:p>
            <a:r>
              <a:rPr lang="LID4096" noProof="0"/>
              <a:t>Maj 2023</a:t>
            </a:r>
            <a:endParaRPr lang="en-GB" noProof="0"/>
          </a:p>
        </p:txBody>
      </p:sp>
      <p:sp>
        <p:nvSpPr>
          <p:cNvPr id="5" name="Footer Placeholder 4"/>
          <p:cNvSpPr>
            <a:spLocks noGrp="1"/>
          </p:cNvSpPr>
          <p:nvPr>
            <p:ph type="ftr" sz="quarter" idx="11"/>
          </p:nvPr>
        </p:nvSpPr>
        <p:spPr/>
        <p:txBody>
          <a:bodyPr/>
          <a:lstStyle/>
          <a:p>
            <a:r>
              <a:rPr lang="pl-PL" noProof="0"/>
              <a:t>Wilo pumpna tehnika u sistemima daljinskog grejanja</a:t>
            </a:r>
            <a:endParaRPr lang="en-GB" noProof="0" dirty="0"/>
          </a:p>
        </p:txBody>
      </p:sp>
      <p:pic>
        <p:nvPicPr>
          <p:cNvPr id="6" name="Picture 5" descr="A picture containing machine, LEGO&#10;&#10;Description automatically generated">
            <a:extLst>
              <a:ext uri="{FF2B5EF4-FFF2-40B4-BE49-F238E27FC236}">
                <a16:creationId xmlns:a16="http://schemas.microsoft.com/office/drawing/2014/main" id="{CD3D0BD6-0DB4-59D3-9444-51BCAADB83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0778" y="2963759"/>
            <a:ext cx="2672149" cy="1359733"/>
          </a:xfrm>
          <a:prstGeom prst="rect">
            <a:avLst/>
          </a:prstGeom>
        </p:spPr>
      </p:pic>
      <p:pic>
        <p:nvPicPr>
          <p:cNvPr id="8" name="Picture 7" descr="A picture containing machine, engine&#10;&#10;Description automatically generated">
            <a:extLst>
              <a:ext uri="{FF2B5EF4-FFF2-40B4-BE49-F238E27FC236}">
                <a16:creationId xmlns:a16="http://schemas.microsoft.com/office/drawing/2014/main" id="{25C7E800-4E96-67F4-A3F3-DFB809885D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491" y="2817603"/>
            <a:ext cx="2563085" cy="1505889"/>
          </a:xfrm>
          <a:prstGeom prst="rect">
            <a:avLst/>
          </a:prstGeom>
        </p:spPr>
      </p:pic>
      <p:pic>
        <p:nvPicPr>
          <p:cNvPr id="10" name="Picture 9" descr="A picture containing machine, LEGO, engine, train&#10;&#10;Description automatically generated">
            <a:extLst>
              <a:ext uri="{FF2B5EF4-FFF2-40B4-BE49-F238E27FC236}">
                <a16:creationId xmlns:a16="http://schemas.microsoft.com/office/drawing/2014/main" id="{31F79BB9-0079-7BB3-0A2C-3634D7CE0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6102" y="2761201"/>
            <a:ext cx="2446542" cy="1505889"/>
          </a:xfrm>
          <a:prstGeom prst="rect">
            <a:avLst/>
          </a:prstGeom>
        </p:spPr>
      </p:pic>
    </p:spTree>
    <p:extLst>
      <p:ext uri="{BB962C8B-B14F-4D97-AF65-F5344CB8AC3E}">
        <p14:creationId xmlns:p14="http://schemas.microsoft.com/office/powerpoint/2010/main" val="2688879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ine Ecke des Rechtecks abrunden 8"/>
          <p:cNvSpPr/>
          <p:nvPr/>
        </p:nvSpPr>
        <p:spPr>
          <a:xfrm>
            <a:off x="7002886" y="5658752"/>
            <a:ext cx="2016224" cy="860475"/>
          </a:xfrm>
          <a:prstGeom prst="round1Rect">
            <a:avLst>
              <a:gd name="adj" fmla="val 50000"/>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50000"/>
              </a:lnSpc>
            </a:pPr>
            <a:endParaRPr lang="en-GB" sz="1200" dirty="0">
              <a:solidFill>
                <a:schemeClr val="bg1"/>
              </a:solidFill>
            </a:endParaRPr>
          </a:p>
        </p:txBody>
      </p:sp>
      <p:sp>
        <p:nvSpPr>
          <p:cNvPr id="11" name="Eine Ecke des Rechtecks abrunden 8"/>
          <p:cNvSpPr/>
          <p:nvPr/>
        </p:nvSpPr>
        <p:spPr>
          <a:xfrm>
            <a:off x="1386260" y="5658752"/>
            <a:ext cx="2160240" cy="860475"/>
          </a:xfrm>
          <a:prstGeom prst="round1Rect">
            <a:avLst>
              <a:gd name="adj" fmla="val 50000"/>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50000"/>
              </a:lnSpc>
            </a:pPr>
            <a:endParaRPr lang="en-GB" sz="1200" dirty="0">
              <a:solidFill>
                <a:schemeClr val="bg1"/>
              </a:solidFill>
            </a:endParaRPr>
          </a:p>
        </p:txBody>
      </p:sp>
      <p:sp>
        <p:nvSpPr>
          <p:cNvPr id="4" name="Datumsplatzhalter 3"/>
          <p:cNvSpPr>
            <a:spLocks noGrp="1"/>
          </p:cNvSpPr>
          <p:nvPr>
            <p:ph type="dt" sz="half" idx="10"/>
          </p:nvPr>
        </p:nvSpPr>
        <p:spPr/>
        <p:txBody>
          <a:bodyPr/>
          <a:lstStyle/>
          <a:p>
            <a:r>
              <a:rPr lang="LID4096" noProof="0"/>
              <a:t>Maj 2023</a:t>
            </a:r>
            <a:endParaRPr lang="en-GB" noProof="0"/>
          </a:p>
        </p:txBody>
      </p:sp>
      <p:sp>
        <p:nvSpPr>
          <p:cNvPr id="15" name="Titel 8"/>
          <p:cNvSpPr>
            <a:spLocks noGrp="1"/>
          </p:cNvSpPr>
          <p:nvPr>
            <p:ph type="title"/>
          </p:nvPr>
        </p:nvSpPr>
        <p:spPr>
          <a:xfrm>
            <a:off x="305618" y="944546"/>
            <a:ext cx="10153650" cy="711218"/>
          </a:xfrm>
        </p:spPr>
        <p:txBody>
          <a:bodyPr/>
          <a:lstStyle/>
          <a:p>
            <a:r>
              <a:rPr lang="sr-Latn-CS" dirty="0"/>
              <a:t>Wilo Atmos GIGA-N / NLG</a:t>
            </a:r>
            <a:br>
              <a:rPr lang="sr-Latn-CS" dirty="0"/>
            </a:br>
            <a:r>
              <a:rPr lang="en-US" sz="1800" b="0" dirty="0" err="1"/>
              <a:t>Jednostepena</a:t>
            </a:r>
            <a:r>
              <a:rPr lang="en-US" sz="1800" b="0" dirty="0"/>
              <a:t> </a:t>
            </a:r>
            <a:r>
              <a:rPr lang="en-US" sz="1800" b="0" dirty="0" err="1"/>
              <a:t>centrifugalna</a:t>
            </a:r>
            <a:r>
              <a:rPr lang="en-US" sz="1800" b="0" dirty="0"/>
              <a:t> </a:t>
            </a:r>
            <a:r>
              <a:rPr lang="en-US" sz="1800" b="0" dirty="0" err="1"/>
              <a:t>pumpa</a:t>
            </a:r>
            <a:endParaRPr lang="en-GB" dirty="0"/>
          </a:p>
        </p:txBody>
      </p:sp>
      <p:pic>
        <p:nvPicPr>
          <p:cNvPr id="13" name="Picture 2"/>
          <p:cNvPicPr>
            <a:picLocks noChangeAspect="1" noChangeArrowheads="1"/>
          </p:cNvPicPr>
          <p:nvPr/>
        </p:nvPicPr>
        <p:blipFill>
          <a:blip r:embed="rId3" cstate="print"/>
          <a:srcRect/>
          <a:stretch>
            <a:fillRect/>
          </a:stretch>
        </p:blipFill>
        <p:spPr bwMode="auto">
          <a:xfrm>
            <a:off x="5382443" y="2471614"/>
            <a:ext cx="5071675" cy="2909307"/>
          </a:xfrm>
          <a:prstGeom prst="rect">
            <a:avLst/>
          </a:prstGeom>
          <a:noFill/>
          <a:ln w="9525">
            <a:noFill/>
            <a:miter lim="800000"/>
            <a:headEnd/>
            <a:tailEnd/>
          </a:ln>
        </p:spPr>
      </p:pic>
      <p:sp>
        <p:nvSpPr>
          <p:cNvPr id="21" name="TextBox 20"/>
          <p:cNvSpPr txBox="1"/>
          <p:nvPr/>
        </p:nvSpPr>
        <p:spPr>
          <a:xfrm>
            <a:off x="1380596" y="5699136"/>
            <a:ext cx="1944216" cy="1015663"/>
          </a:xfrm>
          <a:prstGeom prst="rect">
            <a:avLst/>
          </a:prstGeom>
          <a:noFill/>
        </p:spPr>
        <p:txBody>
          <a:bodyPr wrap="square" rtlCol="0">
            <a:spAutoFit/>
          </a:bodyPr>
          <a:lstStyle/>
          <a:p>
            <a:r>
              <a:rPr lang="sr-Latn-CS" sz="1600" b="1" dirty="0"/>
              <a:t>Atmos GIGA-N</a:t>
            </a:r>
          </a:p>
          <a:p>
            <a:pPr fontAlgn="t"/>
            <a:r>
              <a:rPr lang="de-DE" sz="1600" dirty="0"/>
              <a:t>Q</a:t>
            </a:r>
            <a:r>
              <a:rPr lang="de-DE" sz="1600" baseline="-50000" dirty="0"/>
              <a:t>max.</a:t>
            </a:r>
            <a:r>
              <a:rPr lang="sr-Latn-CS" sz="1600" baseline="-25000" dirty="0"/>
              <a:t> </a:t>
            </a:r>
            <a:r>
              <a:rPr lang="de-DE" sz="1600" dirty="0"/>
              <a:t>m</a:t>
            </a:r>
            <a:r>
              <a:rPr lang="sr-Latn-CS" sz="1600" baseline="20000" dirty="0"/>
              <a:t>3</a:t>
            </a:r>
            <a:r>
              <a:rPr lang="de-DE" sz="1600" dirty="0"/>
              <a:t>/h</a:t>
            </a:r>
            <a:r>
              <a:rPr lang="sr-Latn-CS" sz="1600" dirty="0"/>
              <a:t>  1000</a:t>
            </a:r>
            <a:endParaRPr lang="en-US" sz="1600" dirty="0"/>
          </a:p>
          <a:p>
            <a:pPr fontAlgn="t"/>
            <a:r>
              <a:rPr lang="de-DE" sz="1600" dirty="0"/>
              <a:t>H</a:t>
            </a:r>
            <a:r>
              <a:rPr lang="de-DE" sz="1600" baseline="-50000" dirty="0"/>
              <a:t>max.</a:t>
            </a:r>
            <a:r>
              <a:rPr lang="de-DE" sz="1600" dirty="0"/>
              <a:t> </a:t>
            </a:r>
            <a:r>
              <a:rPr lang="sr-Latn-CS" sz="1600" dirty="0"/>
              <a:t>m	  150</a:t>
            </a:r>
            <a:endParaRPr lang="en-US" sz="1600" dirty="0"/>
          </a:p>
          <a:p>
            <a:endParaRPr lang="en-US" sz="1200" b="1" dirty="0"/>
          </a:p>
        </p:txBody>
      </p:sp>
      <p:sp>
        <p:nvSpPr>
          <p:cNvPr id="16" name="TextBox 15"/>
          <p:cNvSpPr txBox="1"/>
          <p:nvPr/>
        </p:nvSpPr>
        <p:spPr>
          <a:xfrm>
            <a:off x="7022010" y="5658752"/>
            <a:ext cx="1997100" cy="1015663"/>
          </a:xfrm>
          <a:prstGeom prst="rect">
            <a:avLst/>
          </a:prstGeom>
          <a:noFill/>
        </p:spPr>
        <p:txBody>
          <a:bodyPr wrap="square" rtlCol="0">
            <a:spAutoFit/>
          </a:bodyPr>
          <a:lstStyle/>
          <a:p>
            <a:r>
              <a:rPr lang="en-US" sz="1600" b="1" dirty="0"/>
              <a:t>N</a:t>
            </a:r>
            <a:r>
              <a:rPr lang="sr-Latn-CS" sz="1600" b="1" dirty="0"/>
              <a:t>LG</a:t>
            </a:r>
          </a:p>
          <a:p>
            <a:pPr fontAlgn="t"/>
            <a:r>
              <a:rPr lang="de-DE" sz="1600" dirty="0"/>
              <a:t>Q</a:t>
            </a:r>
            <a:r>
              <a:rPr lang="de-DE" sz="1600" baseline="-50000" dirty="0"/>
              <a:t>max.</a:t>
            </a:r>
            <a:r>
              <a:rPr lang="sr-Latn-CS" sz="1600" baseline="-25000" dirty="0"/>
              <a:t> </a:t>
            </a:r>
            <a:r>
              <a:rPr lang="de-DE" sz="1600" dirty="0"/>
              <a:t>m</a:t>
            </a:r>
            <a:r>
              <a:rPr lang="sr-Latn-CS" sz="1600" baseline="20000" dirty="0"/>
              <a:t>3</a:t>
            </a:r>
            <a:r>
              <a:rPr lang="de-DE" sz="1600" dirty="0"/>
              <a:t>/h</a:t>
            </a:r>
            <a:r>
              <a:rPr lang="sr-Latn-CS" sz="1600" dirty="0"/>
              <a:t>  2500</a:t>
            </a:r>
            <a:endParaRPr lang="en-US" sz="1600" dirty="0"/>
          </a:p>
          <a:p>
            <a:pPr fontAlgn="t"/>
            <a:r>
              <a:rPr lang="de-DE" sz="1600" dirty="0"/>
              <a:t>H</a:t>
            </a:r>
            <a:r>
              <a:rPr lang="de-DE" sz="1600" baseline="-50000" dirty="0"/>
              <a:t>max.</a:t>
            </a:r>
            <a:r>
              <a:rPr lang="de-DE" sz="1600" dirty="0"/>
              <a:t> </a:t>
            </a:r>
            <a:r>
              <a:rPr lang="sr-Latn-CS" sz="1600" dirty="0"/>
              <a:t>m	  110</a:t>
            </a:r>
            <a:endParaRPr lang="en-US" sz="1600" dirty="0"/>
          </a:p>
          <a:p>
            <a:endParaRPr lang="en-US" sz="1200" b="1" dirty="0"/>
          </a:p>
        </p:txBody>
      </p:sp>
      <p:sp>
        <p:nvSpPr>
          <p:cNvPr id="2" name="Footer Placeholder 1"/>
          <p:cNvSpPr>
            <a:spLocks noGrp="1"/>
          </p:cNvSpPr>
          <p:nvPr>
            <p:ph type="ftr" sz="quarter" idx="11"/>
          </p:nvPr>
        </p:nvSpPr>
        <p:spPr/>
        <p:txBody>
          <a:bodyPr/>
          <a:lstStyle/>
          <a:p>
            <a:r>
              <a:rPr lang="pl-PL"/>
              <a:t>Wilo pumpna tehnika u sistemima daljinskog grejanja</a:t>
            </a:r>
            <a:endParaRPr lang="en-GB" dirty="0"/>
          </a:p>
        </p:txBody>
      </p:sp>
      <p:pic>
        <p:nvPicPr>
          <p:cNvPr id="5" name="Picture 4" descr="A picture containing machine, LEGO&#10;&#10;Description automatically generated">
            <a:extLst>
              <a:ext uri="{FF2B5EF4-FFF2-40B4-BE49-F238E27FC236}">
                <a16:creationId xmlns:a16="http://schemas.microsoft.com/office/drawing/2014/main" id="{402DED9B-7BB9-D067-517B-B2BDD6BCCD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579" y="2654107"/>
            <a:ext cx="5000105" cy="2544322"/>
          </a:xfrm>
          <a:prstGeom prst="rect">
            <a:avLst/>
          </a:prstGeom>
        </p:spPr>
      </p:pic>
    </p:spTree>
    <p:extLst>
      <p:ext uri="{BB962C8B-B14F-4D97-AF65-F5344CB8AC3E}">
        <p14:creationId xmlns:p14="http://schemas.microsoft.com/office/powerpoint/2010/main" val="3935742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machine, engine, green&#10;&#10;Description automatically generated">
            <a:extLst>
              <a:ext uri="{FF2B5EF4-FFF2-40B4-BE49-F238E27FC236}">
                <a16:creationId xmlns:a16="http://schemas.microsoft.com/office/drawing/2014/main" id="{E98833D1-CB82-01C7-026D-471BC3214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34" y="1503838"/>
            <a:ext cx="8575098" cy="5017009"/>
          </a:xfrm>
          <a:prstGeom prst="rect">
            <a:avLst/>
          </a:prstGeom>
        </p:spPr>
      </p:pic>
      <p:sp>
        <p:nvSpPr>
          <p:cNvPr id="2" name="Titel 1"/>
          <p:cNvSpPr>
            <a:spLocks noGrp="1"/>
          </p:cNvSpPr>
          <p:nvPr>
            <p:ph type="title"/>
          </p:nvPr>
        </p:nvSpPr>
        <p:spPr/>
        <p:txBody>
          <a:bodyPr/>
          <a:lstStyle/>
          <a:p>
            <a:pPr lvl="0"/>
            <a:r>
              <a:rPr lang="en-US" dirty="0"/>
              <a:t>Wilo</a:t>
            </a:r>
            <a:r>
              <a:rPr lang="sr-Latn-CS" dirty="0"/>
              <a:t> Atmos Tera SCH</a:t>
            </a:r>
            <a:r>
              <a:rPr lang="en-US" dirty="0"/>
              <a:t> </a:t>
            </a:r>
            <a:r>
              <a:rPr lang="sr-Latn-CS" dirty="0"/>
              <a:t>/ SCP</a:t>
            </a:r>
            <a:br>
              <a:rPr lang="sr-Latn-CS" dirty="0"/>
            </a:br>
            <a:r>
              <a:rPr lang="en-US" sz="1800" b="0" dirty="0" err="1"/>
              <a:t>Pumpa</a:t>
            </a:r>
            <a:r>
              <a:rPr lang="en-US" sz="1800" b="0" dirty="0"/>
              <a:t> </a:t>
            </a:r>
            <a:r>
              <a:rPr lang="en-US" sz="1800" b="0" dirty="0" err="1"/>
              <a:t>sa</a:t>
            </a:r>
            <a:r>
              <a:rPr lang="en-US" sz="1800" b="0" dirty="0"/>
              <a:t> </a:t>
            </a:r>
            <a:r>
              <a:rPr lang="en-US" sz="1800" b="0" dirty="0" err="1"/>
              <a:t>aksijalno</a:t>
            </a:r>
            <a:r>
              <a:rPr lang="en-US" sz="1800" b="0" dirty="0"/>
              <a:t> </a:t>
            </a:r>
            <a:r>
              <a:rPr lang="en-US" sz="1800" b="0" dirty="0" err="1"/>
              <a:t>razdeljenim</a:t>
            </a:r>
            <a:r>
              <a:rPr lang="en-US" sz="1800" b="0" dirty="0"/>
              <a:t> </a:t>
            </a:r>
            <a:r>
              <a:rPr lang="en-US" sz="1800" b="0" dirty="0" err="1"/>
              <a:t>kućištem</a:t>
            </a:r>
            <a:r>
              <a:rPr lang="en-US" sz="1800" b="0" dirty="0"/>
              <a:t> </a:t>
            </a:r>
            <a:r>
              <a:rPr lang="en-US" sz="1800" b="0" dirty="0" err="1"/>
              <a:t>pumpe</a:t>
            </a:r>
            <a:br>
              <a:rPr lang="en-US" dirty="0"/>
            </a:br>
            <a:endParaRPr lang="en-US" dirty="0"/>
          </a:p>
        </p:txBody>
      </p:sp>
      <p:sp>
        <p:nvSpPr>
          <p:cNvPr id="8" name="Datumsplatzhalter 7"/>
          <p:cNvSpPr>
            <a:spLocks noGrp="1"/>
          </p:cNvSpPr>
          <p:nvPr>
            <p:ph type="dt" sz="half" idx="10"/>
          </p:nvPr>
        </p:nvSpPr>
        <p:spPr/>
        <p:txBody>
          <a:bodyPr/>
          <a:lstStyle/>
          <a:p>
            <a:r>
              <a:rPr lang="LID4096" noProof="0"/>
              <a:t>Maj 2023</a:t>
            </a:r>
            <a:endParaRPr lang="en-GB" noProof="0"/>
          </a:p>
        </p:txBody>
      </p:sp>
      <p:sp>
        <p:nvSpPr>
          <p:cNvPr id="11" name="Eine Ecke des Rechtecks abrunden 8"/>
          <p:cNvSpPr/>
          <p:nvPr/>
        </p:nvSpPr>
        <p:spPr>
          <a:xfrm>
            <a:off x="7434932" y="5845957"/>
            <a:ext cx="2016224" cy="860475"/>
          </a:xfrm>
          <a:prstGeom prst="round1Rect">
            <a:avLst>
              <a:gd name="adj" fmla="val 50000"/>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50000"/>
              </a:lnSpc>
            </a:pPr>
            <a:endParaRPr lang="en-GB" sz="1200" dirty="0">
              <a:solidFill>
                <a:schemeClr val="bg1"/>
              </a:solidFill>
            </a:endParaRPr>
          </a:p>
        </p:txBody>
      </p:sp>
      <p:sp>
        <p:nvSpPr>
          <p:cNvPr id="12" name="TextBox 11"/>
          <p:cNvSpPr txBox="1"/>
          <p:nvPr/>
        </p:nvSpPr>
        <p:spPr>
          <a:xfrm>
            <a:off x="7506940" y="5849578"/>
            <a:ext cx="2808312" cy="1015663"/>
          </a:xfrm>
          <a:prstGeom prst="rect">
            <a:avLst/>
          </a:prstGeom>
          <a:noFill/>
        </p:spPr>
        <p:txBody>
          <a:bodyPr wrap="square" rtlCol="0">
            <a:spAutoFit/>
          </a:bodyPr>
          <a:lstStyle/>
          <a:p>
            <a:r>
              <a:rPr lang="sr-Latn-CS" sz="1600" b="1" dirty="0"/>
              <a:t>SCH / SCP</a:t>
            </a:r>
          </a:p>
          <a:p>
            <a:pPr fontAlgn="t"/>
            <a:r>
              <a:rPr lang="de-DE" sz="1600" dirty="0"/>
              <a:t>Q</a:t>
            </a:r>
            <a:r>
              <a:rPr lang="de-DE" sz="1600" baseline="-50000" dirty="0"/>
              <a:t>max.</a:t>
            </a:r>
            <a:r>
              <a:rPr lang="sr-Latn-CS" sz="1600" baseline="-25000" dirty="0"/>
              <a:t> </a:t>
            </a:r>
            <a:r>
              <a:rPr lang="de-DE" sz="1600" dirty="0"/>
              <a:t>m</a:t>
            </a:r>
            <a:r>
              <a:rPr lang="sr-Latn-CS" sz="1600" baseline="20000" dirty="0"/>
              <a:t>3</a:t>
            </a:r>
            <a:r>
              <a:rPr lang="de-DE" sz="1600" dirty="0"/>
              <a:t>/h</a:t>
            </a:r>
            <a:r>
              <a:rPr lang="sr-Latn-CS" sz="1600" dirty="0"/>
              <a:t>  3400</a:t>
            </a:r>
            <a:endParaRPr lang="en-US" sz="1600" dirty="0"/>
          </a:p>
          <a:p>
            <a:pPr fontAlgn="t"/>
            <a:r>
              <a:rPr lang="de-DE" sz="1600" dirty="0"/>
              <a:t>H</a:t>
            </a:r>
            <a:r>
              <a:rPr lang="de-DE" sz="1600" baseline="-50000" dirty="0"/>
              <a:t>max.</a:t>
            </a:r>
            <a:r>
              <a:rPr lang="de-DE" sz="1600" dirty="0"/>
              <a:t> </a:t>
            </a:r>
            <a:r>
              <a:rPr lang="sr-Latn-CS" sz="1600" dirty="0"/>
              <a:t>m	  190</a:t>
            </a:r>
            <a:endParaRPr lang="en-US" sz="1600" dirty="0"/>
          </a:p>
          <a:p>
            <a:endParaRPr lang="en-US" sz="1200" b="1" dirty="0"/>
          </a:p>
        </p:txBody>
      </p:sp>
      <p:sp>
        <p:nvSpPr>
          <p:cNvPr id="3" name="Footer Placeholder 2"/>
          <p:cNvSpPr>
            <a:spLocks noGrp="1"/>
          </p:cNvSpPr>
          <p:nvPr>
            <p:ph type="ftr" sz="quarter" idx="11"/>
          </p:nvPr>
        </p:nvSpPr>
        <p:spPr/>
        <p:txBody>
          <a:bodyPr/>
          <a:lstStyle/>
          <a:p>
            <a:r>
              <a:rPr lang="pl-PL"/>
              <a:t>Wilo pumpna tehnika u sistemima daljinskog grejanja</a:t>
            </a:r>
            <a:endParaRPr lang="en-GB" dirty="0"/>
          </a:p>
        </p:txBody>
      </p:sp>
    </p:spTree>
    <p:extLst>
      <p:ext uri="{BB962C8B-B14F-4D97-AF65-F5344CB8AC3E}">
        <p14:creationId xmlns:p14="http://schemas.microsoft.com/office/powerpoint/2010/main" val="20874716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lvl="0"/>
            <a:r>
              <a:rPr lang="en-US" dirty="0"/>
              <a:t>Wilo</a:t>
            </a:r>
            <a:r>
              <a:rPr lang="sr-Latn-CS" dirty="0"/>
              <a:t> Atmos Tera SCH</a:t>
            </a:r>
            <a:r>
              <a:rPr lang="en-US" dirty="0"/>
              <a:t> </a:t>
            </a:r>
            <a:r>
              <a:rPr lang="sr-Latn-CS" dirty="0"/>
              <a:t>/ SCP</a:t>
            </a:r>
            <a:br>
              <a:rPr lang="sr-Latn-CS" dirty="0"/>
            </a:br>
            <a:r>
              <a:rPr lang="sr-Latn-CS" sz="1800" b="0" dirty="0"/>
              <a:t>Lako podešavanje saosnosti između hidraulike i motora</a:t>
            </a:r>
            <a:br>
              <a:rPr lang="en-US" dirty="0"/>
            </a:br>
            <a:endParaRPr lang="en-US" dirty="0"/>
          </a:p>
        </p:txBody>
      </p:sp>
      <p:sp>
        <p:nvSpPr>
          <p:cNvPr id="8" name="Datumsplatzhalter 7"/>
          <p:cNvSpPr>
            <a:spLocks noGrp="1"/>
          </p:cNvSpPr>
          <p:nvPr>
            <p:ph type="dt" sz="half" idx="10"/>
          </p:nvPr>
        </p:nvSpPr>
        <p:spPr/>
        <p:txBody>
          <a:bodyPr/>
          <a:lstStyle/>
          <a:p>
            <a:r>
              <a:rPr lang="LID4096" noProof="0"/>
              <a:t>Maj 2023</a:t>
            </a:r>
            <a:endParaRPr lang="en-GB" noProof="0"/>
          </a:p>
        </p:txBody>
      </p:sp>
      <p:sp>
        <p:nvSpPr>
          <p:cNvPr id="3" name="Footer Placeholder 2"/>
          <p:cNvSpPr>
            <a:spLocks noGrp="1"/>
          </p:cNvSpPr>
          <p:nvPr>
            <p:ph type="ftr" sz="quarter" idx="11"/>
          </p:nvPr>
        </p:nvSpPr>
        <p:spPr/>
        <p:txBody>
          <a:bodyPr/>
          <a:lstStyle/>
          <a:p>
            <a:r>
              <a:rPr lang="pl-PL"/>
              <a:t>Wilo pumpna tehnika u sistemima daljinskog grejanja</a:t>
            </a:r>
            <a:endParaRPr lang="en-GB" dirty="0"/>
          </a:p>
        </p:txBody>
      </p:sp>
      <p:pic>
        <p:nvPicPr>
          <p:cNvPr id="6" name="Picture 5" descr="A picture containing machine, machine tool, engineering, indoor&#10;&#10;Description automatically generated">
            <a:extLst>
              <a:ext uri="{FF2B5EF4-FFF2-40B4-BE49-F238E27FC236}">
                <a16:creationId xmlns:a16="http://schemas.microsoft.com/office/drawing/2014/main" id="{F4F97984-E221-005F-FA74-578944284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0296" y="1655763"/>
            <a:ext cx="7272808" cy="5197816"/>
          </a:xfrm>
          <a:prstGeom prst="rect">
            <a:avLst/>
          </a:prstGeom>
        </p:spPr>
      </p:pic>
    </p:spTree>
    <p:extLst>
      <p:ext uri="{BB962C8B-B14F-4D97-AF65-F5344CB8AC3E}">
        <p14:creationId xmlns:p14="http://schemas.microsoft.com/office/powerpoint/2010/main" val="864437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LID4096" noProof="0"/>
              <a:t>Maj 2023</a:t>
            </a:r>
            <a:endParaRPr lang="en-GB" noProof="0"/>
          </a:p>
        </p:txBody>
      </p:sp>
      <p:sp>
        <p:nvSpPr>
          <p:cNvPr id="15" name="Titel 8"/>
          <p:cNvSpPr>
            <a:spLocks noGrp="1"/>
          </p:cNvSpPr>
          <p:nvPr>
            <p:ph type="title"/>
          </p:nvPr>
        </p:nvSpPr>
        <p:spPr>
          <a:xfrm>
            <a:off x="269875" y="944546"/>
            <a:ext cx="10153650" cy="452456"/>
          </a:xfrm>
        </p:spPr>
        <p:txBody>
          <a:bodyPr/>
          <a:lstStyle/>
          <a:p>
            <a:r>
              <a:rPr lang="en-US" dirty="0"/>
              <a:t>Wilo</a:t>
            </a:r>
            <a:r>
              <a:rPr lang="sr-Latn-CS" dirty="0"/>
              <a:t> Atmos Tera SCH</a:t>
            </a:r>
            <a:r>
              <a:rPr lang="en-US" dirty="0"/>
              <a:t> </a:t>
            </a:r>
            <a:r>
              <a:rPr lang="sr-Latn-CS" dirty="0"/>
              <a:t>/ SCP</a:t>
            </a:r>
            <a:endParaRPr lang="en-GB" dirty="0"/>
          </a:p>
        </p:txBody>
      </p:sp>
      <p:pic>
        <p:nvPicPr>
          <p:cNvPr id="8" name="Picture 2" descr="H:\Kunden\Wilo\GTT\# Verkaufshandbuecher\Praesentationen\Bilder\SCP-Brochure-Image-02.png"/>
          <p:cNvPicPr>
            <a:picLocks noChangeAspect="1" noChangeArrowheads="1"/>
          </p:cNvPicPr>
          <p:nvPr/>
        </p:nvPicPr>
        <p:blipFill>
          <a:blip r:embed="rId3" cstate="print"/>
          <a:srcRect/>
          <a:stretch>
            <a:fillRect/>
          </a:stretch>
        </p:blipFill>
        <p:spPr bwMode="auto">
          <a:xfrm>
            <a:off x="2785746" y="1454152"/>
            <a:ext cx="6602952" cy="5489574"/>
          </a:xfrm>
          <a:prstGeom prst="rect">
            <a:avLst/>
          </a:prstGeom>
          <a:noFill/>
        </p:spPr>
      </p:pic>
      <p:sp>
        <p:nvSpPr>
          <p:cNvPr id="9" name="Textfeld 64"/>
          <p:cNvSpPr txBox="1"/>
          <p:nvPr/>
        </p:nvSpPr>
        <p:spPr>
          <a:xfrm>
            <a:off x="1018125" y="3781300"/>
            <a:ext cx="1913021" cy="307777"/>
          </a:xfrm>
          <a:prstGeom prst="rect">
            <a:avLst/>
          </a:prstGeom>
          <a:noFill/>
        </p:spPr>
        <p:txBody>
          <a:bodyPr wrap="square" rtlCol="0">
            <a:spAutoFit/>
          </a:bodyPr>
          <a:lstStyle/>
          <a:p>
            <a:r>
              <a:rPr lang="sr-Latn-RS" sz="1400" i="1" dirty="0"/>
              <a:t>Ležajevi</a:t>
            </a:r>
            <a:endParaRPr lang="en-US" sz="1400" i="1" dirty="0"/>
          </a:p>
        </p:txBody>
      </p:sp>
      <p:sp>
        <p:nvSpPr>
          <p:cNvPr id="10" name="Textfeld 68"/>
          <p:cNvSpPr txBox="1"/>
          <p:nvPr/>
        </p:nvSpPr>
        <p:spPr>
          <a:xfrm>
            <a:off x="9042567" y="2516645"/>
            <a:ext cx="1177758" cy="307777"/>
          </a:xfrm>
          <a:prstGeom prst="rect">
            <a:avLst/>
          </a:prstGeom>
          <a:noFill/>
        </p:spPr>
        <p:txBody>
          <a:bodyPr wrap="square" rtlCol="0">
            <a:spAutoFit/>
          </a:bodyPr>
          <a:lstStyle/>
          <a:p>
            <a:r>
              <a:rPr lang="sr-Latn-RS" sz="1400" i="1" dirty="0"/>
              <a:t>Radno kolo</a:t>
            </a:r>
            <a:endParaRPr lang="en-US" sz="1400" i="1" dirty="0"/>
          </a:p>
        </p:txBody>
      </p:sp>
      <p:sp>
        <p:nvSpPr>
          <p:cNvPr id="12" name="Textfeld 71"/>
          <p:cNvSpPr txBox="1"/>
          <p:nvPr/>
        </p:nvSpPr>
        <p:spPr>
          <a:xfrm>
            <a:off x="9071142" y="4764286"/>
            <a:ext cx="1501608" cy="307777"/>
          </a:xfrm>
          <a:prstGeom prst="rect">
            <a:avLst/>
          </a:prstGeom>
          <a:noFill/>
        </p:spPr>
        <p:txBody>
          <a:bodyPr wrap="square" rtlCol="0">
            <a:spAutoFit/>
          </a:bodyPr>
          <a:lstStyle/>
          <a:p>
            <a:r>
              <a:rPr lang="sr-Latn-RS" sz="1400" i="1" dirty="0"/>
              <a:t>Čaura vratila</a:t>
            </a:r>
            <a:endParaRPr lang="en-US" sz="1400" i="1" dirty="0"/>
          </a:p>
        </p:txBody>
      </p:sp>
      <p:sp>
        <p:nvSpPr>
          <p:cNvPr id="14" name="Textfeld 72"/>
          <p:cNvSpPr txBox="1"/>
          <p:nvPr/>
        </p:nvSpPr>
        <p:spPr>
          <a:xfrm>
            <a:off x="1018125" y="2324500"/>
            <a:ext cx="2458500" cy="307777"/>
          </a:xfrm>
          <a:prstGeom prst="rect">
            <a:avLst/>
          </a:prstGeom>
          <a:noFill/>
        </p:spPr>
        <p:txBody>
          <a:bodyPr wrap="square" rtlCol="0">
            <a:spAutoFit/>
          </a:bodyPr>
          <a:lstStyle/>
          <a:p>
            <a:r>
              <a:rPr lang="sr-Latn-RS" sz="1400" i="1" dirty="0"/>
              <a:t>Povratna cev meh. zapt.</a:t>
            </a:r>
            <a:endParaRPr lang="en-US" sz="1400" i="1" dirty="0"/>
          </a:p>
        </p:txBody>
      </p:sp>
      <p:sp>
        <p:nvSpPr>
          <p:cNvPr id="16" name="Textfeld 72"/>
          <p:cNvSpPr txBox="1"/>
          <p:nvPr/>
        </p:nvSpPr>
        <p:spPr>
          <a:xfrm>
            <a:off x="400050" y="2921198"/>
            <a:ext cx="2752725" cy="307777"/>
          </a:xfrm>
          <a:prstGeom prst="rect">
            <a:avLst/>
          </a:prstGeom>
          <a:noFill/>
        </p:spPr>
        <p:txBody>
          <a:bodyPr wrap="square" rtlCol="0">
            <a:spAutoFit/>
          </a:bodyPr>
          <a:lstStyle/>
          <a:p>
            <a:r>
              <a:rPr lang="sr-Latn-RS" sz="1400" i="1" dirty="0"/>
              <a:t>Mehanički zaptivač Burgman</a:t>
            </a:r>
            <a:endParaRPr lang="en-US" sz="1400" i="1" dirty="0"/>
          </a:p>
        </p:txBody>
      </p:sp>
      <p:sp>
        <p:nvSpPr>
          <p:cNvPr id="17" name="Textfeld 72"/>
          <p:cNvSpPr txBox="1"/>
          <p:nvPr/>
        </p:nvSpPr>
        <p:spPr>
          <a:xfrm>
            <a:off x="1018125" y="5346799"/>
            <a:ext cx="1563150" cy="307777"/>
          </a:xfrm>
          <a:prstGeom prst="rect">
            <a:avLst/>
          </a:prstGeom>
          <a:noFill/>
        </p:spPr>
        <p:txBody>
          <a:bodyPr wrap="square" rtlCol="0">
            <a:spAutoFit/>
          </a:bodyPr>
          <a:lstStyle/>
          <a:p>
            <a:r>
              <a:rPr lang="sr-Latn-RS" sz="1400" i="1" dirty="0"/>
              <a:t>Vodeća čaura</a:t>
            </a:r>
            <a:endParaRPr lang="en-US" sz="1400" i="1" dirty="0"/>
          </a:p>
        </p:txBody>
      </p:sp>
      <p:sp>
        <p:nvSpPr>
          <p:cNvPr id="18" name="Textfeld 72"/>
          <p:cNvSpPr txBox="1"/>
          <p:nvPr/>
        </p:nvSpPr>
        <p:spPr>
          <a:xfrm>
            <a:off x="1018125" y="6064015"/>
            <a:ext cx="1913021" cy="307777"/>
          </a:xfrm>
          <a:prstGeom prst="rect">
            <a:avLst/>
          </a:prstGeom>
          <a:noFill/>
        </p:spPr>
        <p:txBody>
          <a:bodyPr wrap="square" rtlCol="0">
            <a:spAutoFit/>
          </a:bodyPr>
          <a:lstStyle/>
          <a:p>
            <a:r>
              <a:rPr lang="sr-Latn-RS" sz="1400" i="1" dirty="0"/>
              <a:t>Donji deo kućišta</a:t>
            </a:r>
            <a:endParaRPr lang="en-US" sz="1400" i="1" dirty="0"/>
          </a:p>
        </p:txBody>
      </p:sp>
      <p:sp>
        <p:nvSpPr>
          <p:cNvPr id="19" name="Oval 11"/>
          <p:cNvSpPr>
            <a:spLocks noChangeArrowheads="1"/>
          </p:cNvSpPr>
          <p:nvPr/>
        </p:nvSpPr>
        <p:spPr bwMode="auto">
          <a:xfrm>
            <a:off x="8845846" y="2577622"/>
            <a:ext cx="193678" cy="195192"/>
          </a:xfrm>
          <a:prstGeom prst="ellipse">
            <a:avLst/>
          </a:prstGeom>
          <a:solidFill>
            <a:schemeClr val="tx2"/>
          </a:solidFill>
          <a:ln w="25400">
            <a:solidFill>
              <a:schemeClr val="tx2"/>
            </a:solidFill>
            <a:round/>
            <a:headEnd/>
            <a:tailEnd/>
          </a:ln>
        </p:spPr>
        <p:txBody>
          <a:bodyPr wrap="none" lIns="18000" tIns="18000" rIns="18000" bIns="18000" anchor="ctr"/>
          <a:lstStyle/>
          <a:p>
            <a:pPr algn="ctr"/>
            <a:r>
              <a:rPr lang="de-DE" sz="1200" dirty="0">
                <a:solidFill>
                  <a:schemeClr val="bg1"/>
                </a:solidFill>
              </a:rPr>
              <a:t>7</a:t>
            </a:r>
            <a:endParaRPr lang="en-GB" sz="1200" dirty="0">
              <a:solidFill>
                <a:schemeClr val="bg1"/>
              </a:solidFill>
            </a:endParaRPr>
          </a:p>
        </p:txBody>
      </p:sp>
      <p:sp>
        <p:nvSpPr>
          <p:cNvPr id="20" name="Oval 11"/>
          <p:cNvSpPr>
            <a:spLocks noChangeArrowheads="1"/>
          </p:cNvSpPr>
          <p:nvPr/>
        </p:nvSpPr>
        <p:spPr bwMode="auto">
          <a:xfrm>
            <a:off x="8874421" y="4791146"/>
            <a:ext cx="193678" cy="195192"/>
          </a:xfrm>
          <a:prstGeom prst="ellipse">
            <a:avLst/>
          </a:prstGeom>
          <a:solidFill>
            <a:schemeClr val="tx2"/>
          </a:solidFill>
          <a:ln w="25400">
            <a:solidFill>
              <a:schemeClr val="tx2"/>
            </a:solidFill>
            <a:round/>
            <a:headEnd/>
            <a:tailEnd/>
          </a:ln>
        </p:spPr>
        <p:txBody>
          <a:bodyPr wrap="none" lIns="18000" tIns="18000" rIns="18000" bIns="18000" anchor="ctr"/>
          <a:lstStyle/>
          <a:p>
            <a:pPr algn="ctr"/>
            <a:r>
              <a:rPr lang="de-DE" sz="1200" dirty="0">
                <a:solidFill>
                  <a:schemeClr val="bg1"/>
                </a:solidFill>
              </a:rPr>
              <a:t>6</a:t>
            </a:r>
            <a:endParaRPr lang="en-GB" sz="1200" dirty="0">
              <a:solidFill>
                <a:schemeClr val="bg1"/>
              </a:solidFill>
            </a:endParaRPr>
          </a:p>
        </p:txBody>
      </p:sp>
      <p:sp>
        <p:nvSpPr>
          <p:cNvPr id="21" name="Oval 11"/>
          <p:cNvSpPr>
            <a:spLocks noChangeArrowheads="1"/>
          </p:cNvSpPr>
          <p:nvPr/>
        </p:nvSpPr>
        <p:spPr bwMode="auto">
          <a:xfrm>
            <a:off x="795338" y="6151775"/>
            <a:ext cx="193678" cy="195192"/>
          </a:xfrm>
          <a:prstGeom prst="ellipse">
            <a:avLst/>
          </a:prstGeom>
          <a:solidFill>
            <a:schemeClr val="tx2"/>
          </a:solidFill>
          <a:ln w="25400">
            <a:solidFill>
              <a:schemeClr val="tx2"/>
            </a:solidFill>
            <a:round/>
            <a:headEnd/>
            <a:tailEnd/>
          </a:ln>
        </p:spPr>
        <p:txBody>
          <a:bodyPr wrap="none" lIns="18000" tIns="18000" rIns="18000" bIns="18000" anchor="ctr"/>
          <a:lstStyle/>
          <a:p>
            <a:pPr algn="ctr"/>
            <a:r>
              <a:rPr lang="de-DE" sz="1200">
                <a:solidFill>
                  <a:schemeClr val="bg1"/>
                </a:solidFill>
              </a:rPr>
              <a:t>5</a:t>
            </a:r>
            <a:endParaRPr lang="en-GB" sz="1200">
              <a:solidFill>
                <a:schemeClr val="bg1"/>
              </a:solidFill>
            </a:endParaRPr>
          </a:p>
        </p:txBody>
      </p:sp>
      <p:sp>
        <p:nvSpPr>
          <p:cNvPr id="22" name="Oval 11"/>
          <p:cNvSpPr>
            <a:spLocks noChangeArrowheads="1"/>
          </p:cNvSpPr>
          <p:nvPr/>
        </p:nvSpPr>
        <p:spPr bwMode="auto">
          <a:xfrm>
            <a:off x="795338" y="5401461"/>
            <a:ext cx="193678" cy="195192"/>
          </a:xfrm>
          <a:prstGeom prst="ellipse">
            <a:avLst/>
          </a:prstGeom>
          <a:solidFill>
            <a:schemeClr val="tx2"/>
          </a:solidFill>
          <a:ln w="25400">
            <a:solidFill>
              <a:schemeClr val="tx2"/>
            </a:solidFill>
            <a:round/>
            <a:headEnd/>
            <a:tailEnd/>
          </a:ln>
        </p:spPr>
        <p:txBody>
          <a:bodyPr wrap="none" lIns="18000" tIns="18000" rIns="18000" bIns="18000" anchor="ctr"/>
          <a:lstStyle/>
          <a:p>
            <a:pPr algn="ctr"/>
            <a:r>
              <a:rPr lang="de-DE" sz="1200">
                <a:solidFill>
                  <a:schemeClr val="bg1"/>
                </a:solidFill>
              </a:rPr>
              <a:t>4</a:t>
            </a:r>
            <a:endParaRPr lang="en-GB" sz="1200">
              <a:solidFill>
                <a:schemeClr val="bg1"/>
              </a:solidFill>
            </a:endParaRPr>
          </a:p>
        </p:txBody>
      </p:sp>
      <p:sp>
        <p:nvSpPr>
          <p:cNvPr id="23" name="Oval 11"/>
          <p:cNvSpPr>
            <a:spLocks noChangeArrowheads="1"/>
          </p:cNvSpPr>
          <p:nvPr/>
        </p:nvSpPr>
        <p:spPr bwMode="auto">
          <a:xfrm>
            <a:off x="795338" y="3849000"/>
            <a:ext cx="193678" cy="195192"/>
          </a:xfrm>
          <a:prstGeom prst="ellipse">
            <a:avLst/>
          </a:prstGeom>
          <a:solidFill>
            <a:schemeClr val="tx2"/>
          </a:solidFill>
          <a:ln w="25400">
            <a:solidFill>
              <a:schemeClr val="tx2"/>
            </a:solidFill>
            <a:round/>
            <a:headEnd/>
            <a:tailEnd/>
          </a:ln>
        </p:spPr>
        <p:txBody>
          <a:bodyPr wrap="none" lIns="18000" tIns="18000" rIns="18000" bIns="18000" anchor="ctr"/>
          <a:lstStyle/>
          <a:p>
            <a:pPr algn="ctr"/>
            <a:r>
              <a:rPr lang="de-DE" sz="1200">
                <a:solidFill>
                  <a:schemeClr val="bg1"/>
                </a:solidFill>
              </a:rPr>
              <a:t>3</a:t>
            </a:r>
            <a:endParaRPr lang="en-GB" sz="1200">
              <a:solidFill>
                <a:schemeClr val="bg1"/>
              </a:solidFill>
            </a:endParaRPr>
          </a:p>
        </p:txBody>
      </p:sp>
      <p:sp>
        <p:nvSpPr>
          <p:cNvPr id="24" name="Oval 11"/>
          <p:cNvSpPr>
            <a:spLocks noChangeArrowheads="1"/>
          </p:cNvSpPr>
          <p:nvPr/>
        </p:nvSpPr>
        <p:spPr bwMode="auto">
          <a:xfrm>
            <a:off x="252413" y="2976633"/>
            <a:ext cx="193678" cy="195192"/>
          </a:xfrm>
          <a:prstGeom prst="ellipse">
            <a:avLst/>
          </a:prstGeom>
          <a:solidFill>
            <a:schemeClr val="tx2"/>
          </a:solidFill>
          <a:ln w="25400">
            <a:solidFill>
              <a:schemeClr val="tx2"/>
            </a:solidFill>
            <a:round/>
            <a:headEnd/>
            <a:tailEnd/>
          </a:ln>
        </p:spPr>
        <p:txBody>
          <a:bodyPr wrap="none" lIns="18000" tIns="18000" rIns="18000" bIns="18000" anchor="ctr"/>
          <a:lstStyle/>
          <a:p>
            <a:pPr algn="ctr"/>
            <a:r>
              <a:rPr lang="de-DE" sz="1200" dirty="0">
                <a:solidFill>
                  <a:schemeClr val="bg1"/>
                </a:solidFill>
              </a:rPr>
              <a:t>2</a:t>
            </a:r>
            <a:endParaRPr lang="en-GB" sz="1200" dirty="0">
              <a:solidFill>
                <a:schemeClr val="bg1"/>
              </a:solidFill>
            </a:endParaRPr>
          </a:p>
        </p:txBody>
      </p:sp>
      <p:sp>
        <p:nvSpPr>
          <p:cNvPr id="25" name="Oval 11"/>
          <p:cNvSpPr>
            <a:spLocks noChangeArrowheads="1"/>
          </p:cNvSpPr>
          <p:nvPr/>
        </p:nvSpPr>
        <p:spPr bwMode="auto">
          <a:xfrm>
            <a:off x="795338" y="2368550"/>
            <a:ext cx="193678" cy="195192"/>
          </a:xfrm>
          <a:prstGeom prst="ellipse">
            <a:avLst/>
          </a:prstGeom>
          <a:solidFill>
            <a:schemeClr val="tx2"/>
          </a:solidFill>
          <a:ln w="25400">
            <a:solidFill>
              <a:schemeClr val="tx2"/>
            </a:solidFill>
            <a:round/>
            <a:headEnd/>
            <a:tailEnd/>
          </a:ln>
        </p:spPr>
        <p:txBody>
          <a:bodyPr wrap="none" lIns="18000" tIns="18000" rIns="18000" bIns="18000" anchor="ctr"/>
          <a:lstStyle/>
          <a:p>
            <a:pPr algn="ctr"/>
            <a:r>
              <a:rPr lang="de-DE" sz="1200">
                <a:solidFill>
                  <a:schemeClr val="bg1"/>
                </a:solidFill>
              </a:rPr>
              <a:t>1</a:t>
            </a:r>
            <a:endParaRPr lang="en-GB" sz="1200">
              <a:solidFill>
                <a:schemeClr val="bg1"/>
              </a:solidFill>
            </a:endParaRPr>
          </a:p>
        </p:txBody>
      </p:sp>
      <p:cxnSp>
        <p:nvCxnSpPr>
          <p:cNvPr id="26" name="Gerade Verbindung 23"/>
          <p:cNvCxnSpPr/>
          <p:nvPr/>
        </p:nvCxnSpPr>
        <p:spPr bwMode="auto">
          <a:xfrm>
            <a:off x="6324600" y="4238625"/>
            <a:ext cx="2543175" cy="625475"/>
          </a:xfrm>
          <a:prstGeom prst="line">
            <a:avLst/>
          </a:prstGeom>
          <a:solidFill>
            <a:schemeClr val="folHlink"/>
          </a:solidFill>
          <a:ln w="25400" cap="flat" cmpd="sng" algn="ctr">
            <a:solidFill>
              <a:srgbClr val="CF142B"/>
            </a:solidFill>
            <a:prstDash val="solid"/>
            <a:round/>
            <a:headEnd type="none" w="med" len="med"/>
            <a:tailEnd type="none" w="med" len="med"/>
          </a:ln>
          <a:effectLst/>
        </p:spPr>
      </p:cxnSp>
      <p:cxnSp>
        <p:nvCxnSpPr>
          <p:cNvPr id="27" name="Gerade Verbindung 27"/>
          <p:cNvCxnSpPr/>
          <p:nvPr/>
        </p:nvCxnSpPr>
        <p:spPr bwMode="auto">
          <a:xfrm flipV="1">
            <a:off x="6000750" y="2682876"/>
            <a:ext cx="2200275" cy="908049"/>
          </a:xfrm>
          <a:prstGeom prst="line">
            <a:avLst/>
          </a:prstGeom>
          <a:solidFill>
            <a:schemeClr val="folHlink"/>
          </a:solidFill>
          <a:ln w="25400" cap="flat" cmpd="sng" algn="ctr">
            <a:solidFill>
              <a:srgbClr val="CF142B"/>
            </a:solidFill>
            <a:prstDash val="solid"/>
            <a:round/>
            <a:headEnd type="none" w="med" len="med"/>
            <a:tailEnd type="none" w="med" len="med"/>
          </a:ln>
          <a:effectLst/>
        </p:spPr>
      </p:cxnSp>
      <p:cxnSp>
        <p:nvCxnSpPr>
          <p:cNvPr id="28" name="Gerade Verbindung 29"/>
          <p:cNvCxnSpPr/>
          <p:nvPr/>
        </p:nvCxnSpPr>
        <p:spPr bwMode="auto">
          <a:xfrm>
            <a:off x="8191500" y="2682292"/>
            <a:ext cx="647700" cy="0"/>
          </a:xfrm>
          <a:prstGeom prst="line">
            <a:avLst/>
          </a:prstGeom>
          <a:solidFill>
            <a:schemeClr val="folHlink"/>
          </a:solidFill>
          <a:ln w="25400" cap="flat" cmpd="sng" algn="ctr">
            <a:solidFill>
              <a:srgbClr val="CF142B"/>
            </a:solidFill>
            <a:prstDash val="solid"/>
            <a:round/>
            <a:headEnd type="none" w="med" len="med"/>
            <a:tailEnd type="none" w="med" len="med"/>
          </a:ln>
          <a:effectLst/>
        </p:spPr>
      </p:cxnSp>
      <p:cxnSp>
        <p:nvCxnSpPr>
          <p:cNvPr id="29" name="Gerade Verbindung 31"/>
          <p:cNvCxnSpPr/>
          <p:nvPr/>
        </p:nvCxnSpPr>
        <p:spPr bwMode="auto">
          <a:xfrm flipH="1" flipV="1">
            <a:off x="3638551" y="2520950"/>
            <a:ext cx="266699" cy="381000"/>
          </a:xfrm>
          <a:prstGeom prst="line">
            <a:avLst/>
          </a:prstGeom>
          <a:solidFill>
            <a:schemeClr val="folHlink"/>
          </a:solidFill>
          <a:ln w="25400" cap="flat" cmpd="sng" algn="ctr">
            <a:solidFill>
              <a:srgbClr val="CF142B"/>
            </a:solidFill>
            <a:prstDash val="solid"/>
            <a:round/>
            <a:headEnd type="none" w="med" len="med"/>
            <a:tailEnd type="none" w="med" len="med"/>
          </a:ln>
          <a:effectLst/>
        </p:spPr>
      </p:cxnSp>
      <p:cxnSp>
        <p:nvCxnSpPr>
          <p:cNvPr id="30" name="Gerade Verbindung 34"/>
          <p:cNvCxnSpPr/>
          <p:nvPr/>
        </p:nvCxnSpPr>
        <p:spPr bwMode="auto">
          <a:xfrm flipH="1">
            <a:off x="3419475" y="2520950"/>
            <a:ext cx="219076" cy="0"/>
          </a:xfrm>
          <a:prstGeom prst="line">
            <a:avLst/>
          </a:prstGeom>
          <a:solidFill>
            <a:schemeClr val="folHlink"/>
          </a:solidFill>
          <a:ln w="25400" cap="flat" cmpd="sng" algn="ctr">
            <a:solidFill>
              <a:srgbClr val="CF142B"/>
            </a:solidFill>
            <a:prstDash val="solid"/>
            <a:round/>
            <a:headEnd type="none" w="med" len="med"/>
            <a:tailEnd type="none" w="med" len="med"/>
          </a:ln>
          <a:effectLst/>
        </p:spPr>
      </p:cxnSp>
      <p:cxnSp>
        <p:nvCxnSpPr>
          <p:cNvPr id="31" name="Gerade Verbindung 35"/>
          <p:cNvCxnSpPr/>
          <p:nvPr/>
        </p:nvCxnSpPr>
        <p:spPr bwMode="auto">
          <a:xfrm rot="10800000">
            <a:off x="3381379" y="3078337"/>
            <a:ext cx="742947" cy="684038"/>
          </a:xfrm>
          <a:prstGeom prst="line">
            <a:avLst/>
          </a:prstGeom>
          <a:solidFill>
            <a:schemeClr val="folHlink"/>
          </a:solidFill>
          <a:ln w="25400" cap="flat" cmpd="sng" algn="ctr">
            <a:solidFill>
              <a:srgbClr val="CF142B"/>
            </a:solidFill>
            <a:prstDash val="solid"/>
            <a:round/>
            <a:headEnd type="none" w="med" len="med"/>
            <a:tailEnd type="none" w="med" len="med"/>
          </a:ln>
          <a:effectLst/>
        </p:spPr>
      </p:cxnSp>
      <p:cxnSp>
        <p:nvCxnSpPr>
          <p:cNvPr id="32" name="Gerade Verbindung 36"/>
          <p:cNvCxnSpPr/>
          <p:nvPr/>
        </p:nvCxnSpPr>
        <p:spPr bwMode="auto">
          <a:xfrm flipH="1">
            <a:off x="3219451" y="3078336"/>
            <a:ext cx="161924" cy="0"/>
          </a:xfrm>
          <a:prstGeom prst="line">
            <a:avLst/>
          </a:prstGeom>
          <a:solidFill>
            <a:schemeClr val="folHlink"/>
          </a:solidFill>
          <a:ln w="25400" cap="flat" cmpd="sng" algn="ctr">
            <a:solidFill>
              <a:srgbClr val="CF142B"/>
            </a:solidFill>
            <a:prstDash val="solid"/>
            <a:round/>
            <a:headEnd type="none" w="med" len="med"/>
            <a:tailEnd type="none" w="med" len="med"/>
          </a:ln>
          <a:effectLst/>
        </p:spPr>
      </p:cxnSp>
      <p:cxnSp>
        <p:nvCxnSpPr>
          <p:cNvPr id="33" name="Gerade Verbindung 39"/>
          <p:cNvCxnSpPr/>
          <p:nvPr/>
        </p:nvCxnSpPr>
        <p:spPr bwMode="auto">
          <a:xfrm flipV="1">
            <a:off x="1952625" y="3771900"/>
            <a:ext cx="1171575" cy="180975"/>
          </a:xfrm>
          <a:prstGeom prst="line">
            <a:avLst/>
          </a:prstGeom>
          <a:solidFill>
            <a:schemeClr val="folHlink"/>
          </a:solidFill>
          <a:ln w="25400" cap="flat" cmpd="sng" algn="ctr">
            <a:solidFill>
              <a:srgbClr val="CF142B"/>
            </a:solidFill>
            <a:prstDash val="solid"/>
            <a:round/>
            <a:headEnd type="none" w="med" len="med"/>
            <a:tailEnd type="none" w="med" len="med"/>
          </a:ln>
          <a:effectLst/>
        </p:spPr>
      </p:cxnSp>
      <p:cxnSp>
        <p:nvCxnSpPr>
          <p:cNvPr id="34" name="Gerade Verbindung 43"/>
          <p:cNvCxnSpPr/>
          <p:nvPr/>
        </p:nvCxnSpPr>
        <p:spPr bwMode="auto">
          <a:xfrm rot="10800000" flipV="1">
            <a:off x="3333750" y="4286250"/>
            <a:ext cx="1276350" cy="1206500"/>
          </a:xfrm>
          <a:prstGeom prst="line">
            <a:avLst/>
          </a:prstGeom>
          <a:solidFill>
            <a:schemeClr val="folHlink"/>
          </a:solidFill>
          <a:ln w="25400" cap="flat" cmpd="sng" algn="ctr">
            <a:solidFill>
              <a:srgbClr val="CF142B"/>
            </a:solidFill>
            <a:prstDash val="solid"/>
            <a:round/>
            <a:headEnd type="none" w="med" len="med"/>
            <a:tailEnd type="none" w="med" len="med"/>
          </a:ln>
          <a:effectLst/>
        </p:spPr>
      </p:cxnSp>
      <p:cxnSp>
        <p:nvCxnSpPr>
          <p:cNvPr id="35" name="Gerade Verbindung 45"/>
          <p:cNvCxnSpPr/>
          <p:nvPr/>
        </p:nvCxnSpPr>
        <p:spPr bwMode="auto">
          <a:xfrm rot="10800000" flipV="1">
            <a:off x="2362201" y="5500687"/>
            <a:ext cx="981075" cy="14287"/>
          </a:xfrm>
          <a:prstGeom prst="line">
            <a:avLst/>
          </a:prstGeom>
          <a:solidFill>
            <a:schemeClr val="folHlink"/>
          </a:solidFill>
          <a:ln w="25400" cap="flat" cmpd="sng" algn="ctr">
            <a:solidFill>
              <a:srgbClr val="CF142B"/>
            </a:solidFill>
            <a:prstDash val="solid"/>
            <a:round/>
            <a:headEnd type="none" w="med" len="med"/>
            <a:tailEnd type="none" w="med" len="med"/>
          </a:ln>
          <a:effectLst/>
        </p:spPr>
      </p:cxnSp>
      <p:cxnSp>
        <p:nvCxnSpPr>
          <p:cNvPr id="36" name="Gerade Verbindung 47"/>
          <p:cNvCxnSpPr/>
          <p:nvPr/>
        </p:nvCxnSpPr>
        <p:spPr bwMode="auto">
          <a:xfrm>
            <a:off x="2895600" y="6226175"/>
            <a:ext cx="1657350" cy="0"/>
          </a:xfrm>
          <a:prstGeom prst="line">
            <a:avLst/>
          </a:prstGeom>
          <a:solidFill>
            <a:schemeClr val="folHlink"/>
          </a:solidFill>
          <a:ln w="25400" cap="flat" cmpd="sng" algn="ctr">
            <a:solidFill>
              <a:srgbClr val="CF142B"/>
            </a:solidFill>
            <a:prstDash val="solid"/>
            <a:round/>
            <a:headEnd type="none" w="med" len="med"/>
            <a:tailEnd type="none" w="med" len="med"/>
          </a:ln>
          <a:effectLst/>
        </p:spPr>
      </p:cxnSp>
      <p:sp>
        <p:nvSpPr>
          <p:cNvPr id="2" name="Footer Placeholder 1"/>
          <p:cNvSpPr>
            <a:spLocks noGrp="1"/>
          </p:cNvSpPr>
          <p:nvPr>
            <p:ph type="ftr" sz="quarter" idx="11"/>
          </p:nvPr>
        </p:nvSpPr>
        <p:spPr/>
        <p:txBody>
          <a:bodyPr/>
          <a:lstStyle/>
          <a:p>
            <a:r>
              <a:rPr lang="pl-PL"/>
              <a:t>Wilo pumpna tehnika u sistemima daljinskog grejanja</a:t>
            </a:r>
            <a:endParaRPr lang="en-GB" dirty="0"/>
          </a:p>
        </p:txBody>
      </p:sp>
    </p:spTree>
    <p:extLst>
      <p:ext uri="{BB962C8B-B14F-4D97-AF65-F5344CB8AC3E}">
        <p14:creationId xmlns:p14="http://schemas.microsoft.com/office/powerpoint/2010/main" val="2562960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LID4096" noProof="0"/>
              <a:t>Maj 2023</a:t>
            </a:r>
            <a:endParaRPr lang="en-GB" noProof="0"/>
          </a:p>
        </p:txBody>
      </p:sp>
      <p:sp>
        <p:nvSpPr>
          <p:cNvPr id="15" name="Titel 8"/>
          <p:cNvSpPr>
            <a:spLocks noGrp="1"/>
          </p:cNvSpPr>
          <p:nvPr>
            <p:ph type="title"/>
          </p:nvPr>
        </p:nvSpPr>
        <p:spPr>
          <a:xfrm>
            <a:off x="269875" y="944546"/>
            <a:ext cx="10153650" cy="711218"/>
          </a:xfrm>
        </p:spPr>
        <p:txBody>
          <a:bodyPr/>
          <a:lstStyle/>
          <a:p>
            <a:r>
              <a:rPr lang="en-US" dirty="0"/>
              <a:t>Wilo</a:t>
            </a:r>
            <a:r>
              <a:rPr lang="sr-Latn-CS" dirty="0"/>
              <a:t> Atmos Tera SCH</a:t>
            </a:r>
            <a:r>
              <a:rPr lang="en-US" dirty="0"/>
              <a:t> </a:t>
            </a:r>
            <a:r>
              <a:rPr lang="sr-Latn-CS" dirty="0"/>
              <a:t>/ SCP</a:t>
            </a:r>
            <a:br>
              <a:rPr lang="en-US" dirty="0"/>
            </a:br>
            <a:endParaRPr lang="en-GB" dirty="0"/>
          </a:p>
        </p:txBody>
      </p:sp>
      <p:sp>
        <p:nvSpPr>
          <p:cNvPr id="37" name="Inhaltsplatzhalter 2"/>
          <p:cNvSpPr>
            <a:spLocks noGrp="1"/>
          </p:cNvSpPr>
          <p:nvPr>
            <p:ph idx="1"/>
          </p:nvPr>
        </p:nvSpPr>
        <p:spPr>
          <a:xfrm>
            <a:off x="701675" y="1417638"/>
            <a:ext cx="8763000" cy="5467350"/>
          </a:xfrm>
        </p:spPr>
        <p:txBody>
          <a:bodyPr/>
          <a:lstStyle/>
          <a:p>
            <a:r>
              <a:rPr lang="sr-Latn-RS" sz="1700" dirty="0"/>
              <a:t>Moguća hidraulična rešenja</a:t>
            </a:r>
            <a:r>
              <a:rPr lang="de-DE" sz="1700" dirty="0"/>
              <a:t>:</a:t>
            </a:r>
          </a:p>
        </p:txBody>
      </p:sp>
      <p:pic>
        <p:nvPicPr>
          <p:cNvPr id="38" name="Picture 14" descr="H:\Kunden\Wilo\GMT\# TM SCP\Bilder\scp_standard_hydraulic_2.png"/>
          <p:cNvPicPr>
            <a:picLocks noChangeAspect="1" noChangeArrowheads="1"/>
          </p:cNvPicPr>
          <p:nvPr/>
        </p:nvPicPr>
        <p:blipFill>
          <a:blip r:embed="rId3" cstate="print"/>
          <a:srcRect/>
          <a:stretch>
            <a:fillRect/>
          </a:stretch>
        </p:blipFill>
        <p:spPr bwMode="auto">
          <a:xfrm>
            <a:off x="708025" y="2478019"/>
            <a:ext cx="2827406" cy="2827406"/>
          </a:xfrm>
          <a:prstGeom prst="rect">
            <a:avLst/>
          </a:prstGeom>
          <a:noFill/>
          <a:ln w="9525">
            <a:noFill/>
            <a:miter lim="800000"/>
            <a:headEnd/>
            <a:tailEnd/>
          </a:ln>
        </p:spPr>
      </p:pic>
      <p:pic>
        <p:nvPicPr>
          <p:cNvPr id="39" name="Picture 2" descr="H:\Kunden\Wilo\GMT\# TM SCP\Bilder\scp_double_volute_design_2.png"/>
          <p:cNvPicPr>
            <a:picLocks noChangeAspect="1" noChangeArrowheads="1"/>
          </p:cNvPicPr>
          <p:nvPr/>
        </p:nvPicPr>
        <p:blipFill>
          <a:blip r:embed="rId4" cstate="print"/>
          <a:srcRect/>
          <a:stretch>
            <a:fillRect/>
          </a:stretch>
        </p:blipFill>
        <p:spPr bwMode="auto">
          <a:xfrm>
            <a:off x="7192963" y="2478019"/>
            <a:ext cx="2835275" cy="2835275"/>
          </a:xfrm>
          <a:prstGeom prst="rect">
            <a:avLst/>
          </a:prstGeom>
          <a:noFill/>
          <a:ln w="9525">
            <a:noFill/>
            <a:miter lim="800000"/>
            <a:headEnd/>
            <a:tailEnd/>
          </a:ln>
        </p:spPr>
      </p:pic>
      <p:grpSp>
        <p:nvGrpSpPr>
          <p:cNvPr id="40" name="Gruppieren 10"/>
          <p:cNvGrpSpPr/>
          <p:nvPr/>
        </p:nvGrpSpPr>
        <p:grpSpPr>
          <a:xfrm>
            <a:off x="4152900" y="2689225"/>
            <a:ext cx="2622550" cy="2622550"/>
            <a:chOff x="5403850" y="2054225"/>
            <a:chExt cx="4095750" cy="4095750"/>
          </a:xfrm>
        </p:grpSpPr>
        <p:pic>
          <p:nvPicPr>
            <p:cNvPr id="41" name="Picture 4" descr="H:\Kunden\Wilo\GMT\# TM SCP\Bilder\scp_double_stage_design_2.png"/>
            <p:cNvPicPr>
              <a:picLocks noChangeAspect="1" noChangeArrowheads="1"/>
            </p:cNvPicPr>
            <p:nvPr/>
          </p:nvPicPr>
          <p:blipFill>
            <a:blip r:embed="rId5" cstate="print"/>
            <a:srcRect/>
            <a:stretch>
              <a:fillRect/>
            </a:stretch>
          </p:blipFill>
          <p:spPr bwMode="auto">
            <a:xfrm>
              <a:off x="5403850" y="2054225"/>
              <a:ext cx="4095750" cy="4095750"/>
            </a:xfrm>
            <a:prstGeom prst="rect">
              <a:avLst/>
            </a:prstGeom>
            <a:solidFill>
              <a:schemeClr val="bg1">
                <a:lumMod val="85000"/>
              </a:schemeClr>
            </a:solidFill>
            <a:ln w="9525">
              <a:noFill/>
              <a:miter lim="800000"/>
              <a:headEnd/>
              <a:tailEnd/>
            </a:ln>
          </p:spPr>
        </p:pic>
        <p:sp>
          <p:nvSpPr>
            <p:cNvPr id="42" name="Rechteckiger Pfeil 11"/>
            <p:cNvSpPr/>
            <p:nvPr/>
          </p:nvSpPr>
          <p:spPr bwMode="auto">
            <a:xfrm rot="5400000" flipV="1">
              <a:off x="5718176" y="2151062"/>
              <a:ext cx="601662" cy="652463"/>
            </a:xfrm>
            <a:prstGeom prst="bentArrow">
              <a:avLst/>
            </a:prstGeom>
            <a:solidFill>
              <a:srgbClr val="C00000"/>
            </a:solidFill>
            <a:ln w="25400" cap="flat" cmpd="sng" algn="ctr">
              <a:solidFill>
                <a:srgbClr val="C00000"/>
              </a:solidFill>
              <a:prstDash val="solid"/>
              <a:round/>
              <a:headEnd type="none" w="med" len="med"/>
              <a:tailEnd type="none" w="med" len="med"/>
            </a:ln>
            <a:effectLst/>
          </p:spPr>
          <p:txBody>
            <a:bodyPr/>
            <a:lstStyle/>
            <a:p>
              <a:pPr defTabSz="1042988">
                <a:defRPr/>
              </a:pPr>
              <a:endParaRPr lang="de-DE"/>
            </a:p>
          </p:txBody>
        </p:sp>
        <p:sp>
          <p:nvSpPr>
            <p:cNvPr id="43" name="Rechteckiger Pfeil 12"/>
            <p:cNvSpPr/>
            <p:nvPr/>
          </p:nvSpPr>
          <p:spPr bwMode="auto">
            <a:xfrm flipV="1">
              <a:off x="5718175" y="4005263"/>
              <a:ext cx="601663" cy="652462"/>
            </a:xfrm>
            <a:prstGeom prst="bentArrow">
              <a:avLst/>
            </a:prstGeom>
            <a:solidFill>
              <a:srgbClr val="C00000"/>
            </a:solidFill>
            <a:ln w="25400" cap="flat" cmpd="sng" algn="ctr">
              <a:solidFill>
                <a:srgbClr val="C00000"/>
              </a:solidFill>
              <a:prstDash val="solid"/>
              <a:round/>
              <a:headEnd type="none" w="med" len="med"/>
              <a:tailEnd type="none" w="med" len="med"/>
            </a:ln>
            <a:effectLst/>
          </p:spPr>
          <p:txBody>
            <a:bodyPr/>
            <a:lstStyle/>
            <a:p>
              <a:pPr defTabSz="1042988">
                <a:defRPr/>
              </a:pPr>
              <a:endParaRPr lang="de-DE"/>
            </a:p>
          </p:txBody>
        </p:sp>
        <p:sp>
          <p:nvSpPr>
            <p:cNvPr id="44" name="Rechteckiger Pfeil 13"/>
            <p:cNvSpPr/>
            <p:nvPr/>
          </p:nvSpPr>
          <p:spPr bwMode="auto">
            <a:xfrm flipH="1" flipV="1">
              <a:off x="6430963" y="5359400"/>
              <a:ext cx="603250" cy="654050"/>
            </a:xfrm>
            <a:prstGeom prst="bentArrow">
              <a:avLst/>
            </a:prstGeom>
            <a:solidFill>
              <a:srgbClr val="C00000"/>
            </a:solidFill>
            <a:ln w="25400" cap="flat" cmpd="sng" algn="ctr">
              <a:solidFill>
                <a:srgbClr val="C00000"/>
              </a:solidFill>
              <a:prstDash val="solid"/>
              <a:round/>
              <a:headEnd type="none" w="med" len="med"/>
              <a:tailEnd type="none" w="med" len="med"/>
            </a:ln>
            <a:effectLst/>
          </p:spPr>
          <p:txBody>
            <a:bodyPr/>
            <a:lstStyle/>
            <a:p>
              <a:pPr defTabSz="1042988">
                <a:defRPr/>
              </a:pPr>
              <a:endParaRPr lang="de-DE"/>
            </a:p>
          </p:txBody>
        </p:sp>
        <p:sp>
          <p:nvSpPr>
            <p:cNvPr id="45" name="Rechteckiger Pfeil 14"/>
            <p:cNvSpPr/>
            <p:nvPr/>
          </p:nvSpPr>
          <p:spPr bwMode="auto">
            <a:xfrm flipH="1">
              <a:off x="7235825" y="2176463"/>
              <a:ext cx="603250" cy="652462"/>
            </a:xfrm>
            <a:prstGeom prst="bentArrow">
              <a:avLst/>
            </a:prstGeom>
            <a:solidFill>
              <a:srgbClr val="C00000"/>
            </a:solidFill>
            <a:ln w="25400" cap="flat" cmpd="sng" algn="ctr">
              <a:solidFill>
                <a:srgbClr val="C00000"/>
              </a:solidFill>
              <a:prstDash val="solid"/>
              <a:round/>
              <a:headEnd type="none" w="med" len="med"/>
              <a:tailEnd type="none" w="med" len="med"/>
            </a:ln>
            <a:effectLst/>
          </p:spPr>
          <p:txBody>
            <a:bodyPr/>
            <a:lstStyle/>
            <a:p>
              <a:pPr defTabSz="1042988">
                <a:defRPr/>
              </a:pPr>
              <a:endParaRPr lang="de-DE"/>
            </a:p>
          </p:txBody>
        </p:sp>
        <p:cxnSp>
          <p:nvCxnSpPr>
            <p:cNvPr id="46" name="Gerade Verbindung mit Pfeil 35"/>
            <p:cNvCxnSpPr>
              <a:cxnSpLocks noChangeShapeType="1"/>
            </p:cNvCxnSpPr>
            <p:nvPr/>
          </p:nvCxnSpPr>
          <p:spPr bwMode="auto">
            <a:xfrm rot="10800000">
              <a:off x="8420100" y="3838575"/>
              <a:ext cx="865188" cy="1588"/>
            </a:xfrm>
            <a:prstGeom prst="straightConnector1">
              <a:avLst/>
            </a:prstGeom>
            <a:noFill/>
            <a:ln w="165100" algn="ctr">
              <a:solidFill>
                <a:srgbClr val="C00000"/>
              </a:solidFill>
              <a:round/>
              <a:headEnd/>
              <a:tailEnd type="triangle" w="med" len="sm"/>
            </a:ln>
          </p:spPr>
        </p:cxnSp>
      </p:grpSp>
      <p:sp>
        <p:nvSpPr>
          <p:cNvPr id="47" name="Textfeld 72"/>
          <p:cNvSpPr txBox="1"/>
          <p:nvPr/>
        </p:nvSpPr>
        <p:spPr>
          <a:xfrm>
            <a:off x="808038" y="5781440"/>
            <a:ext cx="2573337" cy="523220"/>
          </a:xfrm>
          <a:prstGeom prst="rect">
            <a:avLst/>
          </a:prstGeom>
          <a:noFill/>
        </p:spPr>
        <p:txBody>
          <a:bodyPr wrap="square" rtlCol="0">
            <a:spAutoFit/>
          </a:bodyPr>
          <a:lstStyle/>
          <a:p>
            <a:r>
              <a:rPr lang="sr-Latn-RS" sz="1400" i="1" dirty="0"/>
              <a:t>Dvostrujno radno kolo kao standardno rešenje (HA)</a:t>
            </a:r>
            <a:endParaRPr lang="de-DE" sz="1400" i="1" dirty="0"/>
          </a:p>
        </p:txBody>
      </p:sp>
      <p:sp>
        <p:nvSpPr>
          <p:cNvPr id="48" name="Textfeld 72"/>
          <p:cNvSpPr txBox="1"/>
          <p:nvPr/>
        </p:nvSpPr>
        <p:spPr>
          <a:xfrm>
            <a:off x="4194572" y="5781440"/>
            <a:ext cx="2730103" cy="523220"/>
          </a:xfrm>
          <a:prstGeom prst="rect">
            <a:avLst/>
          </a:prstGeom>
          <a:noFill/>
        </p:spPr>
        <p:txBody>
          <a:bodyPr wrap="square" rtlCol="0">
            <a:spAutoFit/>
          </a:bodyPr>
          <a:lstStyle/>
          <a:p>
            <a:r>
              <a:rPr lang="sr-Latn-RS" sz="1400" i="1" dirty="0"/>
              <a:t>Dva jednostrujna radna kola za velike napore (DS)</a:t>
            </a:r>
            <a:endParaRPr lang="en-GB" sz="1400" i="1" dirty="0"/>
          </a:p>
        </p:txBody>
      </p:sp>
      <p:sp>
        <p:nvSpPr>
          <p:cNvPr id="49" name="Textfeld 72"/>
          <p:cNvSpPr txBox="1"/>
          <p:nvPr/>
        </p:nvSpPr>
        <p:spPr>
          <a:xfrm>
            <a:off x="7290916" y="5781440"/>
            <a:ext cx="2730103" cy="523220"/>
          </a:xfrm>
          <a:prstGeom prst="rect">
            <a:avLst/>
          </a:prstGeom>
          <a:noFill/>
        </p:spPr>
        <p:txBody>
          <a:bodyPr wrap="square" rtlCol="0">
            <a:spAutoFit/>
          </a:bodyPr>
          <a:lstStyle/>
          <a:p>
            <a:r>
              <a:rPr lang="sr-Latn-RS" sz="1400" i="1" dirty="0"/>
              <a:t>Dvospiralno kućište za veće pumpe (DV)</a:t>
            </a:r>
            <a:endParaRPr lang="en-GB" sz="1400" i="1" dirty="0"/>
          </a:p>
        </p:txBody>
      </p:sp>
      <p:sp>
        <p:nvSpPr>
          <p:cNvPr id="2" name="Footer Placeholder 1"/>
          <p:cNvSpPr>
            <a:spLocks noGrp="1"/>
          </p:cNvSpPr>
          <p:nvPr>
            <p:ph type="ftr" sz="quarter" idx="11"/>
          </p:nvPr>
        </p:nvSpPr>
        <p:spPr/>
        <p:txBody>
          <a:bodyPr/>
          <a:lstStyle/>
          <a:p>
            <a:r>
              <a:rPr lang="pl-PL"/>
              <a:t>Wilo pumpna tehnika u sistemima daljinskog grejanja</a:t>
            </a:r>
            <a:endParaRPr lang="en-GB" dirty="0"/>
          </a:p>
        </p:txBody>
      </p:sp>
    </p:spTree>
    <p:extLst>
      <p:ext uri="{BB962C8B-B14F-4D97-AF65-F5344CB8AC3E}">
        <p14:creationId xmlns:p14="http://schemas.microsoft.com/office/powerpoint/2010/main" val="1808071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machine, LEGO, engine, train&#10;&#10;Description automatically generated">
            <a:extLst>
              <a:ext uri="{FF2B5EF4-FFF2-40B4-BE49-F238E27FC236}">
                <a16:creationId xmlns:a16="http://schemas.microsoft.com/office/drawing/2014/main" id="{8AA8BDBC-05C5-1DAE-E21B-A4DEF621D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67" y="2196455"/>
            <a:ext cx="5615413" cy="3456384"/>
          </a:xfrm>
          <a:prstGeom prst="rect">
            <a:avLst/>
          </a:prstGeom>
        </p:spPr>
      </p:pic>
      <p:pic>
        <p:nvPicPr>
          <p:cNvPr id="6" name="Picture 5" descr="A picture containing cylinder, machine&#10;&#10;Description automatically generated">
            <a:extLst>
              <a:ext uri="{FF2B5EF4-FFF2-40B4-BE49-F238E27FC236}">
                <a16:creationId xmlns:a16="http://schemas.microsoft.com/office/drawing/2014/main" id="{6C18F690-C27D-2A62-133B-BAB29BE23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5671" y="1641516"/>
            <a:ext cx="1854207" cy="4736733"/>
          </a:xfrm>
          <a:prstGeom prst="rect">
            <a:avLst/>
          </a:prstGeom>
        </p:spPr>
      </p:pic>
      <p:sp>
        <p:nvSpPr>
          <p:cNvPr id="4" name="Datumsplatzhalter 3"/>
          <p:cNvSpPr>
            <a:spLocks noGrp="1"/>
          </p:cNvSpPr>
          <p:nvPr>
            <p:ph type="dt" sz="half" idx="10"/>
          </p:nvPr>
        </p:nvSpPr>
        <p:spPr/>
        <p:txBody>
          <a:bodyPr/>
          <a:lstStyle/>
          <a:p>
            <a:r>
              <a:rPr lang="LID4096" noProof="0"/>
              <a:t>Maj 2023</a:t>
            </a:r>
            <a:endParaRPr lang="en-GB" noProof="0"/>
          </a:p>
        </p:txBody>
      </p:sp>
      <p:sp>
        <p:nvSpPr>
          <p:cNvPr id="15" name="Titel 8"/>
          <p:cNvSpPr>
            <a:spLocks noGrp="1"/>
          </p:cNvSpPr>
          <p:nvPr>
            <p:ph type="title"/>
          </p:nvPr>
        </p:nvSpPr>
        <p:spPr>
          <a:xfrm>
            <a:off x="269875" y="944545"/>
            <a:ext cx="10153650" cy="1133365"/>
          </a:xfrm>
        </p:spPr>
        <p:txBody>
          <a:bodyPr/>
          <a:lstStyle/>
          <a:p>
            <a:r>
              <a:rPr dirty="0"/>
              <a:t>Wilo</a:t>
            </a:r>
            <a:r>
              <a:rPr lang="en-US" dirty="0"/>
              <a:t>-ZEOX First H/V</a:t>
            </a:r>
            <a:br>
              <a:rPr lang="en-US" dirty="0"/>
            </a:br>
            <a:r>
              <a:rPr lang="en-US" sz="1800" b="0" dirty="0" err="1"/>
              <a:t>Normalno</a:t>
            </a:r>
            <a:r>
              <a:rPr lang="en-US" sz="1800" b="0" dirty="0"/>
              <a:t> </a:t>
            </a:r>
            <a:r>
              <a:rPr lang="en-US" sz="1800" b="0" dirty="0" err="1"/>
              <a:t>usisna</a:t>
            </a:r>
            <a:r>
              <a:rPr lang="en-US" sz="1800" b="0" dirty="0"/>
              <a:t>, </a:t>
            </a:r>
            <a:r>
              <a:rPr lang="en-US" sz="1800" b="0" dirty="0" err="1"/>
              <a:t>visoko</a:t>
            </a:r>
            <a:r>
              <a:rPr lang="en-US" sz="1800" b="0" dirty="0"/>
              <a:t> </a:t>
            </a:r>
            <a:r>
              <a:rPr lang="en-US" sz="1800" b="0" dirty="0" err="1"/>
              <a:t>efikasna</a:t>
            </a:r>
            <a:r>
              <a:rPr lang="en-US" sz="1800" b="0" dirty="0"/>
              <a:t> </a:t>
            </a:r>
            <a:r>
              <a:rPr lang="en-US" sz="1800" b="0" dirty="0" err="1"/>
              <a:t>centrifugalna</a:t>
            </a:r>
            <a:r>
              <a:rPr lang="en-US" sz="1800" b="0" dirty="0"/>
              <a:t> </a:t>
            </a:r>
            <a:r>
              <a:rPr lang="en-US" sz="1800" b="0" dirty="0" err="1"/>
              <a:t>višestepena</a:t>
            </a:r>
            <a:r>
              <a:rPr lang="en-US" sz="1800" b="0" dirty="0"/>
              <a:t> </a:t>
            </a:r>
            <a:r>
              <a:rPr lang="en-US" sz="1800" b="0" dirty="0" err="1"/>
              <a:t>pumpa</a:t>
            </a:r>
            <a:r>
              <a:rPr lang="en-US" sz="1800" b="0" dirty="0"/>
              <a:t> </a:t>
            </a:r>
            <a:r>
              <a:rPr lang="en-US" sz="1800" b="0" dirty="0" err="1"/>
              <a:t>visokog</a:t>
            </a:r>
            <a:r>
              <a:rPr lang="en-US" sz="1800" b="0" dirty="0"/>
              <a:t> </a:t>
            </a:r>
            <a:r>
              <a:rPr lang="en-US" sz="1800" b="0" dirty="0" err="1"/>
              <a:t>pritiska</a:t>
            </a:r>
            <a:br>
              <a:rPr lang="sr-Latn-CS" sz="1800" b="0" dirty="0"/>
            </a:br>
            <a:r>
              <a:rPr lang="sr-Latn-CS" sz="1800" b="0" dirty="0"/>
              <a:t>Horizontala ili vertikalna ugradnja</a:t>
            </a:r>
            <a:endParaRPr lang="en-GB" b="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172" y="5436815"/>
            <a:ext cx="1219200" cy="601980"/>
          </a:xfrm>
          <a:prstGeom prst="rect">
            <a:avLst/>
          </a:prstGeom>
        </p:spPr>
      </p:pic>
      <p:sp>
        <p:nvSpPr>
          <p:cNvPr id="10" name="Eine Ecke des Rechtecks abrunden 8"/>
          <p:cNvSpPr/>
          <p:nvPr/>
        </p:nvSpPr>
        <p:spPr>
          <a:xfrm>
            <a:off x="8083004" y="5652839"/>
            <a:ext cx="2016224" cy="860475"/>
          </a:xfrm>
          <a:prstGeom prst="round1Rect">
            <a:avLst>
              <a:gd name="adj" fmla="val 50000"/>
            </a:avLst>
          </a:prstGeom>
          <a:solidFill>
            <a:schemeClr val="accent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50000"/>
              </a:lnSpc>
            </a:pPr>
            <a:endParaRPr lang="en-GB" sz="1200" dirty="0">
              <a:solidFill>
                <a:schemeClr val="bg1"/>
              </a:solidFill>
            </a:endParaRPr>
          </a:p>
        </p:txBody>
      </p:sp>
      <p:sp>
        <p:nvSpPr>
          <p:cNvPr id="11" name="TextBox 10"/>
          <p:cNvSpPr txBox="1"/>
          <p:nvPr/>
        </p:nvSpPr>
        <p:spPr>
          <a:xfrm>
            <a:off x="8155012" y="5656460"/>
            <a:ext cx="2808312" cy="1015663"/>
          </a:xfrm>
          <a:prstGeom prst="rect">
            <a:avLst/>
          </a:prstGeom>
          <a:noFill/>
        </p:spPr>
        <p:txBody>
          <a:bodyPr wrap="square" rtlCol="0">
            <a:spAutoFit/>
          </a:bodyPr>
          <a:lstStyle/>
          <a:p>
            <a:r>
              <a:rPr lang="sr-Latn-CS" sz="1600" b="1" dirty="0"/>
              <a:t>Zeox FIRST</a:t>
            </a:r>
          </a:p>
          <a:p>
            <a:pPr fontAlgn="t"/>
            <a:r>
              <a:rPr lang="de-DE" sz="1600" dirty="0"/>
              <a:t>Q</a:t>
            </a:r>
            <a:r>
              <a:rPr lang="de-DE" sz="1600" baseline="-50000" dirty="0"/>
              <a:t>max.</a:t>
            </a:r>
            <a:r>
              <a:rPr lang="sr-Latn-CS" sz="1600" baseline="-25000" dirty="0"/>
              <a:t> </a:t>
            </a:r>
            <a:r>
              <a:rPr lang="de-DE" sz="1600" dirty="0"/>
              <a:t>m</a:t>
            </a:r>
            <a:r>
              <a:rPr lang="sr-Latn-CS" sz="1600" baseline="20000" dirty="0"/>
              <a:t>3</a:t>
            </a:r>
            <a:r>
              <a:rPr lang="de-DE" sz="1600" dirty="0"/>
              <a:t>/h</a:t>
            </a:r>
            <a:r>
              <a:rPr lang="sr-Latn-CS" sz="1600" dirty="0"/>
              <a:t>  320</a:t>
            </a:r>
            <a:endParaRPr lang="en-US" sz="1600" dirty="0"/>
          </a:p>
          <a:p>
            <a:pPr fontAlgn="t"/>
            <a:r>
              <a:rPr lang="de-DE" sz="1600" dirty="0"/>
              <a:t>H</a:t>
            </a:r>
            <a:r>
              <a:rPr lang="de-DE" sz="1600" baseline="-50000" dirty="0"/>
              <a:t>max.</a:t>
            </a:r>
            <a:r>
              <a:rPr lang="de-DE" sz="1600" dirty="0"/>
              <a:t> </a:t>
            </a:r>
            <a:r>
              <a:rPr lang="sr-Latn-CS" sz="1600" dirty="0"/>
              <a:t>m	  500</a:t>
            </a:r>
            <a:endParaRPr lang="en-US" sz="1600" dirty="0"/>
          </a:p>
          <a:p>
            <a:endParaRPr lang="en-US" sz="1200" b="1" dirty="0"/>
          </a:p>
        </p:txBody>
      </p:sp>
      <p:sp>
        <p:nvSpPr>
          <p:cNvPr id="2" name="Footer Placeholder 1"/>
          <p:cNvSpPr>
            <a:spLocks noGrp="1"/>
          </p:cNvSpPr>
          <p:nvPr>
            <p:ph type="ftr" sz="quarter" idx="11"/>
          </p:nvPr>
        </p:nvSpPr>
        <p:spPr/>
        <p:txBody>
          <a:bodyPr/>
          <a:lstStyle/>
          <a:p>
            <a:r>
              <a:rPr lang="pl-PL"/>
              <a:t>Wilo pumpna tehnika u sistemima daljinskog grejanja</a:t>
            </a:r>
            <a:endParaRPr lang="en-GB" dirty="0"/>
          </a:p>
        </p:txBody>
      </p:sp>
    </p:spTree>
    <p:extLst>
      <p:ext uri="{BB962C8B-B14F-4D97-AF65-F5344CB8AC3E}">
        <p14:creationId xmlns:p14="http://schemas.microsoft.com/office/powerpoint/2010/main" val="3745014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LID4096" noProof="0"/>
              <a:t>Maj 2023</a:t>
            </a:r>
            <a:endParaRPr lang="en-GB" noProof="0"/>
          </a:p>
        </p:txBody>
      </p:sp>
      <p:sp>
        <p:nvSpPr>
          <p:cNvPr id="15" name="Titel 8"/>
          <p:cNvSpPr>
            <a:spLocks noGrp="1"/>
          </p:cNvSpPr>
          <p:nvPr>
            <p:ph type="title"/>
          </p:nvPr>
        </p:nvSpPr>
        <p:spPr>
          <a:xfrm>
            <a:off x="269875" y="944546"/>
            <a:ext cx="10153650" cy="711218"/>
          </a:xfrm>
        </p:spPr>
        <p:txBody>
          <a:bodyPr/>
          <a:lstStyle/>
          <a:p>
            <a:r>
              <a:rPr dirty="0"/>
              <a:t>Wilo</a:t>
            </a:r>
            <a:r>
              <a:rPr lang="en-US" dirty="0"/>
              <a:t>-ZEOX First H/V</a:t>
            </a:r>
            <a:br>
              <a:rPr lang="en-US" dirty="0"/>
            </a:br>
            <a:r>
              <a:rPr lang="sr-Latn-CS" sz="1800" b="0" dirty="0"/>
              <a:t>Horizontala ili vertikalna ugradnja</a:t>
            </a:r>
            <a:endParaRPr lang="en-GB" b="0" dirty="0"/>
          </a:p>
        </p:txBody>
      </p:sp>
      <p:pic>
        <p:nvPicPr>
          <p:cNvPr id="675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6375"/>
          <a:stretch/>
        </p:blipFill>
        <p:spPr bwMode="auto">
          <a:xfrm>
            <a:off x="189731" y="2383758"/>
            <a:ext cx="5661025" cy="3989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5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6942"/>
          <a:stretch/>
        </p:blipFill>
        <p:spPr bwMode="auto">
          <a:xfrm>
            <a:off x="4798243" y="2312697"/>
            <a:ext cx="5661025" cy="3203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r>
              <a:rPr lang="pl-PL"/>
              <a:t>Wilo pumpna tehnika u sistemima daljinskog grejanja</a:t>
            </a:r>
            <a:endParaRPr lang="en-GB" dirty="0"/>
          </a:p>
        </p:txBody>
      </p:sp>
    </p:spTree>
    <p:extLst>
      <p:ext uri="{BB962C8B-B14F-4D97-AF65-F5344CB8AC3E}">
        <p14:creationId xmlns:p14="http://schemas.microsoft.com/office/powerpoint/2010/main" val="434969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1343" b="18983"/>
          <a:stretch/>
        </p:blipFill>
        <p:spPr>
          <a:xfrm>
            <a:off x="-37674" y="1523239"/>
            <a:ext cx="10731074" cy="6038024"/>
          </a:xfrm>
          <a:prstGeom prst="round1Rect">
            <a:avLst/>
          </a:prstGeom>
        </p:spPr>
      </p:pic>
      <p:sp>
        <p:nvSpPr>
          <p:cNvPr id="4" name="Untertitel 3"/>
          <p:cNvSpPr>
            <a:spLocks noGrp="1"/>
          </p:cNvSpPr>
          <p:nvPr>
            <p:ph type="subTitle" idx="1"/>
          </p:nvPr>
        </p:nvSpPr>
        <p:spPr>
          <a:xfrm>
            <a:off x="-37674" y="6084887"/>
            <a:ext cx="10731074" cy="450264"/>
          </a:xfrm>
        </p:spPr>
        <p:txBody>
          <a:bodyPr rtlCol="0"/>
          <a:lstStyle/>
          <a:p>
            <a:pPr>
              <a:defRPr/>
            </a:pPr>
            <a:r>
              <a:rPr lang="sr-Latn-CS" sz="1800" dirty="0"/>
              <a:t>Wilo Beograd – isporuka pumpi velikog kapaciteta </a:t>
            </a:r>
            <a:endParaRPr lang="en-GB" sz="1800" dirty="0">
              <a:latin typeface="WILO Plus FM" pitchFamily="34" charset="0"/>
            </a:endParaRPr>
          </a:p>
        </p:txBody>
      </p:sp>
    </p:spTree>
    <p:extLst>
      <p:ext uri="{BB962C8B-B14F-4D97-AF65-F5344CB8AC3E}">
        <p14:creationId xmlns:p14="http://schemas.microsoft.com/office/powerpoint/2010/main" val="382967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9"/>
          <p:cNvSpPr txBox="1">
            <a:spLocks noChangeArrowheads="1"/>
          </p:cNvSpPr>
          <p:nvPr/>
        </p:nvSpPr>
        <p:spPr bwMode="auto">
          <a:xfrm>
            <a:off x="273050" y="5919788"/>
            <a:ext cx="270138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100">
                <a:solidFill>
                  <a:schemeClr val="tx1"/>
                </a:solidFill>
                <a:latin typeface="Verdana" pitchFamily="34" charset="0"/>
                <a:cs typeface="Arial" charset="0"/>
              </a:defRPr>
            </a:lvl1pPr>
            <a:lvl2pPr marL="742950" indent="-285750" eaLnBrk="0" hangingPunct="0">
              <a:defRPr sz="2100">
                <a:solidFill>
                  <a:schemeClr val="tx1"/>
                </a:solidFill>
                <a:latin typeface="Verdana" pitchFamily="34" charset="0"/>
                <a:cs typeface="Arial" charset="0"/>
              </a:defRPr>
            </a:lvl2pPr>
            <a:lvl3pPr marL="1143000" indent="-228600" eaLnBrk="0" hangingPunct="0">
              <a:defRPr sz="2100">
                <a:solidFill>
                  <a:schemeClr val="tx1"/>
                </a:solidFill>
                <a:latin typeface="Verdana" pitchFamily="34" charset="0"/>
                <a:cs typeface="Arial" charset="0"/>
              </a:defRPr>
            </a:lvl3pPr>
            <a:lvl4pPr marL="1600200" indent="-228600" eaLnBrk="0" hangingPunct="0">
              <a:defRPr sz="2100">
                <a:solidFill>
                  <a:schemeClr val="tx1"/>
                </a:solidFill>
                <a:latin typeface="Verdana" pitchFamily="34" charset="0"/>
                <a:cs typeface="Arial" charset="0"/>
              </a:defRPr>
            </a:lvl4pPr>
            <a:lvl5pPr marL="2057400" indent="-228600" eaLnBrk="0" hangingPunct="0">
              <a:defRPr sz="2100">
                <a:solidFill>
                  <a:schemeClr val="tx1"/>
                </a:solidFill>
                <a:latin typeface="Verdana" pitchFamily="34" charset="0"/>
                <a:cs typeface="Arial" charset="0"/>
              </a:defRPr>
            </a:lvl5pPr>
            <a:lvl6pPr marL="2514600" indent="-228600" defTabSz="1042988" eaLnBrk="0" fontAlgn="base" hangingPunct="0">
              <a:spcBef>
                <a:spcPct val="0"/>
              </a:spcBef>
              <a:spcAft>
                <a:spcPct val="0"/>
              </a:spcAft>
              <a:defRPr sz="2100">
                <a:solidFill>
                  <a:schemeClr val="tx1"/>
                </a:solidFill>
                <a:latin typeface="Verdana" pitchFamily="34" charset="0"/>
                <a:cs typeface="Arial" charset="0"/>
              </a:defRPr>
            </a:lvl6pPr>
            <a:lvl7pPr marL="2971800" indent="-228600" defTabSz="1042988" eaLnBrk="0" fontAlgn="base" hangingPunct="0">
              <a:spcBef>
                <a:spcPct val="0"/>
              </a:spcBef>
              <a:spcAft>
                <a:spcPct val="0"/>
              </a:spcAft>
              <a:defRPr sz="2100">
                <a:solidFill>
                  <a:schemeClr val="tx1"/>
                </a:solidFill>
                <a:latin typeface="Verdana" pitchFamily="34" charset="0"/>
                <a:cs typeface="Arial" charset="0"/>
              </a:defRPr>
            </a:lvl7pPr>
            <a:lvl8pPr marL="3429000" indent="-228600" defTabSz="1042988" eaLnBrk="0" fontAlgn="base" hangingPunct="0">
              <a:spcBef>
                <a:spcPct val="0"/>
              </a:spcBef>
              <a:spcAft>
                <a:spcPct val="0"/>
              </a:spcAft>
              <a:defRPr sz="2100">
                <a:solidFill>
                  <a:schemeClr val="tx1"/>
                </a:solidFill>
                <a:latin typeface="Verdana" pitchFamily="34" charset="0"/>
                <a:cs typeface="Arial" charset="0"/>
              </a:defRPr>
            </a:lvl8pPr>
            <a:lvl9pPr marL="3886200" indent="-228600" defTabSz="1042988" eaLnBrk="0" fontAlgn="base" hangingPunct="0">
              <a:spcBef>
                <a:spcPct val="0"/>
              </a:spcBef>
              <a:spcAft>
                <a:spcPct val="0"/>
              </a:spcAft>
              <a:defRPr sz="2100">
                <a:solidFill>
                  <a:schemeClr val="tx1"/>
                </a:solidFill>
                <a:latin typeface="Verdana" pitchFamily="34" charset="0"/>
                <a:cs typeface="Arial" charset="0"/>
              </a:defRPr>
            </a:lvl9pPr>
          </a:lstStyle>
          <a:p>
            <a:pPr eaLnBrk="1" hangingPunct="1"/>
            <a:r>
              <a:rPr lang="en-US" sz="2800" dirty="0" err="1">
                <a:solidFill>
                  <a:srgbClr val="009C82"/>
                </a:solidFill>
                <a:latin typeface="WILO Plus FM" pitchFamily="34" charset="0"/>
                <a:ea typeface="MS PGothic" pitchFamily="34" charset="-128"/>
              </a:rPr>
              <a:t>Istorijat</a:t>
            </a:r>
            <a:r>
              <a:rPr lang="en-US" sz="2800" dirty="0">
                <a:solidFill>
                  <a:srgbClr val="009C82"/>
                </a:solidFill>
                <a:latin typeface="WILO Plus FM" pitchFamily="34" charset="0"/>
                <a:ea typeface="MS PGothic" pitchFamily="34" charset="-128"/>
              </a:rPr>
              <a:t> i </a:t>
            </a:r>
            <a:r>
              <a:rPr lang="en-US" sz="2800" dirty="0" err="1">
                <a:solidFill>
                  <a:srgbClr val="009C82"/>
                </a:solidFill>
                <a:latin typeface="WILO Plus FM" pitchFamily="34" charset="0"/>
                <a:ea typeface="MS PGothic" pitchFamily="34" charset="-128"/>
              </a:rPr>
              <a:t>razvoj</a:t>
            </a:r>
            <a:r>
              <a:rPr lang="en-US" sz="2800" dirty="0">
                <a:solidFill>
                  <a:srgbClr val="009C82"/>
                </a:solidFill>
                <a:latin typeface="WILO Plus FM" pitchFamily="34" charset="0"/>
                <a:ea typeface="MS PGothic" pitchFamily="34" charset="-128"/>
              </a:rPr>
              <a:t> </a:t>
            </a:r>
          </a:p>
          <a:p>
            <a:pPr eaLnBrk="1" hangingPunct="1"/>
            <a:r>
              <a:rPr lang="en-US" sz="2800" dirty="0" err="1">
                <a:solidFill>
                  <a:srgbClr val="009C82"/>
                </a:solidFill>
                <a:latin typeface="WILO Plus FM" pitchFamily="34" charset="0"/>
                <a:ea typeface="MS PGothic" pitchFamily="34" charset="-128"/>
              </a:rPr>
              <a:t>kompanije</a:t>
            </a:r>
            <a:r>
              <a:rPr lang="en-US" sz="2800" dirty="0">
                <a:solidFill>
                  <a:srgbClr val="009C82"/>
                </a:solidFill>
                <a:latin typeface="WILO Plus FM" pitchFamily="34" charset="0"/>
                <a:ea typeface="MS PGothic" pitchFamily="34" charset="-128"/>
              </a:rPr>
              <a:t>.</a:t>
            </a:r>
          </a:p>
        </p:txBody>
      </p:sp>
      <p:pic>
        <p:nvPicPr>
          <p:cNvPr id="162819" name="Picture 2"/>
          <p:cNvPicPr>
            <a:picLocks noChangeAspect="1"/>
          </p:cNvPicPr>
          <p:nvPr/>
        </p:nvPicPr>
        <p:blipFill>
          <a:blip r:embed="rId2" cstate="print">
            <a:extLst>
              <a:ext uri="{28A0092B-C50C-407E-A947-70E740481C1C}">
                <a14:useLocalDpi xmlns:a14="http://schemas.microsoft.com/office/drawing/2010/main" val="0"/>
              </a:ext>
            </a:extLst>
          </a:blip>
          <a:srcRect l="1038" t="4196" r="-153" b="9390"/>
          <a:stretch>
            <a:fillRect/>
          </a:stretch>
        </p:blipFill>
        <p:spPr bwMode="auto">
          <a:xfrm>
            <a:off x="341313" y="900113"/>
            <a:ext cx="9974262" cy="4965700"/>
          </a:xfrm>
          <a:prstGeom prst="round1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0" name="Text Box 2"/>
          <p:cNvSpPr txBox="1">
            <a:spLocks noChangeArrowheads="1"/>
          </p:cNvSpPr>
          <p:nvPr/>
        </p:nvSpPr>
        <p:spPr bwMode="auto">
          <a:xfrm>
            <a:off x="3906540" y="5868863"/>
            <a:ext cx="636905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100">
                <a:solidFill>
                  <a:schemeClr val="tx1"/>
                </a:solidFill>
                <a:latin typeface="Verdana" pitchFamily="34" charset="0"/>
                <a:cs typeface="Arial" charset="0"/>
              </a:defRPr>
            </a:lvl1pPr>
            <a:lvl2pPr marL="742950" indent="-285750" eaLnBrk="0" hangingPunct="0">
              <a:defRPr sz="2100">
                <a:solidFill>
                  <a:schemeClr val="tx1"/>
                </a:solidFill>
                <a:latin typeface="Verdana" pitchFamily="34" charset="0"/>
                <a:cs typeface="Arial" charset="0"/>
              </a:defRPr>
            </a:lvl2pPr>
            <a:lvl3pPr marL="1143000" indent="-228600" eaLnBrk="0" hangingPunct="0">
              <a:defRPr sz="2100">
                <a:solidFill>
                  <a:schemeClr val="tx1"/>
                </a:solidFill>
                <a:latin typeface="Verdana" pitchFamily="34" charset="0"/>
                <a:cs typeface="Arial" charset="0"/>
              </a:defRPr>
            </a:lvl3pPr>
            <a:lvl4pPr marL="1600200" indent="-228600" eaLnBrk="0" hangingPunct="0">
              <a:defRPr sz="2100">
                <a:solidFill>
                  <a:schemeClr val="tx1"/>
                </a:solidFill>
                <a:latin typeface="Verdana" pitchFamily="34" charset="0"/>
                <a:cs typeface="Arial" charset="0"/>
              </a:defRPr>
            </a:lvl4pPr>
            <a:lvl5pPr marL="2057400" indent="-228600" eaLnBrk="0" hangingPunct="0">
              <a:defRPr sz="2100">
                <a:solidFill>
                  <a:schemeClr val="tx1"/>
                </a:solidFill>
                <a:latin typeface="Verdana" pitchFamily="34" charset="0"/>
                <a:cs typeface="Arial" charset="0"/>
              </a:defRPr>
            </a:lvl5pPr>
            <a:lvl6pPr marL="2514600" indent="-228600" defTabSz="1042988" eaLnBrk="0" fontAlgn="base" hangingPunct="0">
              <a:spcBef>
                <a:spcPct val="0"/>
              </a:spcBef>
              <a:spcAft>
                <a:spcPct val="0"/>
              </a:spcAft>
              <a:defRPr sz="2100">
                <a:solidFill>
                  <a:schemeClr val="tx1"/>
                </a:solidFill>
                <a:latin typeface="Verdana" pitchFamily="34" charset="0"/>
                <a:cs typeface="Arial" charset="0"/>
              </a:defRPr>
            </a:lvl6pPr>
            <a:lvl7pPr marL="2971800" indent="-228600" defTabSz="1042988" eaLnBrk="0" fontAlgn="base" hangingPunct="0">
              <a:spcBef>
                <a:spcPct val="0"/>
              </a:spcBef>
              <a:spcAft>
                <a:spcPct val="0"/>
              </a:spcAft>
              <a:defRPr sz="2100">
                <a:solidFill>
                  <a:schemeClr val="tx1"/>
                </a:solidFill>
                <a:latin typeface="Verdana" pitchFamily="34" charset="0"/>
                <a:cs typeface="Arial" charset="0"/>
              </a:defRPr>
            </a:lvl7pPr>
            <a:lvl8pPr marL="3429000" indent="-228600" defTabSz="1042988" eaLnBrk="0" fontAlgn="base" hangingPunct="0">
              <a:spcBef>
                <a:spcPct val="0"/>
              </a:spcBef>
              <a:spcAft>
                <a:spcPct val="0"/>
              </a:spcAft>
              <a:defRPr sz="2100">
                <a:solidFill>
                  <a:schemeClr val="tx1"/>
                </a:solidFill>
                <a:latin typeface="Verdana" pitchFamily="34" charset="0"/>
                <a:cs typeface="Arial" charset="0"/>
              </a:defRPr>
            </a:lvl8pPr>
            <a:lvl9pPr marL="3886200" indent="-228600" defTabSz="1042988" eaLnBrk="0" fontAlgn="base" hangingPunct="0">
              <a:spcBef>
                <a:spcPct val="0"/>
              </a:spcBef>
              <a:spcAft>
                <a:spcPct val="0"/>
              </a:spcAft>
              <a:defRPr sz="2100">
                <a:solidFill>
                  <a:schemeClr val="tx1"/>
                </a:solidFill>
                <a:latin typeface="Verdana" pitchFamily="34" charset="0"/>
                <a:cs typeface="Arial" charset="0"/>
              </a:defRPr>
            </a:lvl9pPr>
          </a:lstStyle>
          <a:p>
            <a:pPr algn="just" eaLnBrk="1" hangingPunct="1"/>
            <a:r>
              <a:rPr lang="en-US" sz="1400" b="1" dirty="0">
                <a:solidFill>
                  <a:srgbClr val="008C75"/>
                </a:solidFill>
                <a:latin typeface="WILO Plus FM" pitchFamily="34" charset="0"/>
                <a:ea typeface="MS PGothic" pitchFamily="34" charset="-128"/>
              </a:rPr>
              <a:t>WILO SE </a:t>
            </a:r>
            <a:r>
              <a:rPr lang="en-US" sz="1400" dirty="0">
                <a:latin typeface="WILO Plus FM" pitchFamily="34" charset="0"/>
                <a:ea typeface="MS PGothic" pitchFamily="34" charset="-128"/>
              </a:rPr>
              <a:t>Dortmund </a:t>
            </a:r>
            <a:r>
              <a:rPr lang="vi-VN" sz="1400" dirty="0">
                <a:latin typeface="WILO Plus FM" pitchFamily="34" charset="0"/>
                <a:ea typeface="MS PGothic" pitchFamily="34" charset="-128"/>
              </a:rPr>
              <a:t>sа trаdiciјоm dugоm 1</a:t>
            </a:r>
            <a:r>
              <a:rPr lang="sr-Latn-CS" sz="1400" dirty="0">
                <a:latin typeface="WILO Plus FM" pitchFamily="34" charset="0"/>
                <a:ea typeface="MS PGothic" pitchFamily="34" charset="-128"/>
              </a:rPr>
              <a:t>5</a:t>
            </a:r>
            <a:r>
              <a:rPr lang="vi-VN" sz="1400" dirty="0">
                <a:latin typeface="WILO Plus FM" pitchFamily="34" charset="0"/>
                <a:ea typeface="MS PGothic" pitchFamily="34" charset="-128"/>
              </a:rPr>
              <a:t>0 gоdinа, јеdаn је оd nајvеćih prоizvоđаčа pumpi zа grејаnjе, hlаđеnjе, klimаtizаciјu,  vоdоsnabdevanje i </a:t>
            </a:r>
            <a:r>
              <a:rPr lang="en-US" sz="1400" dirty="0">
                <a:latin typeface="WILO Plus FM" pitchFamily="34" charset="0"/>
                <a:ea typeface="MS PGothic" pitchFamily="34" charset="-128"/>
              </a:rPr>
              <a:t>transport</a:t>
            </a:r>
            <a:r>
              <a:rPr lang="vi-VN" sz="1400" dirty="0">
                <a:latin typeface="WILO Plus FM" pitchFamily="34" charset="0"/>
                <a:ea typeface="MS PGothic" pitchFamily="34" charset="-128"/>
              </a:rPr>
              <a:t> otpadne vode, i sinоnim je nеmаčke trаdiciјe kvаlitеtа i pоuzdаnоsti. Obzirоm nа ov</a:t>
            </a:r>
            <a:r>
              <a:rPr lang="sr-Latn-CS" sz="1400" dirty="0">
                <a:latin typeface="WILO Plus FM" pitchFamily="34" charset="0"/>
                <a:ea typeface="MS PGothic" pitchFamily="34" charset="-128"/>
              </a:rPr>
              <a:t>akvo</a:t>
            </a:r>
            <a:r>
              <a:rPr lang="vi-VN" sz="1400" dirty="0">
                <a:latin typeface="WILO Plus FM" pitchFamily="34" charset="0"/>
                <a:ea typeface="MS PGothic" pitchFamily="34" charset="-128"/>
              </a:rPr>
              <a:t> iskustvо, sticanо tоkоm gоdinа pоstојаnjа, WILO је јеdаn оd lidеrа i diktira trendove razvoja pumpi i pumpne tеhnike u svetu.</a:t>
            </a:r>
            <a:endParaRPr lang="en-US" sz="1400" dirty="0">
              <a:latin typeface="WILO Plus FM" pitchFamily="34" charset="0"/>
              <a:ea typeface="MS PGothic" pitchFamily="34" charset="-128"/>
            </a:endParaRPr>
          </a:p>
        </p:txBody>
      </p:sp>
      <p:sp>
        <p:nvSpPr>
          <p:cNvPr id="4" name="Date Placeholder 3"/>
          <p:cNvSpPr>
            <a:spLocks noGrp="1"/>
          </p:cNvSpPr>
          <p:nvPr>
            <p:ph type="dt" sz="half" idx="10"/>
          </p:nvPr>
        </p:nvSpPr>
        <p:spPr/>
        <p:txBody>
          <a:bodyPr/>
          <a:lstStyle/>
          <a:p>
            <a:r>
              <a:rPr lang="LID4096" noProof="0"/>
              <a:t>Maj 2023</a:t>
            </a:r>
            <a:endParaRPr lang="en-GB" noProof="0"/>
          </a:p>
        </p:txBody>
      </p:sp>
      <p:sp>
        <p:nvSpPr>
          <p:cNvPr id="5" name="Footer Placeholder 4"/>
          <p:cNvSpPr>
            <a:spLocks noGrp="1"/>
          </p:cNvSpPr>
          <p:nvPr>
            <p:ph type="ftr" sz="quarter" idx="11"/>
          </p:nvPr>
        </p:nvSpPr>
        <p:spPr/>
        <p:txBody>
          <a:bodyPr/>
          <a:lstStyle/>
          <a:p>
            <a:r>
              <a:rPr lang="pl-PL" noProof="0"/>
              <a:t>Wilo pumpna tehnika u sistemima daljinskog grejanja</a:t>
            </a:r>
            <a:endParaRPr lang="en-GB" noProof="0" dirty="0"/>
          </a:p>
        </p:txBody>
      </p:sp>
    </p:spTree>
    <p:extLst>
      <p:ext uri="{BB962C8B-B14F-4D97-AF65-F5344CB8AC3E}">
        <p14:creationId xmlns:p14="http://schemas.microsoft.com/office/powerpoint/2010/main" val="130636919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ext Box 14"/>
          <p:cNvSpPr txBox="1">
            <a:spLocks noChangeArrowheads="1"/>
          </p:cNvSpPr>
          <p:nvPr/>
        </p:nvSpPr>
        <p:spPr bwMode="auto">
          <a:xfrm>
            <a:off x="352930" y="900311"/>
            <a:ext cx="99623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100">
                <a:solidFill>
                  <a:schemeClr val="tx1"/>
                </a:solidFill>
                <a:latin typeface="Verdana" pitchFamily="34" charset="0"/>
                <a:cs typeface="Arial" charset="0"/>
              </a:defRPr>
            </a:lvl1pPr>
            <a:lvl2pPr marL="742950" indent="-285750" eaLnBrk="0" hangingPunct="0">
              <a:defRPr sz="2100">
                <a:solidFill>
                  <a:schemeClr val="tx1"/>
                </a:solidFill>
                <a:latin typeface="Verdana" pitchFamily="34" charset="0"/>
                <a:cs typeface="Arial" charset="0"/>
              </a:defRPr>
            </a:lvl2pPr>
            <a:lvl3pPr marL="1143000" indent="-228600" eaLnBrk="0" hangingPunct="0">
              <a:defRPr sz="2100">
                <a:solidFill>
                  <a:schemeClr val="tx1"/>
                </a:solidFill>
                <a:latin typeface="Verdana" pitchFamily="34" charset="0"/>
                <a:cs typeface="Arial" charset="0"/>
              </a:defRPr>
            </a:lvl3pPr>
            <a:lvl4pPr marL="1600200" indent="-228600" eaLnBrk="0" hangingPunct="0">
              <a:defRPr sz="2100">
                <a:solidFill>
                  <a:schemeClr val="tx1"/>
                </a:solidFill>
                <a:latin typeface="Verdana" pitchFamily="34" charset="0"/>
                <a:cs typeface="Arial" charset="0"/>
              </a:defRPr>
            </a:lvl4pPr>
            <a:lvl5pPr marL="2057400" indent="-228600" eaLnBrk="0" hangingPunct="0">
              <a:defRPr sz="2100">
                <a:solidFill>
                  <a:schemeClr val="tx1"/>
                </a:solidFill>
                <a:latin typeface="Verdana" pitchFamily="34" charset="0"/>
                <a:cs typeface="Arial" charset="0"/>
              </a:defRPr>
            </a:lvl5pPr>
            <a:lvl6pPr marL="2514600" indent="-228600" defTabSz="1042988" eaLnBrk="0" fontAlgn="base" hangingPunct="0">
              <a:spcBef>
                <a:spcPct val="0"/>
              </a:spcBef>
              <a:spcAft>
                <a:spcPct val="0"/>
              </a:spcAft>
              <a:defRPr sz="2100">
                <a:solidFill>
                  <a:schemeClr val="tx1"/>
                </a:solidFill>
                <a:latin typeface="Verdana" pitchFamily="34" charset="0"/>
                <a:cs typeface="Arial" charset="0"/>
              </a:defRPr>
            </a:lvl6pPr>
            <a:lvl7pPr marL="2971800" indent="-228600" defTabSz="1042988" eaLnBrk="0" fontAlgn="base" hangingPunct="0">
              <a:spcBef>
                <a:spcPct val="0"/>
              </a:spcBef>
              <a:spcAft>
                <a:spcPct val="0"/>
              </a:spcAft>
              <a:defRPr sz="2100">
                <a:solidFill>
                  <a:schemeClr val="tx1"/>
                </a:solidFill>
                <a:latin typeface="Verdana" pitchFamily="34" charset="0"/>
                <a:cs typeface="Arial" charset="0"/>
              </a:defRPr>
            </a:lvl7pPr>
            <a:lvl8pPr marL="3429000" indent="-228600" defTabSz="1042988" eaLnBrk="0" fontAlgn="base" hangingPunct="0">
              <a:spcBef>
                <a:spcPct val="0"/>
              </a:spcBef>
              <a:spcAft>
                <a:spcPct val="0"/>
              </a:spcAft>
              <a:defRPr sz="2100">
                <a:solidFill>
                  <a:schemeClr val="tx1"/>
                </a:solidFill>
                <a:latin typeface="Verdana" pitchFamily="34" charset="0"/>
                <a:cs typeface="Arial" charset="0"/>
              </a:defRPr>
            </a:lvl8pPr>
            <a:lvl9pPr marL="3886200" indent="-228600" defTabSz="1042988" eaLnBrk="0" fontAlgn="base" hangingPunct="0">
              <a:spcBef>
                <a:spcPct val="0"/>
              </a:spcBef>
              <a:spcAft>
                <a:spcPct val="0"/>
              </a:spcAft>
              <a:defRPr sz="2100">
                <a:solidFill>
                  <a:schemeClr val="tx1"/>
                </a:solidFill>
                <a:latin typeface="Verdana" pitchFamily="34" charset="0"/>
                <a:cs typeface="Arial" charset="0"/>
              </a:defRPr>
            </a:lvl9pPr>
          </a:lstStyle>
          <a:p>
            <a:pPr eaLnBrk="1" hangingPunct="1"/>
            <a:r>
              <a:rPr lang="en-US" sz="2000" dirty="0">
                <a:solidFill>
                  <a:srgbClr val="009C82"/>
                </a:solidFill>
                <a:latin typeface="+mn-lt"/>
                <a:ea typeface="MS PGothic" pitchFamily="34" charset="-128"/>
              </a:rPr>
              <a:t>Wilo Beograd – </a:t>
            </a:r>
            <a:r>
              <a:rPr lang="en-US" sz="2000" dirty="0" err="1">
                <a:solidFill>
                  <a:srgbClr val="009C82"/>
                </a:solidFill>
                <a:latin typeface="+mn-lt"/>
                <a:ea typeface="MS PGothic" pitchFamily="34" charset="-128"/>
              </a:rPr>
              <a:t>saradnja</a:t>
            </a:r>
            <a:r>
              <a:rPr lang="en-US" sz="2000" dirty="0">
                <a:solidFill>
                  <a:srgbClr val="009C82"/>
                </a:solidFill>
                <a:latin typeface="+mn-lt"/>
                <a:ea typeface="MS PGothic" pitchFamily="34" charset="-128"/>
              </a:rPr>
              <a:t> </a:t>
            </a:r>
            <a:r>
              <a:rPr lang="en-US" sz="2000" dirty="0" err="1">
                <a:solidFill>
                  <a:srgbClr val="009C82"/>
                </a:solidFill>
                <a:latin typeface="+mn-lt"/>
                <a:ea typeface="MS PGothic" pitchFamily="34" charset="-128"/>
              </a:rPr>
              <a:t>sa</a:t>
            </a:r>
            <a:r>
              <a:rPr lang="en-US" sz="2000" dirty="0">
                <a:solidFill>
                  <a:srgbClr val="009C82"/>
                </a:solidFill>
                <a:latin typeface="+mn-lt"/>
                <a:ea typeface="MS PGothic" pitchFamily="34" charset="-128"/>
              </a:rPr>
              <a:t> </a:t>
            </a:r>
            <a:r>
              <a:rPr lang="en-US" sz="2000" dirty="0" err="1">
                <a:solidFill>
                  <a:srgbClr val="009C82"/>
                </a:solidFill>
                <a:latin typeface="+mn-lt"/>
                <a:ea typeface="MS PGothic" pitchFamily="34" charset="-128"/>
              </a:rPr>
              <a:t>toplanama</a:t>
            </a:r>
            <a:r>
              <a:rPr lang="en-US" sz="2000" dirty="0">
                <a:solidFill>
                  <a:srgbClr val="009C82"/>
                </a:solidFill>
                <a:latin typeface="+mn-lt"/>
                <a:ea typeface="MS PGothic" pitchFamily="34" charset="-128"/>
              </a:rPr>
              <a:t> – </a:t>
            </a:r>
            <a:r>
              <a:rPr lang="en-US" sz="2000" dirty="0" err="1">
                <a:solidFill>
                  <a:srgbClr val="009C82"/>
                </a:solidFill>
                <a:latin typeface="+mn-lt"/>
                <a:ea typeface="MS PGothic" pitchFamily="34" charset="-128"/>
              </a:rPr>
              <a:t>isporuka</a:t>
            </a:r>
            <a:r>
              <a:rPr lang="en-US" sz="2000" dirty="0">
                <a:solidFill>
                  <a:srgbClr val="009C82"/>
                </a:solidFill>
                <a:latin typeface="+mn-lt"/>
                <a:ea typeface="MS PGothic" pitchFamily="34" charset="-128"/>
              </a:rPr>
              <a:t> </a:t>
            </a:r>
            <a:r>
              <a:rPr lang="en-US" sz="2000" dirty="0" err="1">
                <a:solidFill>
                  <a:srgbClr val="009C82"/>
                </a:solidFill>
                <a:latin typeface="+mn-lt"/>
                <a:ea typeface="MS PGothic" pitchFamily="34" charset="-128"/>
              </a:rPr>
              <a:t>pumpi</a:t>
            </a:r>
            <a:r>
              <a:rPr lang="en-US" sz="2000" dirty="0">
                <a:solidFill>
                  <a:srgbClr val="009C82"/>
                </a:solidFill>
                <a:latin typeface="+mn-lt"/>
                <a:ea typeface="MS PGothic" pitchFamily="34" charset="-128"/>
              </a:rPr>
              <a:t> </a:t>
            </a:r>
            <a:r>
              <a:rPr lang="en-US" sz="2000" dirty="0" err="1">
                <a:solidFill>
                  <a:srgbClr val="009C82"/>
                </a:solidFill>
                <a:latin typeface="+mn-lt"/>
                <a:ea typeface="MS PGothic" pitchFamily="34" charset="-128"/>
              </a:rPr>
              <a:t>velikog</a:t>
            </a:r>
            <a:r>
              <a:rPr lang="en-US" sz="2000" dirty="0">
                <a:solidFill>
                  <a:srgbClr val="009C82"/>
                </a:solidFill>
                <a:latin typeface="+mn-lt"/>
                <a:ea typeface="MS PGothic" pitchFamily="34" charset="-128"/>
              </a:rPr>
              <a:t> </a:t>
            </a:r>
            <a:r>
              <a:rPr lang="en-US" sz="2000" dirty="0" err="1">
                <a:solidFill>
                  <a:srgbClr val="009C82"/>
                </a:solidFill>
                <a:latin typeface="+mn-lt"/>
                <a:ea typeface="MS PGothic" pitchFamily="34" charset="-128"/>
              </a:rPr>
              <a:t>kapaciteta</a:t>
            </a:r>
            <a:r>
              <a:rPr lang="en-US" sz="2000" dirty="0">
                <a:solidFill>
                  <a:srgbClr val="009C82"/>
                </a:solidFill>
                <a:latin typeface="+mn-lt"/>
                <a:ea typeface="MS PGothic" pitchFamily="34" charset="-128"/>
              </a:rPr>
              <a:t> </a:t>
            </a:r>
          </a:p>
        </p:txBody>
      </p:sp>
      <p:pic>
        <p:nvPicPr>
          <p:cNvPr id="23" name="Picture 6"/>
          <p:cNvPicPr>
            <a:picLocks noChangeAspect="1"/>
          </p:cNvPicPr>
          <p:nvPr/>
        </p:nvPicPr>
        <p:blipFill>
          <a:blip r:embed="rId3" cstate="print">
            <a:extLst>
              <a:ext uri="{28A0092B-C50C-407E-A947-70E740481C1C}">
                <a14:useLocalDpi xmlns:a14="http://schemas.microsoft.com/office/drawing/2010/main" val="0"/>
              </a:ext>
            </a:extLst>
          </a:blip>
          <a:srcRect r="9718"/>
          <a:stretch>
            <a:fillRect/>
          </a:stretch>
        </p:blipFill>
        <p:spPr bwMode="auto">
          <a:xfrm>
            <a:off x="111335" y="3981402"/>
            <a:ext cx="245088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P427025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8540" y="3981402"/>
            <a:ext cx="250052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p:cNvPicPr>
            <a:picLocks noChangeAspect="1"/>
          </p:cNvPicPr>
          <p:nvPr/>
        </p:nvPicPr>
        <p:blipFill>
          <a:blip r:embed="rId5" cstate="print">
            <a:extLst>
              <a:ext uri="{28A0092B-C50C-407E-A947-70E740481C1C}">
                <a14:useLocalDpi xmlns:a14="http://schemas.microsoft.com/office/drawing/2010/main" val="0"/>
              </a:ext>
            </a:extLst>
          </a:blip>
          <a:srcRect l="5228" r="7657"/>
          <a:stretch>
            <a:fillRect/>
          </a:stretch>
        </p:blipFill>
        <p:spPr bwMode="auto">
          <a:xfrm>
            <a:off x="111335" y="1620391"/>
            <a:ext cx="245088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52835" y="3981402"/>
            <a:ext cx="247554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52835" y="1620392"/>
            <a:ext cx="249966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25831" y="3981402"/>
            <a:ext cx="246136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040"/>
          <p:cNvSpPr txBox="1">
            <a:spLocks noChangeArrowheads="1"/>
          </p:cNvSpPr>
          <p:nvPr/>
        </p:nvSpPr>
        <p:spPr bwMode="auto">
          <a:xfrm>
            <a:off x="114236" y="6045978"/>
            <a:ext cx="104170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100">
                <a:solidFill>
                  <a:schemeClr val="tx1"/>
                </a:solidFill>
                <a:latin typeface="Verdana" pitchFamily="34" charset="0"/>
                <a:cs typeface="Arial" charset="0"/>
              </a:defRPr>
            </a:lvl1pPr>
            <a:lvl2pPr marL="742950" indent="-285750" eaLnBrk="0" hangingPunct="0">
              <a:defRPr sz="2100">
                <a:solidFill>
                  <a:schemeClr val="tx1"/>
                </a:solidFill>
                <a:latin typeface="Verdana" pitchFamily="34" charset="0"/>
                <a:cs typeface="Arial" charset="0"/>
              </a:defRPr>
            </a:lvl2pPr>
            <a:lvl3pPr marL="1143000" indent="-228600" eaLnBrk="0" hangingPunct="0">
              <a:defRPr sz="2100">
                <a:solidFill>
                  <a:schemeClr val="tx1"/>
                </a:solidFill>
                <a:latin typeface="Verdana" pitchFamily="34" charset="0"/>
                <a:cs typeface="Arial" charset="0"/>
              </a:defRPr>
            </a:lvl3pPr>
            <a:lvl4pPr marL="1600200" indent="-228600" eaLnBrk="0" hangingPunct="0">
              <a:defRPr sz="2100">
                <a:solidFill>
                  <a:schemeClr val="tx1"/>
                </a:solidFill>
                <a:latin typeface="Verdana" pitchFamily="34" charset="0"/>
                <a:cs typeface="Arial" charset="0"/>
              </a:defRPr>
            </a:lvl4pPr>
            <a:lvl5pPr marL="2057400" indent="-228600" eaLnBrk="0" hangingPunct="0">
              <a:defRPr sz="2100">
                <a:solidFill>
                  <a:schemeClr val="tx1"/>
                </a:solidFill>
                <a:latin typeface="Verdana" pitchFamily="34" charset="0"/>
                <a:cs typeface="Arial" charset="0"/>
              </a:defRPr>
            </a:lvl5pPr>
            <a:lvl6pPr marL="2514600" indent="-228600" defTabSz="1042988" eaLnBrk="0" fontAlgn="base" hangingPunct="0">
              <a:spcBef>
                <a:spcPct val="0"/>
              </a:spcBef>
              <a:spcAft>
                <a:spcPct val="0"/>
              </a:spcAft>
              <a:defRPr sz="2100">
                <a:solidFill>
                  <a:schemeClr val="tx1"/>
                </a:solidFill>
                <a:latin typeface="Verdana" pitchFamily="34" charset="0"/>
                <a:cs typeface="Arial" charset="0"/>
              </a:defRPr>
            </a:lvl6pPr>
            <a:lvl7pPr marL="2971800" indent="-228600" defTabSz="1042988" eaLnBrk="0" fontAlgn="base" hangingPunct="0">
              <a:spcBef>
                <a:spcPct val="0"/>
              </a:spcBef>
              <a:spcAft>
                <a:spcPct val="0"/>
              </a:spcAft>
              <a:defRPr sz="2100">
                <a:solidFill>
                  <a:schemeClr val="tx1"/>
                </a:solidFill>
                <a:latin typeface="Verdana" pitchFamily="34" charset="0"/>
                <a:cs typeface="Arial" charset="0"/>
              </a:defRPr>
            </a:lvl7pPr>
            <a:lvl8pPr marL="3429000" indent="-228600" defTabSz="1042988" eaLnBrk="0" fontAlgn="base" hangingPunct="0">
              <a:spcBef>
                <a:spcPct val="0"/>
              </a:spcBef>
              <a:spcAft>
                <a:spcPct val="0"/>
              </a:spcAft>
              <a:defRPr sz="2100">
                <a:solidFill>
                  <a:schemeClr val="tx1"/>
                </a:solidFill>
                <a:latin typeface="Verdana" pitchFamily="34" charset="0"/>
                <a:cs typeface="Arial" charset="0"/>
              </a:defRPr>
            </a:lvl8pPr>
            <a:lvl9pPr marL="3886200" indent="-228600" defTabSz="1042988" eaLnBrk="0" fontAlgn="base" hangingPunct="0">
              <a:spcBef>
                <a:spcPct val="0"/>
              </a:spcBef>
              <a:spcAft>
                <a:spcPct val="0"/>
              </a:spcAft>
              <a:defRPr sz="2100">
                <a:solidFill>
                  <a:schemeClr val="tx1"/>
                </a:solidFill>
                <a:latin typeface="Verdana" pitchFamily="34" charset="0"/>
                <a:cs typeface="Arial" charset="0"/>
              </a:defRPr>
            </a:lvl9pPr>
          </a:lstStyle>
          <a:p>
            <a:pPr algn="ctr" eaLnBrk="1" hangingPunct="1">
              <a:buSzPct val="100000"/>
            </a:pPr>
            <a:r>
              <a:rPr lang="en-US" sz="1600" dirty="0">
                <a:latin typeface="WILO Plus FM" pitchFamily="34" charset="0"/>
                <a:ea typeface="MS PGothic" pitchFamily="34" charset="-128"/>
              </a:rPr>
              <a:t>• JKP </a:t>
            </a:r>
            <a:r>
              <a:rPr lang="sr-Latn-RS" sz="1600" dirty="0">
                <a:latin typeface="WILO Plus FM" pitchFamily="34" charset="0"/>
                <a:ea typeface="MS PGothic" pitchFamily="34" charset="-128"/>
              </a:rPr>
              <a:t>Gradska Toplana</a:t>
            </a:r>
            <a:r>
              <a:rPr lang="en-US" sz="1600" dirty="0">
                <a:latin typeface="WILO Plus FM" pitchFamily="34" charset="0"/>
                <a:ea typeface="MS PGothic" pitchFamily="34" charset="-128"/>
              </a:rPr>
              <a:t> </a:t>
            </a:r>
            <a:r>
              <a:rPr lang="en-US" sz="1600" dirty="0" err="1">
                <a:latin typeface="WILO Plus FM" pitchFamily="34" charset="0"/>
                <a:ea typeface="MS PGothic" pitchFamily="34" charset="-128"/>
              </a:rPr>
              <a:t>Niš</a:t>
            </a:r>
            <a:r>
              <a:rPr lang="en-US" sz="1600" dirty="0">
                <a:latin typeface="WILO Plus FM" pitchFamily="34" charset="0"/>
                <a:ea typeface="MS PGothic" pitchFamily="34" charset="-128"/>
              </a:rPr>
              <a:t>, </a:t>
            </a:r>
            <a:r>
              <a:rPr lang="sr-Latn-RS" sz="1600" dirty="0">
                <a:latin typeface="WILO Plus FM" pitchFamily="34" charset="0"/>
                <a:ea typeface="MS PGothic" pitchFamily="34" charset="-128"/>
              </a:rPr>
              <a:t>kotlarnica </a:t>
            </a:r>
            <a:r>
              <a:rPr lang="en-US" sz="1600" dirty="0" err="1">
                <a:latin typeface="WILO Plus FM" pitchFamily="34" charset="0"/>
                <a:ea typeface="MS PGothic" pitchFamily="34" charset="-128"/>
              </a:rPr>
              <a:t>Krivi</a:t>
            </a:r>
            <a:r>
              <a:rPr lang="en-US" sz="1600" dirty="0">
                <a:latin typeface="WILO Plus FM" pitchFamily="34" charset="0"/>
                <a:ea typeface="MS PGothic" pitchFamily="34" charset="-128"/>
              </a:rPr>
              <a:t> </a:t>
            </a:r>
            <a:r>
              <a:rPr lang="en-US" sz="1600" dirty="0" err="1">
                <a:latin typeface="WILO Plus FM" pitchFamily="34" charset="0"/>
                <a:ea typeface="MS PGothic" pitchFamily="34" charset="-128"/>
              </a:rPr>
              <a:t>Vir</a:t>
            </a:r>
            <a:r>
              <a:rPr lang="en-US" sz="1600" dirty="0">
                <a:latin typeface="WILO Plus FM" pitchFamily="34" charset="0"/>
                <a:ea typeface="MS PGothic" pitchFamily="34" charset="-128"/>
              </a:rPr>
              <a:t> • JKP </a:t>
            </a:r>
            <a:r>
              <a:rPr lang="sr-Latn-RS" sz="1600" dirty="0">
                <a:latin typeface="WILO Plus FM" pitchFamily="34" charset="0"/>
                <a:ea typeface="MS PGothic" pitchFamily="34" charset="-128"/>
              </a:rPr>
              <a:t>Gradska Toplana</a:t>
            </a:r>
            <a:r>
              <a:rPr lang="en-US" sz="1600" dirty="0">
                <a:latin typeface="WILO Plus FM" pitchFamily="34" charset="0"/>
                <a:ea typeface="MS PGothic" pitchFamily="34" charset="-128"/>
              </a:rPr>
              <a:t> </a:t>
            </a:r>
            <a:r>
              <a:rPr lang="en-US" sz="1600" dirty="0" err="1">
                <a:latin typeface="WILO Plus FM" pitchFamily="34" charset="0"/>
                <a:ea typeface="MS PGothic" pitchFamily="34" charset="-128"/>
              </a:rPr>
              <a:t>Niš</a:t>
            </a:r>
            <a:r>
              <a:rPr lang="en-US" sz="1600" dirty="0">
                <a:latin typeface="WILO Plus FM" pitchFamily="34" charset="0"/>
                <a:ea typeface="MS PGothic" pitchFamily="34" charset="-128"/>
              </a:rPr>
              <a:t>, </a:t>
            </a:r>
            <a:r>
              <a:rPr lang="sr-Latn-RS" sz="1600" dirty="0">
                <a:latin typeface="WILO Plus FM" pitchFamily="34" charset="0"/>
                <a:ea typeface="MS PGothic" pitchFamily="34" charset="-128"/>
              </a:rPr>
              <a:t>kotlarnica </a:t>
            </a:r>
            <a:r>
              <a:rPr lang="sr-Latn-CS" sz="1600" dirty="0">
                <a:latin typeface="WILO Plus FM" pitchFamily="34" charset="0"/>
                <a:ea typeface="MS PGothic" pitchFamily="34" charset="-128"/>
              </a:rPr>
              <a:t>Jug</a:t>
            </a:r>
            <a:r>
              <a:rPr lang="en-US" sz="1600" dirty="0">
                <a:latin typeface="WILO Plus FM" pitchFamily="34" charset="0"/>
                <a:ea typeface="MS PGothic" pitchFamily="34" charset="-128"/>
              </a:rPr>
              <a:t> •</a:t>
            </a:r>
            <a:r>
              <a:rPr lang="sr-Latn-RS" sz="1600" dirty="0">
                <a:latin typeface="WILO Plus FM" pitchFamily="34" charset="0"/>
                <a:ea typeface="MS PGothic" pitchFamily="34" charset="-128"/>
              </a:rPr>
              <a:t> JKP Beogradske Elektrane, Toplana Mirijevo </a:t>
            </a:r>
            <a:r>
              <a:rPr lang="en-US" sz="1600" dirty="0">
                <a:latin typeface="WILO Plus FM" pitchFamily="34" charset="0"/>
                <a:ea typeface="MS PGothic" pitchFamily="34" charset="-128"/>
              </a:rPr>
              <a:t>• JKP </a:t>
            </a:r>
            <a:r>
              <a:rPr lang="sr-Latn-RS" sz="1600" dirty="0">
                <a:latin typeface="WILO Plus FM" pitchFamily="34" charset="0"/>
                <a:ea typeface="MS PGothic" pitchFamily="34" charset="-128"/>
              </a:rPr>
              <a:t>Gradska Toplana</a:t>
            </a:r>
            <a:r>
              <a:rPr lang="en-US" sz="1600" dirty="0">
                <a:latin typeface="WILO Plus FM" pitchFamily="34" charset="0"/>
                <a:ea typeface="MS PGothic" pitchFamily="34" charset="-128"/>
              </a:rPr>
              <a:t> </a:t>
            </a:r>
            <a:r>
              <a:rPr lang="en-US" sz="1600" dirty="0" err="1">
                <a:latin typeface="WILO Plus FM" pitchFamily="34" charset="0"/>
                <a:ea typeface="MS PGothic" pitchFamily="34" charset="-128"/>
              </a:rPr>
              <a:t>Zrenjanjin</a:t>
            </a:r>
            <a:r>
              <a:rPr lang="sr-Latn-CS" sz="1600" dirty="0">
                <a:latin typeface="WILO Plus FM" pitchFamily="34" charset="0"/>
                <a:ea typeface="MS PGothic" pitchFamily="34" charset="-128"/>
              </a:rPr>
              <a:t> </a:t>
            </a:r>
            <a:r>
              <a:rPr lang="en-US" sz="1600" dirty="0">
                <a:latin typeface="WILO Plus FM" pitchFamily="34" charset="0"/>
                <a:ea typeface="MS PGothic" pitchFamily="34" charset="-128"/>
              </a:rPr>
              <a:t>• </a:t>
            </a:r>
            <a:r>
              <a:rPr lang="sr-Latn-RS" sz="1600" dirty="0">
                <a:latin typeface="WILO Plus FM" pitchFamily="34" charset="0"/>
                <a:ea typeface="MS PGothic" pitchFamily="34" charset="-128"/>
              </a:rPr>
              <a:t>JKP Grejanje</a:t>
            </a:r>
            <a:r>
              <a:rPr lang="en-US" sz="1600" dirty="0">
                <a:latin typeface="WILO Plus FM" pitchFamily="34" charset="0"/>
                <a:ea typeface="MS PGothic" pitchFamily="34" charset="-128"/>
              </a:rPr>
              <a:t> </a:t>
            </a:r>
            <a:r>
              <a:rPr lang="en-US" sz="1600" dirty="0" err="1">
                <a:latin typeface="WILO Plus FM" pitchFamily="34" charset="0"/>
                <a:ea typeface="MS PGothic" pitchFamily="34" charset="-128"/>
              </a:rPr>
              <a:t>Pančevo</a:t>
            </a:r>
            <a:r>
              <a:rPr lang="sr-Latn-CS" sz="1600" dirty="0">
                <a:latin typeface="WILO Plus FM" pitchFamily="34" charset="0"/>
                <a:ea typeface="MS PGothic" pitchFamily="34" charset="-128"/>
              </a:rPr>
              <a:t>, Toplana Kotež</a:t>
            </a:r>
            <a:r>
              <a:rPr lang="en-US" sz="1600" dirty="0">
                <a:latin typeface="WILO Plus FM" pitchFamily="34" charset="0"/>
                <a:ea typeface="MS PGothic" pitchFamily="34" charset="-128"/>
              </a:rPr>
              <a:t> • </a:t>
            </a:r>
            <a:r>
              <a:rPr lang="sr-Latn-RS" sz="1600" dirty="0">
                <a:latin typeface="WILO Plus FM" pitchFamily="34" charset="0"/>
                <a:ea typeface="MS PGothic" pitchFamily="34" charset="-128"/>
              </a:rPr>
              <a:t>JKP</a:t>
            </a:r>
            <a:r>
              <a:rPr lang="en-US" sz="1600" dirty="0">
                <a:latin typeface="WILO Plus FM" pitchFamily="34" charset="0"/>
                <a:ea typeface="MS PGothic" pitchFamily="34" charset="-128"/>
              </a:rPr>
              <a:t> </a:t>
            </a:r>
            <a:r>
              <a:rPr lang="en-US" sz="1600" dirty="0" err="1">
                <a:latin typeface="WILO Plus FM" pitchFamily="34" charset="0"/>
                <a:ea typeface="MS PGothic" pitchFamily="34" charset="-128"/>
              </a:rPr>
              <a:t>Suboti</a:t>
            </a:r>
            <a:r>
              <a:rPr lang="sr-Latn-RS" sz="1600" dirty="0">
                <a:latin typeface="WILO Plus FM" pitchFamily="34" charset="0"/>
                <a:ea typeface="MS PGothic" pitchFamily="34" charset="-128"/>
              </a:rPr>
              <a:t>čka Toplana</a:t>
            </a:r>
            <a:r>
              <a:rPr lang="en-US" sz="1600" dirty="0">
                <a:latin typeface="WILO Plus FM" pitchFamily="34" charset="0"/>
                <a:ea typeface="MS PGothic" pitchFamily="34" charset="-128"/>
              </a:rPr>
              <a:t> </a:t>
            </a:r>
            <a:endParaRPr lang="sr-Latn-CS" sz="1600" dirty="0">
              <a:latin typeface="WILO Plus FM" pitchFamily="34" charset="0"/>
              <a:ea typeface="MS PGothic" pitchFamily="34" charset="-128"/>
            </a:endParaRPr>
          </a:p>
          <a:p>
            <a:pPr algn="ctr" eaLnBrk="1" hangingPunct="1">
              <a:buSzPct val="100000"/>
            </a:pPr>
            <a:r>
              <a:rPr lang="en-US" sz="1600" dirty="0">
                <a:latin typeface="WILO Plus FM" pitchFamily="34" charset="0"/>
                <a:ea typeface="MS PGothic" pitchFamily="34" charset="-128"/>
              </a:rPr>
              <a:t>• </a:t>
            </a:r>
            <a:r>
              <a:rPr lang="sr-Latn-RS" sz="1600" dirty="0">
                <a:latin typeface="WILO Plus FM" pitchFamily="34" charset="0"/>
                <a:ea typeface="MS PGothic" pitchFamily="34" charset="-128"/>
              </a:rPr>
              <a:t>JKP Toplana Valjevo</a:t>
            </a:r>
            <a:r>
              <a:rPr lang="en-US" sz="1600" dirty="0">
                <a:latin typeface="WILO Plus FM" pitchFamily="34" charset="0"/>
                <a:ea typeface="MS PGothic" pitchFamily="34" charset="-128"/>
              </a:rPr>
              <a:t> •</a:t>
            </a:r>
            <a:r>
              <a:rPr lang="sr-Latn-RS" sz="1600" dirty="0">
                <a:latin typeface="WILO Plus FM" pitchFamily="34" charset="0"/>
                <a:ea typeface="MS PGothic" pitchFamily="34" charset="-128"/>
              </a:rPr>
              <a:t> JKP Toplana</a:t>
            </a:r>
            <a:r>
              <a:rPr lang="en-US" sz="1600" dirty="0">
                <a:latin typeface="WILO Plus FM" pitchFamily="34" charset="0"/>
                <a:ea typeface="MS PGothic" pitchFamily="34" charset="-128"/>
              </a:rPr>
              <a:t> Loznica</a:t>
            </a:r>
          </a:p>
        </p:txBody>
      </p:sp>
      <p:sp>
        <p:nvSpPr>
          <p:cNvPr id="4" name="Date Placeholder 3"/>
          <p:cNvSpPr>
            <a:spLocks noGrp="1"/>
          </p:cNvSpPr>
          <p:nvPr>
            <p:ph type="dt" sz="half" idx="10"/>
          </p:nvPr>
        </p:nvSpPr>
        <p:spPr/>
        <p:txBody>
          <a:bodyPr/>
          <a:lstStyle/>
          <a:p>
            <a:r>
              <a:rPr lang="LID4096" noProof="0"/>
              <a:t>Maj 2023</a:t>
            </a:r>
            <a:endParaRPr lang="en-GB" noProof="0"/>
          </a:p>
        </p:txBody>
      </p:sp>
      <p:sp>
        <p:nvSpPr>
          <p:cNvPr id="5" name="Footer Placeholder 4"/>
          <p:cNvSpPr>
            <a:spLocks noGrp="1"/>
          </p:cNvSpPr>
          <p:nvPr>
            <p:ph type="ftr" sz="quarter" idx="11"/>
          </p:nvPr>
        </p:nvSpPr>
        <p:spPr/>
        <p:txBody>
          <a:bodyPr/>
          <a:lstStyle/>
          <a:p>
            <a:r>
              <a:rPr lang="pl-PL" noProof="0"/>
              <a:t>Wilo pumpna tehnika u sistemima daljinskog grejanja</a:t>
            </a:r>
            <a:endParaRPr lang="en-GB" noProof="0" dirty="0"/>
          </a:p>
        </p:txBody>
      </p:sp>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l="771" t="2833" r="24405" b="-2833"/>
          <a:stretch/>
        </p:blipFill>
        <p:spPr>
          <a:xfrm>
            <a:off x="5389487" y="1620391"/>
            <a:ext cx="2499573" cy="1879088"/>
          </a:xfrm>
          <a:prstGeom prst="rect">
            <a:avLst/>
          </a:prstGeom>
        </p:spPr>
      </p:pic>
      <p:pic>
        <p:nvPicPr>
          <p:cNvPr id="3" name="Picture 2"/>
          <p:cNvPicPr>
            <a:picLocks noChangeAspect="1"/>
          </p:cNvPicPr>
          <p:nvPr/>
        </p:nvPicPr>
        <p:blipFill rotWithShape="1">
          <a:blip r:embed="rId10" cstate="print">
            <a:extLst>
              <a:ext uri="{28A0092B-C50C-407E-A947-70E740481C1C}">
                <a14:useLocalDpi xmlns:a14="http://schemas.microsoft.com/office/drawing/2010/main" val="0"/>
              </a:ext>
            </a:extLst>
          </a:blip>
          <a:srcRect b="2485"/>
          <a:stretch/>
        </p:blipFill>
        <p:spPr>
          <a:xfrm>
            <a:off x="2725832" y="1620391"/>
            <a:ext cx="2500519" cy="1828800"/>
          </a:xfrm>
          <a:prstGeom prst="rect">
            <a:avLst/>
          </a:prstGeom>
        </p:spPr>
      </p:pic>
    </p:spTree>
    <p:extLst>
      <p:ext uri="{BB962C8B-B14F-4D97-AF65-F5344CB8AC3E}">
        <p14:creationId xmlns:p14="http://schemas.microsoft.com/office/powerpoint/2010/main" val="2176255977"/>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7400" b="10375"/>
          <a:stretch/>
        </p:blipFill>
        <p:spPr>
          <a:xfrm>
            <a:off x="-7970" y="1332360"/>
            <a:ext cx="10717163" cy="6228903"/>
          </a:xfrm>
          <a:prstGeom prst="round1Rect">
            <a:avLst/>
          </a:prstGeom>
        </p:spPr>
      </p:pic>
      <p:sp>
        <p:nvSpPr>
          <p:cNvPr id="3" name="Titel 2"/>
          <p:cNvSpPr>
            <a:spLocks noGrp="1"/>
          </p:cNvSpPr>
          <p:nvPr>
            <p:ph type="ctrTitle"/>
          </p:nvPr>
        </p:nvSpPr>
        <p:spPr>
          <a:xfrm>
            <a:off x="-9399" y="5860522"/>
            <a:ext cx="10693400" cy="517451"/>
          </a:xfrm>
        </p:spPr>
        <p:txBody>
          <a:bodyPr/>
          <a:lstStyle/>
          <a:p>
            <a:r>
              <a:rPr lang="sr-Latn-CS" dirty="0"/>
              <a:t>Hvala na pažnji</a:t>
            </a:r>
            <a:endParaRPr lang="en-GB" noProof="0" dirty="0"/>
          </a:p>
        </p:txBody>
      </p:sp>
      <p:sp>
        <p:nvSpPr>
          <p:cNvPr id="2" name="Untertitel 3">
            <a:extLst>
              <a:ext uri="{FF2B5EF4-FFF2-40B4-BE49-F238E27FC236}">
                <a16:creationId xmlns:a16="http://schemas.microsoft.com/office/drawing/2014/main" id="{BF166E25-916B-2A13-2F47-13D6606C7E28}"/>
              </a:ext>
            </a:extLst>
          </p:cNvPr>
          <p:cNvSpPr>
            <a:spLocks noGrp="1"/>
          </p:cNvSpPr>
          <p:nvPr>
            <p:ph type="subTitle" idx="1"/>
          </p:nvPr>
        </p:nvSpPr>
        <p:spPr>
          <a:xfrm>
            <a:off x="-7970" y="6377973"/>
            <a:ext cx="10691971" cy="615565"/>
          </a:xfrm>
        </p:spPr>
        <p:txBody>
          <a:bodyPr/>
          <a:lstStyle/>
          <a:p>
            <a:pPr>
              <a:defRPr/>
            </a:pPr>
            <a:r>
              <a:rPr lang="sr-Latn-RS" sz="1400" dirty="0"/>
              <a:t>Miloš Pandurov, Inženjer prodaje, Wilo Beograd doo</a:t>
            </a:r>
            <a:br>
              <a:rPr lang="sr-Latn-RS" sz="1400" dirty="0"/>
            </a:br>
            <a:r>
              <a:rPr lang="sr-Latn-RS" sz="1400" dirty="0"/>
              <a:t>milos.pandurov@wilo.com</a:t>
            </a:r>
            <a:endParaRPr lang="en-GB" sz="1400" dirty="0"/>
          </a:p>
        </p:txBody>
      </p:sp>
    </p:spTree>
    <p:extLst>
      <p:ext uri="{BB962C8B-B14F-4D97-AF65-F5344CB8AC3E}">
        <p14:creationId xmlns:p14="http://schemas.microsoft.com/office/powerpoint/2010/main" val="3158727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Karte enthält.&#10;&#10;Automatisch generierte Beschreibung">
            <a:extLst>
              <a:ext uri="{FF2B5EF4-FFF2-40B4-BE49-F238E27FC236}">
                <a16:creationId xmlns:a16="http://schemas.microsoft.com/office/drawing/2014/main" id="{695738EC-9390-497B-86C7-92299C7E2350}"/>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689"/>
                    </a14:imgEffect>
                    <a14:imgEffect>
                      <a14:saturation sat="162000"/>
                    </a14:imgEffect>
                    <a14:imgEffect>
                      <a14:brightnessContrast contrast="-30000"/>
                    </a14:imgEffect>
                  </a14:imgLayer>
                </a14:imgProps>
              </a:ext>
              <a:ext uri="{28A0092B-C50C-407E-A947-70E740481C1C}">
                <a14:useLocalDpi xmlns:a14="http://schemas.microsoft.com/office/drawing/2010/main" val="0"/>
              </a:ext>
            </a:extLst>
          </a:blip>
          <a:stretch>
            <a:fillRect/>
          </a:stretch>
        </p:blipFill>
        <p:spPr>
          <a:xfrm>
            <a:off x="2370685" y="2152970"/>
            <a:ext cx="8171411" cy="4154345"/>
          </a:xfrm>
          <a:prstGeom prst="rect">
            <a:avLst/>
          </a:prstGeom>
        </p:spPr>
      </p:pic>
      <p:grpSp>
        <p:nvGrpSpPr>
          <p:cNvPr id="11" name="Gruppierung 43">
            <a:extLst>
              <a:ext uri="{FF2B5EF4-FFF2-40B4-BE49-F238E27FC236}">
                <a16:creationId xmlns:a16="http://schemas.microsoft.com/office/drawing/2014/main" id="{B85B68F4-5C6D-4F51-AF94-129DC9443977}"/>
              </a:ext>
            </a:extLst>
          </p:cNvPr>
          <p:cNvGrpSpPr>
            <a:grpSpLocks/>
          </p:cNvGrpSpPr>
          <p:nvPr/>
        </p:nvGrpSpPr>
        <p:grpSpPr bwMode="auto">
          <a:xfrm>
            <a:off x="428671" y="5961820"/>
            <a:ext cx="2451694" cy="116446"/>
            <a:chOff x="4565682" y="6050798"/>
            <a:chExt cx="1809713" cy="171366"/>
          </a:xfrm>
        </p:grpSpPr>
        <p:sp>
          <p:nvSpPr>
            <p:cNvPr id="14" name="Textfeld 10">
              <a:extLst>
                <a:ext uri="{FF2B5EF4-FFF2-40B4-BE49-F238E27FC236}">
                  <a16:creationId xmlns:a16="http://schemas.microsoft.com/office/drawing/2014/main" id="{B7E486F2-16BD-42CB-81BD-5FB48D19C8AB}"/>
                </a:ext>
              </a:extLst>
            </p:cNvPr>
            <p:cNvSpPr txBox="1">
              <a:spLocks noChangeArrowheads="1"/>
            </p:cNvSpPr>
            <p:nvPr/>
          </p:nvSpPr>
          <p:spPr bwMode="auto">
            <a:xfrm>
              <a:off x="4769743" y="6050798"/>
              <a:ext cx="1605652" cy="139509"/>
            </a:xfrm>
            <a:prstGeom prst="rect">
              <a:avLst/>
            </a:prstGeom>
            <a:noFill/>
            <a:ln w="9525">
              <a:noFill/>
              <a:miter lim="800000"/>
              <a:headEnd/>
              <a:tailEnd/>
            </a:ln>
          </p:spPr>
          <p:txBody>
            <a:bodyPr lIns="0" tIns="0" rIns="0" bIns="0"/>
            <a:lstStyle/>
            <a:p>
              <a:pPr defTabSz="1042973"/>
              <a:r>
                <a:rPr lang="sr-Latn-CS" sz="1053" dirty="0">
                  <a:solidFill>
                    <a:srgbClr val="505050"/>
                  </a:solidFill>
                  <a:latin typeface="Verdana"/>
                  <a:ea typeface="Verdana"/>
                  <a:cs typeface="Verdana"/>
                </a:rPr>
                <a:t>Glavni proizvodni pogoni</a:t>
              </a:r>
              <a:endParaRPr lang="de-DE" sz="1053" dirty="0">
                <a:solidFill>
                  <a:srgbClr val="505050"/>
                </a:solidFill>
                <a:latin typeface="Verdana"/>
                <a:ea typeface="Verdana"/>
                <a:cs typeface="Verdana"/>
              </a:endParaRPr>
            </a:p>
          </p:txBody>
        </p:sp>
        <p:sp>
          <p:nvSpPr>
            <p:cNvPr id="15" name="Rechteck 14">
              <a:extLst>
                <a:ext uri="{FF2B5EF4-FFF2-40B4-BE49-F238E27FC236}">
                  <a16:creationId xmlns:a16="http://schemas.microsoft.com/office/drawing/2014/main" id="{D433D8A1-E779-46F7-B244-ED03747E5A34}"/>
                </a:ext>
              </a:extLst>
            </p:cNvPr>
            <p:cNvSpPr/>
            <p:nvPr/>
          </p:nvSpPr>
          <p:spPr bwMode="auto">
            <a:xfrm>
              <a:off x="4565682" y="6145964"/>
              <a:ext cx="118572" cy="762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969">
                <a:defRPr/>
              </a:pPr>
              <a:endParaRPr lang="de-DE" sz="2807" dirty="0">
                <a:solidFill>
                  <a:srgbClr val="505050"/>
                </a:solidFill>
                <a:latin typeface="Verdana"/>
              </a:endParaRPr>
            </a:p>
          </p:txBody>
        </p:sp>
      </p:grpSp>
      <p:grpSp>
        <p:nvGrpSpPr>
          <p:cNvPr id="16" name="Gruppierung 42">
            <a:extLst>
              <a:ext uri="{FF2B5EF4-FFF2-40B4-BE49-F238E27FC236}">
                <a16:creationId xmlns:a16="http://schemas.microsoft.com/office/drawing/2014/main" id="{6C3851FF-1E7F-4F7A-85D7-ADC4A9B3F072}"/>
              </a:ext>
            </a:extLst>
          </p:cNvPr>
          <p:cNvGrpSpPr>
            <a:grpSpLocks/>
          </p:cNvGrpSpPr>
          <p:nvPr/>
        </p:nvGrpSpPr>
        <p:grpSpPr bwMode="auto">
          <a:xfrm>
            <a:off x="428671" y="5718966"/>
            <a:ext cx="3140542" cy="112698"/>
            <a:chOff x="1612993" y="5262980"/>
            <a:chExt cx="2745650" cy="165850"/>
          </a:xfrm>
        </p:grpSpPr>
        <p:sp>
          <p:nvSpPr>
            <p:cNvPr id="17" name="Textfeld 12">
              <a:extLst>
                <a:ext uri="{FF2B5EF4-FFF2-40B4-BE49-F238E27FC236}">
                  <a16:creationId xmlns:a16="http://schemas.microsoft.com/office/drawing/2014/main" id="{2919F2A0-6EFE-4F20-8A70-C660D2AC96E4}"/>
                </a:ext>
              </a:extLst>
            </p:cNvPr>
            <p:cNvSpPr txBox="1">
              <a:spLocks noChangeArrowheads="1"/>
            </p:cNvSpPr>
            <p:nvPr/>
          </p:nvSpPr>
          <p:spPr bwMode="auto">
            <a:xfrm>
              <a:off x="1859047" y="5262980"/>
              <a:ext cx="2499596" cy="136536"/>
            </a:xfrm>
            <a:prstGeom prst="rect">
              <a:avLst/>
            </a:prstGeom>
            <a:noFill/>
            <a:ln w="9525">
              <a:noFill/>
              <a:miter lim="800000"/>
              <a:headEnd/>
              <a:tailEnd/>
            </a:ln>
          </p:spPr>
          <p:txBody>
            <a:bodyPr lIns="0" tIns="0" rIns="0" bIns="0"/>
            <a:lstStyle/>
            <a:p>
              <a:pPr defTabSz="1042973"/>
              <a:r>
                <a:rPr lang="sr-Latn-CS" sz="1053" dirty="0">
                  <a:solidFill>
                    <a:srgbClr val="505050"/>
                  </a:solidFill>
                  <a:latin typeface="Verdana"/>
                  <a:ea typeface="Verdana"/>
                  <a:cs typeface="Verdana"/>
                </a:rPr>
                <a:t>Zemlje u kojima je Wilo prisutan</a:t>
              </a:r>
              <a:endParaRPr lang="en-US" sz="1053" dirty="0">
                <a:solidFill>
                  <a:srgbClr val="505050"/>
                </a:solidFill>
                <a:latin typeface="Verdana"/>
                <a:ea typeface="Verdana"/>
                <a:cs typeface="Verdana"/>
              </a:endParaRPr>
            </a:p>
          </p:txBody>
        </p:sp>
        <p:sp>
          <p:nvSpPr>
            <p:cNvPr id="18" name="Rechteck 17">
              <a:extLst>
                <a:ext uri="{FF2B5EF4-FFF2-40B4-BE49-F238E27FC236}">
                  <a16:creationId xmlns:a16="http://schemas.microsoft.com/office/drawing/2014/main" id="{280C7DE8-9682-4ABE-A2E2-DC6EAF1DF712}"/>
                </a:ext>
              </a:extLst>
            </p:cNvPr>
            <p:cNvSpPr/>
            <p:nvPr/>
          </p:nvSpPr>
          <p:spPr bwMode="auto">
            <a:xfrm>
              <a:off x="1612993" y="5352630"/>
              <a:ext cx="139736" cy="76200"/>
            </a:xfrm>
            <a:prstGeom prst="rect">
              <a:avLst/>
            </a:prstGeom>
            <a:solidFill>
              <a:srgbClr val="B3E1D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969">
                <a:defRPr/>
              </a:pPr>
              <a:endParaRPr lang="de-DE" sz="2807" dirty="0">
                <a:solidFill>
                  <a:srgbClr val="505050"/>
                </a:solidFill>
                <a:latin typeface="Verdana"/>
              </a:endParaRPr>
            </a:p>
          </p:txBody>
        </p:sp>
      </p:grpSp>
      <p:cxnSp>
        <p:nvCxnSpPr>
          <p:cNvPr id="19" name="Gerade Verbindung 50">
            <a:extLst>
              <a:ext uri="{FF2B5EF4-FFF2-40B4-BE49-F238E27FC236}">
                <a16:creationId xmlns:a16="http://schemas.microsoft.com/office/drawing/2014/main" id="{D2DC5EDB-9C27-4E6E-A1FD-E42A94BC954F}"/>
              </a:ext>
            </a:extLst>
          </p:cNvPr>
          <p:cNvCxnSpPr>
            <a:cxnSpLocks/>
          </p:cNvCxnSpPr>
          <p:nvPr/>
        </p:nvCxnSpPr>
        <p:spPr>
          <a:xfrm>
            <a:off x="2655755" y="3627588"/>
            <a:ext cx="1395935" cy="0"/>
          </a:xfrm>
          <a:prstGeom prst="line">
            <a:avLst/>
          </a:prstGeom>
          <a:ln w="19050" cap="rnd">
            <a:solidFill>
              <a:schemeClr val="tx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0" name="Gerade Verbindung 51">
            <a:extLst>
              <a:ext uri="{FF2B5EF4-FFF2-40B4-BE49-F238E27FC236}">
                <a16:creationId xmlns:a16="http://schemas.microsoft.com/office/drawing/2014/main" id="{B7E3E6CC-B2F3-457E-BFAA-CEA76E353001}"/>
              </a:ext>
            </a:extLst>
          </p:cNvPr>
          <p:cNvCxnSpPr/>
          <p:nvPr/>
        </p:nvCxnSpPr>
        <p:spPr>
          <a:xfrm>
            <a:off x="5100608" y="3511259"/>
            <a:ext cx="1421060" cy="0"/>
          </a:xfrm>
          <a:prstGeom prst="line">
            <a:avLst/>
          </a:prstGeom>
          <a:ln w="19050" cap="rnd">
            <a:solidFill>
              <a:schemeClr val="tx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1" name="Gerade Verbindung 53">
            <a:extLst>
              <a:ext uri="{FF2B5EF4-FFF2-40B4-BE49-F238E27FC236}">
                <a16:creationId xmlns:a16="http://schemas.microsoft.com/office/drawing/2014/main" id="{B300ED73-6640-4306-8858-DFA4EECC6A99}"/>
              </a:ext>
            </a:extLst>
          </p:cNvPr>
          <p:cNvCxnSpPr>
            <a:cxnSpLocks/>
          </p:cNvCxnSpPr>
          <p:nvPr/>
        </p:nvCxnSpPr>
        <p:spPr>
          <a:xfrm>
            <a:off x="6672929" y="2833152"/>
            <a:ext cx="0" cy="568459"/>
          </a:xfrm>
          <a:prstGeom prst="line">
            <a:avLst/>
          </a:prstGeom>
          <a:ln w="19050" cap="rnd">
            <a:solidFill>
              <a:schemeClr val="tx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4" name="Gerade Verbindung 58">
            <a:extLst>
              <a:ext uri="{FF2B5EF4-FFF2-40B4-BE49-F238E27FC236}">
                <a16:creationId xmlns:a16="http://schemas.microsoft.com/office/drawing/2014/main" id="{C4A25E15-91D8-4256-9C7E-B68B990BAD3C}"/>
              </a:ext>
            </a:extLst>
          </p:cNvPr>
          <p:cNvCxnSpPr/>
          <p:nvPr/>
        </p:nvCxnSpPr>
        <p:spPr>
          <a:xfrm flipV="1">
            <a:off x="5654171" y="4722724"/>
            <a:ext cx="1468429" cy="1"/>
          </a:xfrm>
          <a:prstGeom prst="line">
            <a:avLst/>
          </a:prstGeom>
          <a:ln w="1905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25" name="Gerade Verbindung 61">
            <a:extLst>
              <a:ext uri="{FF2B5EF4-FFF2-40B4-BE49-F238E27FC236}">
                <a16:creationId xmlns:a16="http://schemas.microsoft.com/office/drawing/2014/main" id="{9ADC271F-8F02-4932-A33A-98CDA0D001C3}"/>
              </a:ext>
            </a:extLst>
          </p:cNvPr>
          <p:cNvCxnSpPr>
            <a:cxnSpLocks/>
          </p:cNvCxnSpPr>
          <p:nvPr/>
        </p:nvCxnSpPr>
        <p:spPr>
          <a:xfrm>
            <a:off x="8927920" y="2892480"/>
            <a:ext cx="0" cy="730122"/>
          </a:xfrm>
          <a:prstGeom prst="line">
            <a:avLst/>
          </a:prstGeom>
          <a:ln w="19050" cap="rnd">
            <a:solidFill>
              <a:schemeClr val="tx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6" name="Gerade Verbindung 62">
            <a:extLst>
              <a:ext uri="{FF2B5EF4-FFF2-40B4-BE49-F238E27FC236}">
                <a16:creationId xmlns:a16="http://schemas.microsoft.com/office/drawing/2014/main" id="{401EB002-7E16-49B4-9AAD-17FC9F46EC91}"/>
              </a:ext>
            </a:extLst>
          </p:cNvPr>
          <p:cNvCxnSpPr/>
          <p:nvPr/>
        </p:nvCxnSpPr>
        <p:spPr>
          <a:xfrm flipV="1">
            <a:off x="9136615" y="3834808"/>
            <a:ext cx="9907" cy="319494"/>
          </a:xfrm>
          <a:prstGeom prst="line">
            <a:avLst/>
          </a:prstGeom>
          <a:ln w="19050" cap="rnd">
            <a:solidFill>
              <a:schemeClr val="tx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7" name="Gerade Verbindung 67">
            <a:extLst>
              <a:ext uri="{FF2B5EF4-FFF2-40B4-BE49-F238E27FC236}">
                <a16:creationId xmlns:a16="http://schemas.microsoft.com/office/drawing/2014/main" id="{F2B8D6E2-C85E-478C-9863-B5D592703EBD}"/>
              </a:ext>
            </a:extLst>
          </p:cNvPr>
          <p:cNvCxnSpPr/>
          <p:nvPr/>
        </p:nvCxnSpPr>
        <p:spPr>
          <a:xfrm flipH="1" flipV="1">
            <a:off x="8062805" y="4288814"/>
            <a:ext cx="4432" cy="793278"/>
          </a:xfrm>
          <a:prstGeom prst="line">
            <a:avLst/>
          </a:prstGeom>
          <a:ln w="19050" cap="rnd">
            <a:solidFill>
              <a:schemeClr val="tx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29" name="Gerade Verbindung 55">
            <a:extLst>
              <a:ext uri="{FF2B5EF4-FFF2-40B4-BE49-F238E27FC236}">
                <a16:creationId xmlns:a16="http://schemas.microsoft.com/office/drawing/2014/main" id="{3FCF7FB3-CFC1-48E0-9BCB-0FAC97D6A16D}"/>
              </a:ext>
            </a:extLst>
          </p:cNvPr>
          <p:cNvCxnSpPr>
            <a:cxnSpLocks/>
          </p:cNvCxnSpPr>
          <p:nvPr/>
        </p:nvCxnSpPr>
        <p:spPr>
          <a:xfrm flipV="1">
            <a:off x="6785999" y="3676022"/>
            <a:ext cx="0" cy="316882"/>
          </a:xfrm>
          <a:prstGeom prst="line">
            <a:avLst/>
          </a:prstGeom>
          <a:ln w="19050" cap="rnd">
            <a:solidFill>
              <a:schemeClr val="tx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0" name="Gerade Verbindung 58">
            <a:extLst>
              <a:ext uri="{FF2B5EF4-FFF2-40B4-BE49-F238E27FC236}">
                <a16:creationId xmlns:a16="http://schemas.microsoft.com/office/drawing/2014/main" id="{465FAF34-EABB-4135-A4DB-8292C8508DEB}"/>
              </a:ext>
            </a:extLst>
          </p:cNvPr>
          <p:cNvCxnSpPr/>
          <p:nvPr/>
        </p:nvCxnSpPr>
        <p:spPr>
          <a:xfrm>
            <a:off x="5654171" y="3992904"/>
            <a:ext cx="1136848" cy="0"/>
          </a:xfrm>
          <a:prstGeom prst="line">
            <a:avLst/>
          </a:prstGeom>
          <a:ln w="1905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31" name="Gerade Verbindung 67">
            <a:extLst>
              <a:ext uri="{FF2B5EF4-FFF2-40B4-BE49-F238E27FC236}">
                <a16:creationId xmlns:a16="http://schemas.microsoft.com/office/drawing/2014/main" id="{50C1DDAA-DD9F-4DF3-9DB1-7724BD336C55}"/>
              </a:ext>
            </a:extLst>
          </p:cNvPr>
          <p:cNvCxnSpPr/>
          <p:nvPr/>
        </p:nvCxnSpPr>
        <p:spPr>
          <a:xfrm flipV="1">
            <a:off x="7663369" y="4154300"/>
            <a:ext cx="0" cy="568424"/>
          </a:xfrm>
          <a:prstGeom prst="line">
            <a:avLst/>
          </a:prstGeom>
          <a:ln w="19050" cap="rnd">
            <a:solidFill>
              <a:schemeClr val="tx2"/>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B51E8F18-68AE-4D0F-8EB7-956DDDB4B2D0}"/>
              </a:ext>
            </a:extLst>
          </p:cNvPr>
          <p:cNvSpPr txBox="1"/>
          <p:nvPr/>
        </p:nvSpPr>
        <p:spPr bwMode="auto">
          <a:xfrm>
            <a:off x="2604659" y="3397200"/>
            <a:ext cx="1947304" cy="468757"/>
          </a:xfrm>
          <a:prstGeom prst="rect">
            <a:avLst/>
          </a:prstGeom>
          <a:noFill/>
          <a:ln>
            <a:noFill/>
          </a:ln>
        </p:spPr>
        <p:txBody>
          <a:bodyPr wrap="none" lIns="31579" tIns="31579" rIns="31579" bIns="31579" anchor="ctr">
            <a:spAutoFit/>
          </a:bodyPr>
          <a:lstStyle/>
          <a:p>
            <a:pPr defTabSz="914969">
              <a:defRPr/>
            </a:pPr>
            <a:r>
              <a:rPr lang="de-DE" sz="1316" b="1" dirty="0">
                <a:solidFill>
                  <a:prstClr val="black"/>
                </a:solidFill>
                <a:latin typeface="Verdana"/>
              </a:rPr>
              <a:t>USA</a:t>
            </a:r>
          </a:p>
          <a:p>
            <a:pPr defTabSz="914969">
              <a:defRPr/>
            </a:pPr>
            <a:r>
              <a:rPr lang="de-DE" sz="1316" dirty="0" err="1">
                <a:solidFill>
                  <a:prstClr val="black"/>
                </a:solidFill>
                <a:latin typeface="Verdana"/>
              </a:rPr>
              <a:t>Cedarburg</a:t>
            </a:r>
            <a:r>
              <a:rPr lang="de-DE" sz="1316" dirty="0">
                <a:solidFill>
                  <a:prstClr val="black"/>
                </a:solidFill>
                <a:latin typeface="Verdana"/>
              </a:rPr>
              <a:t>, </a:t>
            </a:r>
            <a:r>
              <a:rPr lang="de-DE" sz="1316" dirty="0" err="1">
                <a:solidFill>
                  <a:prstClr val="black"/>
                </a:solidFill>
                <a:latin typeface="Verdana"/>
              </a:rPr>
              <a:t>Collierville</a:t>
            </a:r>
            <a:endParaRPr lang="de-DE" sz="1316" dirty="0">
              <a:solidFill>
                <a:prstClr val="black"/>
              </a:solidFill>
              <a:latin typeface="Verdana"/>
            </a:endParaRPr>
          </a:p>
        </p:txBody>
      </p:sp>
      <p:sp>
        <p:nvSpPr>
          <p:cNvPr id="33" name="Textfeld 32">
            <a:extLst>
              <a:ext uri="{FF2B5EF4-FFF2-40B4-BE49-F238E27FC236}">
                <a16:creationId xmlns:a16="http://schemas.microsoft.com/office/drawing/2014/main" id="{9015E9B6-60AB-4A16-9C85-26AEF98D1C33}"/>
              </a:ext>
            </a:extLst>
          </p:cNvPr>
          <p:cNvSpPr txBox="1"/>
          <p:nvPr/>
        </p:nvSpPr>
        <p:spPr bwMode="auto">
          <a:xfrm>
            <a:off x="5059009" y="3270975"/>
            <a:ext cx="1307000" cy="468757"/>
          </a:xfrm>
          <a:prstGeom prst="rect">
            <a:avLst/>
          </a:prstGeom>
          <a:noFill/>
          <a:ln>
            <a:noFill/>
          </a:ln>
        </p:spPr>
        <p:txBody>
          <a:bodyPr wrap="none" lIns="31579" tIns="31579" rIns="31579" bIns="31579" anchor="ctr">
            <a:spAutoFit/>
          </a:bodyPr>
          <a:lstStyle/>
          <a:p>
            <a:pPr defTabSz="914969">
              <a:defRPr/>
            </a:pPr>
            <a:r>
              <a:rPr lang="de-DE" sz="1316" b="1" dirty="0">
                <a:solidFill>
                  <a:prstClr val="black"/>
                </a:solidFill>
                <a:latin typeface="Verdana"/>
              </a:rPr>
              <a:t>France</a:t>
            </a:r>
          </a:p>
          <a:p>
            <a:pPr defTabSz="914969">
              <a:defRPr/>
            </a:pPr>
            <a:r>
              <a:rPr lang="de-DE" sz="1316" dirty="0">
                <a:solidFill>
                  <a:prstClr val="black"/>
                </a:solidFill>
                <a:latin typeface="Verdana"/>
              </a:rPr>
              <a:t>Laval, Aubigny</a:t>
            </a:r>
          </a:p>
        </p:txBody>
      </p:sp>
      <p:sp>
        <p:nvSpPr>
          <p:cNvPr id="34" name="Textfeld 33">
            <a:extLst>
              <a:ext uri="{FF2B5EF4-FFF2-40B4-BE49-F238E27FC236}">
                <a16:creationId xmlns:a16="http://schemas.microsoft.com/office/drawing/2014/main" id="{0FE97302-9380-4741-AA37-AF155053170A}"/>
              </a:ext>
            </a:extLst>
          </p:cNvPr>
          <p:cNvSpPr txBox="1"/>
          <p:nvPr/>
        </p:nvSpPr>
        <p:spPr bwMode="auto">
          <a:xfrm>
            <a:off x="5621571" y="4485072"/>
            <a:ext cx="834820" cy="468757"/>
          </a:xfrm>
          <a:prstGeom prst="rect">
            <a:avLst/>
          </a:prstGeom>
          <a:noFill/>
          <a:ln>
            <a:noFill/>
          </a:ln>
        </p:spPr>
        <p:txBody>
          <a:bodyPr wrap="none" lIns="31579" tIns="31579" rIns="31579" bIns="31579" anchor="ctr">
            <a:spAutoFit/>
          </a:bodyPr>
          <a:lstStyle/>
          <a:p>
            <a:pPr defTabSz="914969">
              <a:defRPr/>
            </a:pPr>
            <a:r>
              <a:rPr lang="de-DE" sz="1316" b="1" dirty="0">
                <a:solidFill>
                  <a:prstClr val="black"/>
                </a:solidFill>
                <a:latin typeface="Verdana"/>
              </a:rPr>
              <a:t>Türkiye </a:t>
            </a:r>
          </a:p>
          <a:p>
            <a:pPr defTabSz="914969">
              <a:defRPr/>
            </a:pPr>
            <a:r>
              <a:rPr lang="de-DE" sz="1316" dirty="0">
                <a:solidFill>
                  <a:prstClr val="black"/>
                </a:solidFill>
                <a:latin typeface="Verdana"/>
              </a:rPr>
              <a:t>Istanbul</a:t>
            </a:r>
          </a:p>
        </p:txBody>
      </p:sp>
      <p:sp>
        <p:nvSpPr>
          <p:cNvPr id="35" name="Textfeld 34">
            <a:extLst>
              <a:ext uri="{FF2B5EF4-FFF2-40B4-BE49-F238E27FC236}">
                <a16:creationId xmlns:a16="http://schemas.microsoft.com/office/drawing/2014/main" id="{2574D326-0EF3-4927-BC3E-9A0E6A1F200D}"/>
              </a:ext>
            </a:extLst>
          </p:cNvPr>
          <p:cNvSpPr txBox="1"/>
          <p:nvPr/>
        </p:nvSpPr>
        <p:spPr bwMode="auto">
          <a:xfrm>
            <a:off x="9092828" y="4103835"/>
            <a:ext cx="616811" cy="468757"/>
          </a:xfrm>
          <a:prstGeom prst="rect">
            <a:avLst/>
          </a:prstGeom>
          <a:noFill/>
          <a:ln>
            <a:noFill/>
          </a:ln>
        </p:spPr>
        <p:txBody>
          <a:bodyPr wrap="none" lIns="31579" tIns="31579" rIns="31579" bIns="31579" anchor="ctr">
            <a:spAutoFit/>
          </a:bodyPr>
          <a:lstStyle/>
          <a:p>
            <a:pPr defTabSz="914969">
              <a:defRPr/>
            </a:pPr>
            <a:r>
              <a:rPr lang="de-DE" sz="1316" b="1" dirty="0">
                <a:solidFill>
                  <a:prstClr val="black"/>
                </a:solidFill>
                <a:latin typeface="Verdana"/>
              </a:rPr>
              <a:t>Korea</a:t>
            </a:r>
          </a:p>
          <a:p>
            <a:pPr defTabSz="914969">
              <a:defRPr/>
            </a:pPr>
            <a:r>
              <a:rPr lang="de-DE" sz="1316" dirty="0">
                <a:solidFill>
                  <a:prstClr val="black"/>
                </a:solidFill>
                <a:latin typeface="Verdana"/>
              </a:rPr>
              <a:t>Busan</a:t>
            </a:r>
          </a:p>
        </p:txBody>
      </p:sp>
      <p:sp>
        <p:nvSpPr>
          <p:cNvPr id="36" name="Textfeld 35">
            <a:extLst>
              <a:ext uri="{FF2B5EF4-FFF2-40B4-BE49-F238E27FC236}">
                <a16:creationId xmlns:a16="http://schemas.microsoft.com/office/drawing/2014/main" id="{A615BEC4-81ED-439A-AD28-43C62ECD23EF}"/>
              </a:ext>
            </a:extLst>
          </p:cNvPr>
          <p:cNvSpPr txBox="1"/>
          <p:nvPr/>
        </p:nvSpPr>
        <p:spPr bwMode="auto">
          <a:xfrm>
            <a:off x="8870117" y="2241138"/>
            <a:ext cx="1189083" cy="671249"/>
          </a:xfrm>
          <a:prstGeom prst="rect">
            <a:avLst/>
          </a:prstGeom>
          <a:noFill/>
          <a:ln>
            <a:noFill/>
          </a:ln>
        </p:spPr>
        <p:txBody>
          <a:bodyPr wrap="none" lIns="31579" tIns="31579" rIns="31579" bIns="31579" anchor="ctr">
            <a:spAutoFit/>
          </a:bodyPr>
          <a:lstStyle/>
          <a:p>
            <a:pPr defTabSz="914969">
              <a:defRPr/>
            </a:pPr>
            <a:r>
              <a:rPr lang="de-DE" sz="1316" b="1" dirty="0">
                <a:solidFill>
                  <a:prstClr val="black"/>
                </a:solidFill>
                <a:latin typeface="Verdana"/>
              </a:rPr>
              <a:t>China</a:t>
            </a:r>
            <a:endParaRPr lang="de-DE" sz="1316" dirty="0">
              <a:solidFill>
                <a:prstClr val="black"/>
              </a:solidFill>
              <a:latin typeface="Verdana"/>
            </a:endParaRPr>
          </a:p>
          <a:p>
            <a:pPr defTabSz="914969">
              <a:defRPr/>
            </a:pPr>
            <a:r>
              <a:rPr lang="de-DE" sz="1316" dirty="0">
                <a:solidFill>
                  <a:prstClr val="black"/>
                </a:solidFill>
                <a:latin typeface="Verdana"/>
              </a:rPr>
              <a:t>Beijing, </a:t>
            </a:r>
          </a:p>
          <a:p>
            <a:pPr defTabSz="914969">
              <a:defRPr/>
            </a:pPr>
            <a:r>
              <a:rPr lang="de-DE" sz="1316" dirty="0">
                <a:solidFill>
                  <a:prstClr val="black"/>
                </a:solidFill>
                <a:latin typeface="Verdana"/>
              </a:rPr>
              <a:t>Qinhuangdao</a:t>
            </a:r>
          </a:p>
        </p:txBody>
      </p:sp>
      <p:sp>
        <p:nvSpPr>
          <p:cNvPr id="37" name="Textfeld 36">
            <a:extLst>
              <a:ext uri="{FF2B5EF4-FFF2-40B4-BE49-F238E27FC236}">
                <a16:creationId xmlns:a16="http://schemas.microsoft.com/office/drawing/2014/main" id="{DF217EB3-09CD-4F7E-81A5-50970291DAC3}"/>
              </a:ext>
            </a:extLst>
          </p:cNvPr>
          <p:cNvSpPr txBox="1"/>
          <p:nvPr/>
        </p:nvSpPr>
        <p:spPr bwMode="auto">
          <a:xfrm>
            <a:off x="8018179" y="5067973"/>
            <a:ext cx="817827" cy="671249"/>
          </a:xfrm>
          <a:prstGeom prst="rect">
            <a:avLst/>
          </a:prstGeom>
          <a:noFill/>
          <a:ln>
            <a:noFill/>
          </a:ln>
        </p:spPr>
        <p:txBody>
          <a:bodyPr wrap="none" lIns="31579" tIns="31579" rIns="31579" bIns="31579" anchor="ctr">
            <a:spAutoFit/>
          </a:bodyPr>
          <a:lstStyle/>
          <a:p>
            <a:pPr defTabSz="914969">
              <a:defRPr/>
            </a:pPr>
            <a:r>
              <a:rPr lang="de-DE" sz="1316" b="1" dirty="0">
                <a:solidFill>
                  <a:prstClr val="black"/>
                </a:solidFill>
                <a:latin typeface="Verdana"/>
              </a:rPr>
              <a:t>India</a:t>
            </a:r>
          </a:p>
          <a:p>
            <a:pPr defTabSz="914969">
              <a:defRPr/>
            </a:pPr>
            <a:r>
              <a:rPr lang="de-DE" sz="1316" dirty="0">
                <a:solidFill>
                  <a:prstClr val="black"/>
                </a:solidFill>
                <a:latin typeface="Verdana"/>
              </a:rPr>
              <a:t>Pune, </a:t>
            </a:r>
          </a:p>
          <a:p>
            <a:pPr defTabSz="914969">
              <a:defRPr/>
            </a:pPr>
            <a:r>
              <a:rPr lang="de-DE" sz="1316" dirty="0">
                <a:solidFill>
                  <a:prstClr val="black"/>
                </a:solidFill>
                <a:latin typeface="Verdana"/>
              </a:rPr>
              <a:t>Kolhapur</a:t>
            </a:r>
          </a:p>
        </p:txBody>
      </p:sp>
      <p:sp>
        <p:nvSpPr>
          <p:cNvPr id="39" name="Textfeld 38">
            <a:extLst>
              <a:ext uri="{FF2B5EF4-FFF2-40B4-BE49-F238E27FC236}">
                <a16:creationId xmlns:a16="http://schemas.microsoft.com/office/drawing/2014/main" id="{3C3B7956-AC53-4023-93FA-B1674FBE947E}"/>
              </a:ext>
            </a:extLst>
          </p:cNvPr>
          <p:cNvSpPr txBox="1"/>
          <p:nvPr/>
        </p:nvSpPr>
        <p:spPr bwMode="auto">
          <a:xfrm>
            <a:off x="5529430" y="2382717"/>
            <a:ext cx="1326941" cy="468757"/>
          </a:xfrm>
          <a:prstGeom prst="rect">
            <a:avLst/>
          </a:prstGeom>
          <a:noFill/>
          <a:ln>
            <a:noFill/>
          </a:ln>
        </p:spPr>
        <p:txBody>
          <a:bodyPr wrap="none" lIns="31579" tIns="31579" rIns="31579" bIns="31579" anchor="ctr">
            <a:spAutoFit/>
          </a:bodyPr>
          <a:lstStyle>
            <a:defPPr>
              <a:defRPr lang="de-DE"/>
            </a:defPPr>
            <a:lvl1pPr defTabSz="1043056" fontAlgn="auto">
              <a:spcBef>
                <a:spcPts val="0"/>
              </a:spcBef>
              <a:spcAft>
                <a:spcPts val="0"/>
              </a:spcAft>
              <a:defRPr sz="1050" b="1">
                <a:latin typeface="Verdana"/>
              </a:defRPr>
            </a:lvl1pPr>
          </a:lstStyle>
          <a:p>
            <a:pPr defTabSz="914969"/>
            <a:r>
              <a:rPr lang="de-DE" sz="1316" dirty="0">
                <a:solidFill>
                  <a:prstClr val="black"/>
                </a:solidFill>
              </a:rPr>
              <a:t>Germany</a:t>
            </a:r>
          </a:p>
          <a:p>
            <a:pPr defTabSz="914969"/>
            <a:r>
              <a:rPr lang="de-DE" sz="1316" b="0" dirty="0">
                <a:solidFill>
                  <a:prstClr val="black"/>
                </a:solidFill>
              </a:rPr>
              <a:t>Dortmund, Hof</a:t>
            </a:r>
          </a:p>
        </p:txBody>
      </p:sp>
      <p:sp>
        <p:nvSpPr>
          <p:cNvPr id="40" name="Textfeld 39">
            <a:extLst>
              <a:ext uri="{FF2B5EF4-FFF2-40B4-BE49-F238E27FC236}">
                <a16:creationId xmlns:a16="http://schemas.microsoft.com/office/drawing/2014/main" id="{45438B5B-1CA6-4AEC-9E38-7C6B538A631C}"/>
              </a:ext>
            </a:extLst>
          </p:cNvPr>
          <p:cNvSpPr txBox="1"/>
          <p:nvPr/>
        </p:nvSpPr>
        <p:spPr bwMode="auto">
          <a:xfrm>
            <a:off x="5621571" y="3761386"/>
            <a:ext cx="512616" cy="468757"/>
          </a:xfrm>
          <a:prstGeom prst="rect">
            <a:avLst/>
          </a:prstGeom>
          <a:noFill/>
          <a:ln>
            <a:noFill/>
          </a:ln>
        </p:spPr>
        <p:txBody>
          <a:bodyPr wrap="none" lIns="31579" tIns="31579" rIns="31579" bIns="31579" anchor="ctr">
            <a:spAutoFit/>
          </a:bodyPr>
          <a:lstStyle/>
          <a:p>
            <a:pPr defTabSz="914969">
              <a:defRPr/>
            </a:pPr>
            <a:r>
              <a:rPr lang="de-DE" sz="1316" b="1" dirty="0" err="1">
                <a:solidFill>
                  <a:prstClr val="black"/>
                </a:solidFill>
                <a:latin typeface="Verdana"/>
              </a:rPr>
              <a:t>Italy</a:t>
            </a:r>
            <a:endParaRPr lang="de-DE" sz="1316" b="1" dirty="0">
              <a:solidFill>
                <a:prstClr val="black"/>
              </a:solidFill>
              <a:latin typeface="Verdana"/>
            </a:endParaRPr>
          </a:p>
          <a:p>
            <a:pPr defTabSz="914969">
              <a:defRPr/>
            </a:pPr>
            <a:r>
              <a:rPr lang="de-DE" sz="1316" dirty="0">
                <a:solidFill>
                  <a:prstClr val="black"/>
                </a:solidFill>
                <a:latin typeface="Verdana"/>
              </a:rPr>
              <a:t>Bari</a:t>
            </a:r>
          </a:p>
        </p:txBody>
      </p:sp>
      <p:sp>
        <p:nvSpPr>
          <p:cNvPr id="41" name="Textfeld 40">
            <a:extLst>
              <a:ext uri="{FF2B5EF4-FFF2-40B4-BE49-F238E27FC236}">
                <a16:creationId xmlns:a16="http://schemas.microsoft.com/office/drawing/2014/main" id="{9CF53E22-779E-45D9-8077-F979E113347A}"/>
              </a:ext>
            </a:extLst>
          </p:cNvPr>
          <p:cNvSpPr txBox="1"/>
          <p:nvPr/>
        </p:nvSpPr>
        <p:spPr bwMode="auto">
          <a:xfrm>
            <a:off x="7402982" y="4748571"/>
            <a:ext cx="554294" cy="468757"/>
          </a:xfrm>
          <a:prstGeom prst="rect">
            <a:avLst/>
          </a:prstGeom>
          <a:noFill/>
          <a:ln>
            <a:noFill/>
          </a:ln>
        </p:spPr>
        <p:txBody>
          <a:bodyPr wrap="none" lIns="31579" tIns="31579" rIns="31579" bIns="31579" anchor="ctr">
            <a:spAutoFit/>
          </a:bodyPr>
          <a:lstStyle/>
          <a:p>
            <a:pPr defTabSz="914969">
              <a:defRPr/>
            </a:pPr>
            <a:r>
              <a:rPr lang="de-DE" sz="1316" b="1" dirty="0">
                <a:solidFill>
                  <a:prstClr val="black"/>
                </a:solidFill>
                <a:latin typeface="Verdana"/>
              </a:rPr>
              <a:t>UAE</a:t>
            </a:r>
          </a:p>
          <a:p>
            <a:pPr defTabSz="914969">
              <a:defRPr/>
            </a:pPr>
            <a:r>
              <a:rPr lang="de-DE" sz="1316" dirty="0">
                <a:solidFill>
                  <a:prstClr val="black"/>
                </a:solidFill>
                <a:latin typeface="Verdana"/>
              </a:rPr>
              <a:t>Dubai</a:t>
            </a:r>
          </a:p>
        </p:txBody>
      </p:sp>
      <p:sp>
        <p:nvSpPr>
          <p:cNvPr id="42" name="Rechteck 4">
            <a:extLst>
              <a:ext uri="{FF2B5EF4-FFF2-40B4-BE49-F238E27FC236}">
                <a16:creationId xmlns:a16="http://schemas.microsoft.com/office/drawing/2014/main" id="{006A9A96-7729-4FCF-BDBF-17CD8BD95A34}"/>
              </a:ext>
            </a:extLst>
          </p:cNvPr>
          <p:cNvSpPr>
            <a:spLocks noChangeArrowheads="1"/>
          </p:cNvSpPr>
          <p:nvPr/>
        </p:nvSpPr>
        <p:spPr bwMode="auto">
          <a:xfrm>
            <a:off x="259359" y="4659198"/>
            <a:ext cx="3336647" cy="647613"/>
          </a:xfrm>
          <a:prstGeom prst="rect">
            <a:avLst/>
          </a:prstGeom>
          <a:noFill/>
          <a:ln w="9525">
            <a:noFill/>
            <a:miter lim="800000"/>
            <a:headEnd/>
            <a:tailEnd/>
          </a:ln>
        </p:spPr>
        <p:txBody>
          <a:bodyPr wrap="square" lIns="0" tIns="0" rIns="0" bIns="0" anchor="t">
            <a:spAutoFit/>
          </a:bodyPr>
          <a:lstStyle/>
          <a:p>
            <a:pPr defTabSz="1042973">
              <a:lnSpc>
                <a:spcPct val="110000"/>
              </a:lnSpc>
            </a:pPr>
            <a:r>
              <a:rPr lang="en-US" sz="1316" dirty="0">
                <a:solidFill>
                  <a:prstClr val="black"/>
                </a:solidFill>
                <a:latin typeface="Verdana" pitchFamily="34" charset="0"/>
              </a:rPr>
              <a:t>Wilo </a:t>
            </a:r>
            <a:r>
              <a:rPr lang="sr-Latn-CS" sz="1316" dirty="0">
                <a:solidFill>
                  <a:prstClr val="black"/>
                </a:solidFill>
                <a:latin typeface="Verdana" pitchFamily="34" charset="0"/>
              </a:rPr>
              <a:t>ima 15 glavnih proizvodnih pogona i prisutan je u više od 80 zemalja širom sveta.</a:t>
            </a:r>
            <a:endParaRPr lang="en-US" sz="1316" dirty="0">
              <a:solidFill>
                <a:prstClr val="black"/>
              </a:solidFill>
              <a:latin typeface="Verdana" pitchFamily="34" charset="0"/>
            </a:endParaRPr>
          </a:p>
        </p:txBody>
      </p:sp>
      <p:sp>
        <p:nvSpPr>
          <p:cNvPr id="5" name="Titel 4">
            <a:extLst>
              <a:ext uri="{FF2B5EF4-FFF2-40B4-BE49-F238E27FC236}">
                <a16:creationId xmlns:a16="http://schemas.microsoft.com/office/drawing/2014/main" id="{6E9B7A2D-70F3-41A6-A2AF-93C2D2E7FE5B}"/>
              </a:ext>
            </a:extLst>
          </p:cNvPr>
          <p:cNvSpPr>
            <a:spLocks noGrp="1"/>
          </p:cNvSpPr>
          <p:nvPr>
            <p:ph type="title"/>
          </p:nvPr>
        </p:nvSpPr>
        <p:spPr>
          <a:xfrm>
            <a:off x="269875" y="944546"/>
            <a:ext cx="10153650" cy="398963"/>
          </a:xfrm>
        </p:spPr>
        <p:txBody>
          <a:bodyPr/>
          <a:lstStyle/>
          <a:p>
            <a:r>
              <a:rPr lang="sr-Latn-CS" dirty="0"/>
              <a:t>Wilo u svetu</a:t>
            </a:r>
            <a:r>
              <a:rPr lang="de-DE" dirty="0"/>
              <a:t>.</a:t>
            </a:r>
            <a:br>
              <a:rPr lang="de-DE" dirty="0"/>
            </a:br>
            <a:endParaRPr lang="de-DE" dirty="0"/>
          </a:p>
        </p:txBody>
      </p:sp>
      <p:cxnSp>
        <p:nvCxnSpPr>
          <p:cNvPr id="43" name="Gerade Verbindung 67">
            <a:extLst>
              <a:ext uri="{FF2B5EF4-FFF2-40B4-BE49-F238E27FC236}">
                <a16:creationId xmlns:a16="http://schemas.microsoft.com/office/drawing/2014/main" id="{50C1DDAA-DD9F-4DF3-9DB1-7724BD336C55}"/>
              </a:ext>
            </a:extLst>
          </p:cNvPr>
          <p:cNvCxnSpPr/>
          <p:nvPr/>
        </p:nvCxnSpPr>
        <p:spPr>
          <a:xfrm flipV="1">
            <a:off x="7115327" y="3701858"/>
            <a:ext cx="0" cy="1010532"/>
          </a:xfrm>
          <a:prstGeom prst="line">
            <a:avLst/>
          </a:prstGeom>
          <a:ln w="19050" cap="rnd">
            <a:solidFill>
              <a:schemeClr val="tx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3" name="Gerade Verbindung 56">
            <a:extLst>
              <a:ext uri="{FF2B5EF4-FFF2-40B4-BE49-F238E27FC236}">
                <a16:creationId xmlns:a16="http://schemas.microsoft.com/office/drawing/2014/main" id="{12A82248-DA62-293C-BB96-739C69CC257A}"/>
              </a:ext>
            </a:extLst>
          </p:cNvPr>
          <p:cNvCxnSpPr>
            <a:cxnSpLocks/>
          </p:cNvCxnSpPr>
          <p:nvPr/>
        </p:nvCxnSpPr>
        <p:spPr>
          <a:xfrm flipH="1">
            <a:off x="7304822" y="3144129"/>
            <a:ext cx="757983" cy="0"/>
          </a:xfrm>
          <a:prstGeom prst="line">
            <a:avLst/>
          </a:prstGeom>
          <a:ln w="19050" cap="rnd">
            <a:solidFill>
              <a:schemeClr val="tx2"/>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4" name="Textfeld 3">
            <a:extLst>
              <a:ext uri="{FF2B5EF4-FFF2-40B4-BE49-F238E27FC236}">
                <a16:creationId xmlns:a16="http://schemas.microsoft.com/office/drawing/2014/main" id="{55068BEE-16E5-2A41-2A1A-87BDC5796D05}"/>
              </a:ext>
            </a:extLst>
          </p:cNvPr>
          <p:cNvSpPr txBox="1"/>
          <p:nvPr/>
        </p:nvSpPr>
        <p:spPr bwMode="auto">
          <a:xfrm>
            <a:off x="7405041" y="2897552"/>
            <a:ext cx="1537136" cy="671249"/>
          </a:xfrm>
          <a:prstGeom prst="rect">
            <a:avLst/>
          </a:prstGeom>
          <a:noFill/>
          <a:ln>
            <a:noFill/>
          </a:ln>
        </p:spPr>
        <p:txBody>
          <a:bodyPr wrap="square" lIns="31579" tIns="31579" rIns="31579" bIns="31579" anchor="ctr">
            <a:spAutoFit/>
          </a:bodyPr>
          <a:lstStyle/>
          <a:p>
            <a:pPr defTabSz="914969">
              <a:defRPr/>
            </a:pPr>
            <a:r>
              <a:rPr lang="de-DE" sz="1316" b="1" dirty="0">
                <a:solidFill>
                  <a:prstClr val="black"/>
                </a:solidFill>
                <a:latin typeface="Verdana"/>
              </a:rPr>
              <a:t>Russia</a:t>
            </a:r>
          </a:p>
          <a:p>
            <a:pPr defTabSz="914969">
              <a:defRPr/>
            </a:pPr>
            <a:r>
              <a:rPr lang="de-DE" sz="1316" dirty="0">
                <a:solidFill>
                  <a:prstClr val="black"/>
                </a:solidFill>
                <a:latin typeface="Verdana"/>
              </a:rPr>
              <a:t>Noginsk </a:t>
            </a:r>
          </a:p>
          <a:p>
            <a:pPr defTabSz="914969">
              <a:defRPr/>
            </a:pPr>
            <a:r>
              <a:rPr lang="de-DE" sz="1316" dirty="0">
                <a:solidFill>
                  <a:prstClr val="black"/>
                </a:solidFill>
                <a:latin typeface="Verdana"/>
              </a:rPr>
              <a:t>(Moscow </a:t>
            </a:r>
            <a:r>
              <a:rPr lang="de-DE" sz="1316" dirty="0" err="1">
                <a:solidFill>
                  <a:prstClr val="black"/>
                </a:solidFill>
                <a:latin typeface="Verdana"/>
              </a:rPr>
              <a:t>region</a:t>
            </a:r>
            <a:r>
              <a:rPr lang="de-DE" sz="1316" dirty="0">
                <a:solidFill>
                  <a:prstClr val="black"/>
                </a:solidFill>
                <a:latin typeface="Verdana"/>
              </a:rPr>
              <a:t>)</a:t>
            </a:r>
          </a:p>
        </p:txBody>
      </p:sp>
      <p:sp>
        <p:nvSpPr>
          <p:cNvPr id="9" name="Date Placeholder 8">
            <a:extLst>
              <a:ext uri="{FF2B5EF4-FFF2-40B4-BE49-F238E27FC236}">
                <a16:creationId xmlns:a16="http://schemas.microsoft.com/office/drawing/2014/main" id="{A8987D7A-9BA0-336C-6DEE-BCA45D244CAC}"/>
              </a:ext>
            </a:extLst>
          </p:cNvPr>
          <p:cNvSpPr>
            <a:spLocks noGrp="1"/>
          </p:cNvSpPr>
          <p:nvPr>
            <p:ph type="dt" sz="half" idx="10"/>
          </p:nvPr>
        </p:nvSpPr>
        <p:spPr/>
        <p:txBody>
          <a:bodyPr/>
          <a:lstStyle/>
          <a:p>
            <a:r>
              <a:rPr lang="LID4096" noProof="0"/>
              <a:t>Maj 2023</a:t>
            </a:r>
            <a:endParaRPr lang="en-GB" noProof="0"/>
          </a:p>
        </p:txBody>
      </p:sp>
      <p:sp>
        <p:nvSpPr>
          <p:cNvPr id="10" name="Footer Placeholder 9">
            <a:extLst>
              <a:ext uri="{FF2B5EF4-FFF2-40B4-BE49-F238E27FC236}">
                <a16:creationId xmlns:a16="http://schemas.microsoft.com/office/drawing/2014/main" id="{10F2E519-1A48-1F12-DE26-69CEEF844771}"/>
              </a:ext>
            </a:extLst>
          </p:cNvPr>
          <p:cNvSpPr>
            <a:spLocks noGrp="1"/>
          </p:cNvSpPr>
          <p:nvPr>
            <p:ph type="ftr" sz="quarter" idx="11"/>
          </p:nvPr>
        </p:nvSpPr>
        <p:spPr/>
        <p:txBody>
          <a:bodyPr/>
          <a:lstStyle/>
          <a:p>
            <a:r>
              <a:rPr lang="en-US" noProof="0"/>
              <a:t>Wilo pumpna tehnika u sistemima daljinskog grejanja</a:t>
            </a:r>
            <a:endParaRPr lang="en-GB" noProof="0"/>
          </a:p>
        </p:txBody>
      </p:sp>
    </p:spTree>
    <p:extLst>
      <p:ext uri="{BB962C8B-B14F-4D97-AF65-F5344CB8AC3E}">
        <p14:creationId xmlns:p14="http://schemas.microsoft.com/office/powerpoint/2010/main" val="298225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7FA37C-CAA5-44AC-9F73-C255E131307F}"/>
              </a:ext>
            </a:extLst>
          </p:cNvPr>
          <p:cNvSpPr>
            <a:spLocks noGrp="1"/>
          </p:cNvSpPr>
          <p:nvPr>
            <p:ph type="title"/>
          </p:nvPr>
        </p:nvSpPr>
        <p:spPr/>
        <p:txBody>
          <a:bodyPr/>
          <a:lstStyle/>
          <a:p>
            <a:r>
              <a:rPr lang="sr-Latn-CS" dirty="0">
                <a:latin typeface="Verdana" panose="020B0604030504040204" pitchFamily="34" charset="0"/>
                <a:ea typeface="Times New Roman" panose="02020603050405020304" pitchFamily="18" charset="0"/>
                <a:cs typeface="Calibri" panose="020F0502020204030204" pitchFamily="34" charset="0"/>
              </a:rPr>
              <a:t>Finansijski podaci za </a:t>
            </a:r>
            <a:r>
              <a:rPr lang="de-DE" dirty="0">
                <a:effectLst/>
                <a:latin typeface="Verdana" panose="020B0604030504040204" pitchFamily="34" charset="0"/>
                <a:ea typeface="Times New Roman" panose="02020603050405020304" pitchFamily="18" charset="0"/>
                <a:cs typeface="Calibri" panose="020F0502020204030204" pitchFamily="34" charset="0"/>
              </a:rPr>
              <a:t>2022</a:t>
            </a:r>
            <a:r>
              <a:rPr lang="de-DE" dirty="0"/>
              <a:t>.</a:t>
            </a:r>
            <a:br>
              <a:rPr lang="de-DE" dirty="0"/>
            </a:br>
            <a:r>
              <a:rPr lang="sr-Latn-CS" dirty="0">
                <a:solidFill>
                  <a:schemeClr val="accent1"/>
                </a:solidFill>
              </a:rPr>
              <a:t>Dostignut je novi rekord u prodaji sa porastom od 14,2%.</a:t>
            </a:r>
            <a:endParaRPr lang="de-DE" dirty="0">
              <a:solidFill>
                <a:schemeClr val="accent1"/>
              </a:solidFill>
            </a:endParaRPr>
          </a:p>
        </p:txBody>
      </p:sp>
      <p:sp>
        <p:nvSpPr>
          <p:cNvPr id="3" name="Datumsplatzhalter 2">
            <a:extLst>
              <a:ext uri="{FF2B5EF4-FFF2-40B4-BE49-F238E27FC236}">
                <a16:creationId xmlns:a16="http://schemas.microsoft.com/office/drawing/2014/main" id="{0F93CF94-081F-4367-95F2-6EE2687FE5F3}"/>
              </a:ext>
            </a:extLst>
          </p:cNvPr>
          <p:cNvSpPr>
            <a:spLocks noGrp="1"/>
          </p:cNvSpPr>
          <p:nvPr>
            <p:ph type="dt" sz="half" idx="10"/>
          </p:nvPr>
        </p:nvSpPr>
        <p:spPr/>
        <p:txBody>
          <a:bodyPr/>
          <a:lstStyle/>
          <a:p>
            <a:pPr defTabSz="1042973"/>
            <a:r>
              <a:rPr lang="LID4096">
                <a:solidFill>
                  <a:prstClr val="black"/>
                </a:solidFill>
                <a:latin typeface="Verdana"/>
              </a:rPr>
              <a:t>Maj 2023</a:t>
            </a:r>
            <a:endParaRPr lang="en-GB" dirty="0">
              <a:solidFill>
                <a:prstClr val="black"/>
              </a:solidFill>
              <a:latin typeface="Verdana"/>
            </a:endParaRPr>
          </a:p>
        </p:txBody>
      </p:sp>
      <p:sp>
        <p:nvSpPr>
          <p:cNvPr id="4" name="Fußzeilenplatzhalter 3">
            <a:extLst>
              <a:ext uri="{FF2B5EF4-FFF2-40B4-BE49-F238E27FC236}">
                <a16:creationId xmlns:a16="http://schemas.microsoft.com/office/drawing/2014/main" id="{7BC16B50-1FC5-45FB-BE16-D5B2DB443673}"/>
              </a:ext>
            </a:extLst>
          </p:cNvPr>
          <p:cNvSpPr>
            <a:spLocks noGrp="1"/>
          </p:cNvSpPr>
          <p:nvPr>
            <p:ph type="ftr" sz="quarter" idx="11"/>
          </p:nvPr>
        </p:nvSpPr>
        <p:spPr>
          <a:xfrm>
            <a:off x="594172" y="7109120"/>
            <a:ext cx="7915679" cy="198457"/>
          </a:xfrm>
        </p:spPr>
        <p:txBody>
          <a:bodyPr/>
          <a:lstStyle/>
          <a:p>
            <a:pPr defTabSz="1042973"/>
            <a:r>
              <a:rPr lang="en-US">
                <a:solidFill>
                  <a:prstClr val="black"/>
                </a:solidFill>
                <a:latin typeface="Verdana"/>
              </a:rPr>
              <a:t>Wilo pumpna tehnika u sistemima daljinskog grejanja</a:t>
            </a:r>
            <a:endParaRPr lang="en-GB" dirty="0">
              <a:solidFill>
                <a:prstClr val="black"/>
              </a:solidFill>
              <a:latin typeface="Verdana"/>
            </a:endParaRPr>
          </a:p>
        </p:txBody>
      </p:sp>
      <p:sp>
        <p:nvSpPr>
          <p:cNvPr id="5" name="Bildplatzhalter 4">
            <a:extLst>
              <a:ext uri="{FF2B5EF4-FFF2-40B4-BE49-F238E27FC236}">
                <a16:creationId xmlns:a16="http://schemas.microsoft.com/office/drawing/2014/main" id="{197D8ECB-DBEC-4FCB-9EE3-87E576790FAB}"/>
              </a:ext>
            </a:extLst>
          </p:cNvPr>
          <p:cNvSpPr>
            <a:spLocks noGrp="1"/>
          </p:cNvSpPr>
          <p:nvPr>
            <p:ph type="pic" sz="quarter" idx="12"/>
          </p:nvPr>
        </p:nvSpPr>
        <p:spPr/>
      </p:sp>
      <p:sp>
        <p:nvSpPr>
          <p:cNvPr id="6" name="Bildplatzhalter 5">
            <a:extLst>
              <a:ext uri="{FF2B5EF4-FFF2-40B4-BE49-F238E27FC236}">
                <a16:creationId xmlns:a16="http://schemas.microsoft.com/office/drawing/2014/main" id="{3266815A-F00A-4833-99CE-E5CD5520C1FD}"/>
              </a:ext>
            </a:extLst>
          </p:cNvPr>
          <p:cNvSpPr>
            <a:spLocks noGrp="1"/>
          </p:cNvSpPr>
          <p:nvPr>
            <p:ph type="pic" sz="quarter" idx="13"/>
          </p:nvPr>
        </p:nvSpPr>
        <p:spPr/>
      </p:sp>
      <p:sp>
        <p:nvSpPr>
          <p:cNvPr id="7" name="Bildplatzhalter 6">
            <a:extLst>
              <a:ext uri="{FF2B5EF4-FFF2-40B4-BE49-F238E27FC236}">
                <a16:creationId xmlns:a16="http://schemas.microsoft.com/office/drawing/2014/main" id="{C7DFA05B-64FC-43D8-9435-AC100BCB3D53}"/>
              </a:ext>
            </a:extLst>
          </p:cNvPr>
          <p:cNvSpPr>
            <a:spLocks noGrp="1"/>
          </p:cNvSpPr>
          <p:nvPr>
            <p:ph type="pic" sz="quarter" idx="14"/>
          </p:nvPr>
        </p:nvSpPr>
        <p:spPr/>
      </p:sp>
      <p:sp>
        <p:nvSpPr>
          <p:cNvPr id="8" name="Bildplatzhalter 7">
            <a:extLst>
              <a:ext uri="{FF2B5EF4-FFF2-40B4-BE49-F238E27FC236}">
                <a16:creationId xmlns:a16="http://schemas.microsoft.com/office/drawing/2014/main" id="{41D977A5-6E36-4285-AB8A-5F186BF1E8B5}"/>
              </a:ext>
            </a:extLst>
          </p:cNvPr>
          <p:cNvSpPr>
            <a:spLocks noGrp="1"/>
          </p:cNvSpPr>
          <p:nvPr>
            <p:ph type="pic" sz="quarter" idx="15"/>
          </p:nvPr>
        </p:nvSpPr>
        <p:spPr/>
      </p:sp>
      <p:sp>
        <p:nvSpPr>
          <p:cNvPr id="9" name="Bildplatzhalter 8">
            <a:extLst>
              <a:ext uri="{FF2B5EF4-FFF2-40B4-BE49-F238E27FC236}">
                <a16:creationId xmlns:a16="http://schemas.microsoft.com/office/drawing/2014/main" id="{804049CC-4C26-469C-BE52-738B32DDEBD4}"/>
              </a:ext>
            </a:extLst>
          </p:cNvPr>
          <p:cNvSpPr>
            <a:spLocks noGrp="1"/>
          </p:cNvSpPr>
          <p:nvPr>
            <p:ph type="pic" sz="quarter" idx="16"/>
          </p:nvPr>
        </p:nvSpPr>
        <p:spPr/>
      </p:sp>
      <p:sp>
        <p:nvSpPr>
          <p:cNvPr id="10" name="Bildplatzhalter 9">
            <a:extLst>
              <a:ext uri="{FF2B5EF4-FFF2-40B4-BE49-F238E27FC236}">
                <a16:creationId xmlns:a16="http://schemas.microsoft.com/office/drawing/2014/main" id="{35C6E0C6-5265-4C60-BE2F-CDE948E5BB5D}"/>
              </a:ext>
            </a:extLst>
          </p:cNvPr>
          <p:cNvSpPr>
            <a:spLocks noGrp="1"/>
          </p:cNvSpPr>
          <p:nvPr>
            <p:ph type="pic" sz="quarter" idx="17"/>
          </p:nvPr>
        </p:nvSpPr>
        <p:spPr/>
      </p:sp>
      <p:sp>
        <p:nvSpPr>
          <p:cNvPr id="11" name="Rechteck 10">
            <a:extLst>
              <a:ext uri="{FF2B5EF4-FFF2-40B4-BE49-F238E27FC236}">
                <a16:creationId xmlns:a16="http://schemas.microsoft.com/office/drawing/2014/main" id="{B57EC1C0-068D-4029-A13A-9FDF1E114115}"/>
              </a:ext>
            </a:extLst>
          </p:cNvPr>
          <p:cNvSpPr/>
          <p:nvPr/>
        </p:nvSpPr>
        <p:spPr>
          <a:xfrm>
            <a:off x="269875" y="2159702"/>
            <a:ext cx="3313270" cy="1997733"/>
          </a:xfrm>
          <a:prstGeom prst="rect">
            <a:avLst/>
          </a:prstGeom>
          <a:solidFill>
            <a:srgbClr val="CCCC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7896" tIns="157896" rIns="157896" bIns="157896" numCol="1" spcCol="0" rtlCol="0" fromWordArt="0" anchor="t" anchorCtr="0" forceAA="0" compatLnSpc="1">
            <a:prstTxWarp prst="textNoShape">
              <a:avLst/>
            </a:prstTxWarp>
            <a:noAutofit/>
          </a:bodyPr>
          <a:lstStyle/>
          <a:p>
            <a:pPr defTabSz="1042973">
              <a:lnSpc>
                <a:spcPct val="110000"/>
              </a:lnSpc>
              <a:buClr>
                <a:srgbClr val="009C82"/>
              </a:buClr>
            </a:pPr>
            <a:r>
              <a:rPr lang="sr-Latn-CS" sz="1316" dirty="0">
                <a:solidFill>
                  <a:prstClr val="black"/>
                </a:solidFill>
                <a:latin typeface="Verdana"/>
              </a:rPr>
              <a:t>Promet</a:t>
            </a:r>
            <a:endParaRPr lang="de-DE" sz="1316" dirty="0">
              <a:solidFill>
                <a:prstClr val="black"/>
              </a:solidFill>
              <a:latin typeface="Verdana"/>
            </a:endParaRPr>
          </a:p>
          <a:p>
            <a:pPr defTabSz="1042973">
              <a:lnSpc>
                <a:spcPct val="110000"/>
              </a:lnSpc>
              <a:buClr>
                <a:srgbClr val="009C82"/>
              </a:buClr>
            </a:pPr>
            <a:endParaRPr lang="de-DE" sz="1316" dirty="0">
              <a:solidFill>
                <a:prstClr val="black"/>
              </a:solidFill>
              <a:latin typeface="Verdana"/>
            </a:endParaRPr>
          </a:p>
          <a:p>
            <a:pPr algn="ctr" defTabSz="1042973">
              <a:lnSpc>
                <a:spcPct val="110000"/>
              </a:lnSpc>
              <a:buClr>
                <a:srgbClr val="009C82"/>
              </a:buClr>
            </a:pPr>
            <a:r>
              <a:rPr lang="de-DE" sz="3158" b="1" dirty="0">
                <a:solidFill>
                  <a:prstClr val="black"/>
                </a:solidFill>
                <a:latin typeface="Verdana"/>
              </a:rPr>
              <a:t>1,885.7</a:t>
            </a:r>
            <a:endParaRPr lang="de-DE" sz="1316" dirty="0">
              <a:solidFill>
                <a:prstClr val="black"/>
              </a:solidFill>
              <a:latin typeface="Verdana"/>
            </a:endParaRPr>
          </a:p>
          <a:p>
            <a:pPr algn="ctr" defTabSz="1042973">
              <a:lnSpc>
                <a:spcPct val="110000"/>
              </a:lnSpc>
              <a:buClr>
                <a:srgbClr val="009C82"/>
              </a:buClr>
            </a:pPr>
            <a:endParaRPr lang="de-DE" sz="1316" dirty="0">
              <a:solidFill>
                <a:prstClr val="black"/>
              </a:solidFill>
              <a:latin typeface="Verdana"/>
            </a:endParaRPr>
          </a:p>
          <a:p>
            <a:pPr algn="ctr" defTabSz="1042973">
              <a:lnSpc>
                <a:spcPct val="110000"/>
              </a:lnSpc>
              <a:buClr>
                <a:srgbClr val="009C82"/>
              </a:buClr>
            </a:pPr>
            <a:r>
              <a:rPr lang="de-DE" sz="1316" dirty="0">
                <a:solidFill>
                  <a:prstClr val="black"/>
                </a:solidFill>
                <a:latin typeface="Verdana"/>
              </a:rPr>
              <a:t>m. EUR</a:t>
            </a:r>
          </a:p>
        </p:txBody>
      </p:sp>
      <p:sp>
        <p:nvSpPr>
          <p:cNvPr id="13" name="Rechteck 12">
            <a:extLst>
              <a:ext uri="{FF2B5EF4-FFF2-40B4-BE49-F238E27FC236}">
                <a16:creationId xmlns:a16="http://schemas.microsoft.com/office/drawing/2014/main" id="{4A825AFD-47CC-4720-B0F0-EAD0E1722EE4}"/>
              </a:ext>
            </a:extLst>
          </p:cNvPr>
          <p:cNvSpPr/>
          <p:nvPr/>
        </p:nvSpPr>
        <p:spPr>
          <a:xfrm>
            <a:off x="3690064" y="2159702"/>
            <a:ext cx="3313270" cy="1997733"/>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7896" tIns="157896" rIns="157896" bIns="157896" numCol="1" spcCol="0" rtlCol="0" fromWordArt="0" anchor="t" anchorCtr="0" forceAA="0" compatLnSpc="1">
            <a:prstTxWarp prst="textNoShape">
              <a:avLst/>
            </a:prstTxWarp>
            <a:noAutofit/>
          </a:bodyPr>
          <a:lstStyle/>
          <a:p>
            <a:pPr defTabSz="1042973">
              <a:lnSpc>
                <a:spcPct val="110000"/>
              </a:lnSpc>
              <a:buClr>
                <a:srgbClr val="009C82"/>
              </a:buClr>
            </a:pPr>
            <a:r>
              <a:rPr lang="de-DE" sz="1316" dirty="0">
                <a:solidFill>
                  <a:prstClr val="white"/>
                </a:solidFill>
                <a:latin typeface="Verdana"/>
              </a:rPr>
              <a:t>EBITDA</a:t>
            </a:r>
          </a:p>
          <a:p>
            <a:pPr defTabSz="1042973">
              <a:lnSpc>
                <a:spcPct val="110000"/>
              </a:lnSpc>
              <a:buClr>
                <a:srgbClr val="009C82"/>
              </a:buClr>
            </a:pPr>
            <a:endParaRPr lang="de-DE" sz="1316" dirty="0">
              <a:solidFill>
                <a:prstClr val="white"/>
              </a:solidFill>
              <a:latin typeface="Verdana"/>
            </a:endParaRPr>
          </a:p>
          <a:p>
            <a:pPr algn="ctr" defTabSz="1042973">
              <a:lnSpc>
                <a:spcPct val="110000"/>
              </a:lnSpc>
              <a:buClr>
                <a:srgbClr val="009C82"/>
              </a:buClr>
            </a:pPr>
            <a:r>
              <a:rPr lang="de-DE" sz="3158" b="1" dirty="0">
                <a:solidFill>
                  <a:prstClr val="white"/>
                </a:solidFill>
                <a:latin typeface="Verdana"/>
              </a:rPr>
              <a:t>196.7</a:t>
            </a:r>
            <a:endParaRPr lang="de-DE" sz="1316" dirty="0">
              <a:solidFill>
                <a:prstClr val="white"/>
              </a:solidFill>
              <a:latin typeface="Verdana"/>
            </a:endParaRPr>
          </a:p>
          <a:p>
            <a:pPr algn="ctr" defTabSz="1042973">
              <a:lnSpc>
                <a:spcPct val="110000"/>
              </a:lnSpc>
              <a:buClr>
                <a:srgbClr val="009C82"/>
              </a:buClr>
            </a:pPr>
            <a:endParaRPr lang="de-DE" sz="1316" dirty="0">
              <a:solidFill>
                <a:prstClr val="white"/>
              </a:solidFill>
              <a:latin typeface="Verdana"/>
            </a:endParaRPr>
          </a:p>
          <a:p>
            <a:pPr algn="ctr" defTabSz="1042973">
              <a:lnSpc>
                <a:spcPct val="110000"/>
              </a:lnSpc>
              <a:buClr>
                <a:srgbClr val="009C82"/>
              </a:buClr>
            </a:pPr>
            <a:r>
              <a:rPr lang="de-DE" sz="1316" dirty="0">
                <a:solidFill>
                  <a:prstClr val="white"/>
                </a:solidFill>
                <a:latin typeface="Verdana"/>
              </a:rPr>
              <a:t>m. EUR</a:t>
            </a:r>
          </a:p>
        </p:txBody>
      </p:sp>
      <p:sp>
        <p:nvSpPr>
          <p:cNvPr id="14" name="Rechteck 13">
            <a:extLst>
              <a:ext uri="{FF2B5EF4-FFF2-40B4-BE49-F238E27FC236}">
                <a16:creationId xmlns:a16="http://schemas.microsoft.com/office/drawing/2014/main" id="{4D771056-F866-4D07-9701-72FC26128C7B}"/>
              </a:ext>
            </a:extLst>
          </p:cNvPr>
          <p:cNvSpPr/>
          <p:nvPr/>
        </p:nvSpPr>
        <p:spPr>
          <a:xfrm>
            <a:off x="7110255" y="2159702"/>
            <a:ext cx="3313270" cy="1997733"/>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7896" tIns="157896" rIns="157896" bIns="157896" numCol="1" spcCol="0" rtlCol="0" fromWordArt="0" anchor="t" anchorCtr="0" forceAA="0" compatLnSpc="1">
            <a:prstTxWarp prst="textNoShape">
              <a:avLst/>
            </a:prstTxWarp>
            <a:noAutofit/>
          </a:bodyPr>
          <a:lstStyle/>
          <a:p>
            <a:pPr defTabSz="1042973">
              <a:lnSpc>
                <a:spcPct val="110000"/>
              </a:lnSpc>
              <a:buClr>
                <a:srgbClr val="009C82"/>
              </a:buClr>
            </a:pPr>
            <a:r>
              <a:rPr lang="sr-Latn-CS" sz="1316" dirty="0">
                <a:solidFill>
                  <a:prstClr val="white"/>
                </a:solidFill>
                <a:latin typeface="Verdana"/>
              </a:rPr>
              <a:t>Konsolidovani neto prihod</a:t>
            </a:r>
            <a:endParaRPr lang="de-DE" sz="1316" dirty="0">
              <a:solidFill>
                <a:prstClr val="white"/>
              </a:solidFill>
              <a:latin typeface="Verdana"/>
            </a:endParaRPr>
          </a:p>
          <a:p>
            <a:pPr defTabSz="1042973">
              <a:lnSpc>
                <a:spcPct val="110000"/>
              </a:lnSpc>
              <a:buClr>
                <a:srgbClr val="009C82"/>
              </a:buClr>
            </a:pPr>
            <a:endParaRPr lang="de-DE" sz="1316" dirty="0">
              <a:solidFill>
                <a:prstClr val="white"/>
              </a:solidFill>
              <a:latin typeface="Verdana"/>
            </a:endParaRPr>
          </a:p>
          <a:p>
            <a:pPr algn="ctr" defTabSz="1042973">
              <a:lnSpc>
                <a:spcPct val="110000"/>
              </a:lnSpc>
              <a:buClr>
                <a:srgbClr val="009C82"/>
              </a:buClr>
            </a:pPr>
            <a:r>
              <a:rPr lang="de-DE" sz="3158" b="1" dirty="0">
                <a:solidFill>
                  <a:prstClr val="white"/>
                </a:solidFill>
                <a:latin typeface="Verdana"/>
              </a:rPr>
              <a:t>61.1</a:t>
            </a:r>
          </a:p>
          <a:p>
            <a:pPr algn="ctr" defTabSz="1042973">
              <a:lnSpc>
                <a:spcPct val="110000"/>
              </a:lnSpc>
              <a:buClr>
                <a:srgbClr val="009C82"/>
              </a:buClr>
            </a:pPr>
            <a:endParaRPr lang="de-DE" sz="1316" dirty="0">
              <a:solidFill>
                <a:prstClr val="white"/>
              </a:solidFill>
              <a:latin typeface="Verdana"/>
            </a:endParaRPr>
          </a:p>
          <a:p>
            <a:pPr algn="ctr" defTabSz="1042973">
              <a:lnSpc>
                <a:spcPct val="110000"/>
              </a:lnSpc>
              <a:buClr>
                <a:srgbClr val="009C82"/>
              </a:buClr>
            </a:pPr>
            <a:r>
              <a:rPr lang="de-DE" sz="1316" dirty="0">
                <a:solidFill>
                  <a:prstClr val="white"/>
                </a:solidFill>
                <a:latin typeface="Verdana"/>
              </a:rPr>
              <a:t>m. EUR</a:t>
            </a:r>
          </a:p>
        </p:txBody>
      </p:sp>
      <p:sp>
        <p:nvSpPr>
          <p:cNvPr id="15" name="Rechteck 14">
            <a:extLst>
              <a:ext uri="{FF2B5EF4-FFF2-40B4-BE49-F238E27FC236}">
                <a16:creationId xmlns:a16="http://schemas.microsoft.com/office/drawing/2014/main" id="{CD9A2E19-1318-46DA-A9E6-61557DBE41B2}"/>
              </a:ext>
            </a:extLst>
          </p:cNvPr>
          <p:cNvSpPr/>
          <p:nvPr/>
        </p:nvSpPr>
        <p:spPr>
          <a:xfrm>
            <a:off x="269875" y="4270886"/>
            <a:ext cx="3313270" cy="1997733"/>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7896" tIns="157896" rIns="157896" bIns="157896" numCol="1" spcCol="0" rtlCol="0" fromWordArt="0" anchor="t" anchorCtr="0" forceAA="0" compatLnSpc="1">
            <a:prstTxWarp prst="textNoShape">
              <a:avLst/>
            </a:prstTxWarp>
            <a:noAutofit/>
          </a:bodyPr>
          <a:lstStyle/>
          <a:p>
            <a:pPr defTabSz="1042973">
              <a:lnSpc>
                <a:spcPct val="110000"/>
              </a:lnSpc>
              <a:buClr>
                <a:srgbClr val="009C82"/>
              </a:buClr>
            </a:pPr>
            <a:r>
              <a:rPr lang="de-DE" sz="1316" dirty="0">
                <a:solidFill>
                  <a:prstClr val="white"/>
                </a:solidFill>
                <a:latin typeface="Verdana"/>
              </a:rPr>
              <a:t>In</a:t>
            </a:r>
            <a:r>
              <a:rPr lang="sr-Latn-CS" sz="1316" dirty="0">
                <a:solidFill>
                  <a:prstClr val="white"/>
                </a:solidFill>
                <a:latin typeface="Verdana"/>
              </a:rPr>
              <a:t>vesticije</a:t>
            </a:r>
            <a:endParaRPr lang="de-DE" sz="1316" dirty="0">
              <a:solidFill>
                <a:prstClr val="white"/>
              </a:solidFill>
              <a:latin typeface="Verdana"/>
            </a:endParaRPr>
          </a:p>
          <a:p>
            <a:pPr defTabSz="1042973">
              <a:lnSpc>
                <a:spcPct val="110000"/>
              </a:lnSpc>
              <a:buClr>
                <a:srgbClr val="009C82"/>
              </a:buClr>
            </a:pPr>
            <a:endParaRPr lang="de-DE" sz="1316" dirty="0">
              <a:solidFill>
                <a:prstClr val="white"/>
              </a:solidFill>
              <a:latin typeface="Verdana"/>
            </a:endParaRPr>
          </a:p>
          <a:p>
            <a:pPr algn="ctr" defTabSz="1042973">
              <a:lnSpc>
                <a:spcPct val="110000"/>
              </a:lnSpc>
              <a:buClr>
                <a:srgbClr val="009C82"/>
              </a:buClr>
            </a:pPr>
            <a:r>
              <a:rPr lang="de-DE" sz="3158" b="1" dirty="0">
                <a:solidFill>
                  <a:prstClr val="white"/>
                </a:solidFill>
                <a:latin typeface="Verdana"/>
              </a:rPr>
              <a:t>155.3</a:t>
            </a:r>
          </a:p>
          <a:p>
            <a:pPr algn="ctr" defTabSz="1042973">
              <a:lnSpc>
                <a:spcPct val="110000"/>
              </a:lnSpc>
              <a:buClr>
                <a:srgbClr val="009C82"/>
              </a:buClr>
            </a:pPr>
            <a:endParaRPr lang="de-DE" sz="1316" dirty="0">
              <a:solidFill>
                <a:prstClr val="white"/>
              </a:solidFill>
              <a:latin typeface="Verdana"/>
            </a:endParaRPr>
          </a:p>
          <a:p>
            <a:pPr algn="ctr" defTabSz="1042973">
              <a:lnSpc>
                <a:spcPct val="110000"/>
              </a:lnSpc>
              <a:buClr>
                <a:srgbClr val="009C82"/>
              </a:buClr>
            </a:pPr>
            <a:r>
              <a:rPr lang="de-DE" sz="1316" dirty="0">
                <a:solidFill>
                  <a:prstClr val="white"/>
                </a:solidFill>
                <a:latin typeface="Verdana"/>
              </a:rPr>
              <a:t>m. EUR</a:t>
            </a:r>
          </a:p>
        </p:txBody>
      </p:sp>
      <p:sp>
        <p:nvSpPr>
          <p:cNvPr id="16" name="Rechteck 15">
            <a:extLst>
              <a:ext uri="{FF2B5EF4-FFF2-40B4-BE49-F238E27FC236}">
                <a16:creationId xmlns:a16="http://schemas.microsoft.com/office/drawing/2014/main" id="{51730758-1EAF-4A5D-8274-8172EDE4E5C6}"/>
              </a:ext>
            </a:extLst>
          </p:cNvPr>
          <p:cNvSpPr/>
          <p:nvPr/>
        </p:nvSpPr>
        <p:spPr>
          <a:xfrm>
            <a:off x="3690064" y="4270886"/>
            <a:ext cx="3313270" cy="1997733"/>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7896" tIns="157896" rIns="157896" bIns="157896" numCol="1" spcCol="0" rtlCol="0" fromWordArt="0" anchor="t" anchorCtr="0" forceAA="0" compatLnSpc="1">
            <a:prstTxWarp prst="textNoShape">
              <a:avLst/>
            </a:prstTxWarp>
            <a:noAutofit/>
          </a:bodyPr>
          <a:lstStyle/>
          <a:p>
            <a:pPr defTabSz="1042973">
              <a:lnSpc>
                <a:spcPct val="110000"/>
              </a:lnSpc>
              <a:buClr>
                <a:srgbClr val="009C82"/>
              </a:buClr>
            </a:pPr>
            <a:r>
              <a:rPr lang="sr-Latn-CS" sz="1316" dirty="0">
                <a:solidFill>
                  <a:prstClr val="white"/>
                </a:solidFill>
                <a:latin typeface="Verdana"/>
              </a:rPr>
              <a:t>Troškovi razvoja</a:t>
            </a:r>
            <a:endParaRPr lang="de-DE" sz="1316" dirty="0">
              <a:solidFill>
                <a:prstClr val="white"/>
              </a:solidFill>
              <a:latin typeface="Verdana"/>
            </a:endParaRPr>
          </a:p>
          <a:p>
            <a:pPr defTabSz="1042973">
              <a:lnSpc>
                <a:spcPct val="110000"/>
              </a:lnSpc>
              <a:buClr>
                <a:srgbClr val="009C82"/>
              </a:buClr>
            </a:pPr>
            <a:endParaRPr lang="de-DE" sz="1316" dirty="0">
              <a:solidFill>
                <a:prstClr val="white"/>
              </a:solidFill>
              <a:latin typeface="Verdana"/>
            </a:endParaRPr>
          </a:p>
          <a:p>
            <a:pPr algn="ctr" defTabSz="1042973">
              <a:lnSpc>
                <a:spcPct val="110000"/>
              </a:lnSpc>
              <a:buClr>
                <a:srgbClr val="009C82"/>
              </a:buClr>
            </a:pPr>
            <a:r>
              <a:rPr lang="de-DE" sz="3158" b="1" dirty="0">
                <a:solidFill>
                  <a:prstClr val="white"/>
                </a:solidFill>
                <a:latin typeface="Verdana"/>
              </a:rPr>
              <a:t>70.6</a:t>
            </a:r>
          </a:p>
          <a:p>
            <a:pPr algn="ctr" defTabSz="1042973">
              <a:lnSpc>
                <a:spcPct val="110000"/>
              </a:lnSpc>
              <a:buClr>
                <a:srgbClr val="009C82"/>
              </a:buClr>
            </a:pPr>
            <a:endParaRPr lang="de-DE" sz="1316" dirty="0">
              <a:solidFill>
                <a:prstClr val="white"/>
              </a:solidFill>
              <a:latin typeface="Verdana"/>
            </a:endParaRPr>
          </a:p>
          <a:p>
            <a:pPr algn="ctr" defTabSz="1042973">
              <a:lnSpc>
                <a:spcPct val="110000"/>
              </a:lnSpc>
              <a:buClr>
                <a:srgbClr val="009C82"/>
              </a:buClr>
            </a:pPr>
            <a:r>
              <a:rPr lang="de-DE" sz="1316" dirty="0">
                <a:solidFill>
                  <a:prstClr val="white"/>
                </a:solidFill>
                <a:latin typeface="Verdana"/>
              </a:rPr>
              <a:t>m. EUR</a:t>
            </a:r>
          </a:p>
        </p:txBody>
      </p:sp>
      <p:sp>
        <p:nvSpPr>
          <p:cNvPr id="17" name="Rechteck 16">
            <a:extLst>
              <a:ext uri="{FF2B5EF4-FFF2-40B4-BE49-F238E27FC236}">
                <a16:creationId xmlns:a16="http://schemas.microsoft.com/office/drawing/2014/main" id="{408EA3E5-D4F6-45D2-BF0C-2C52E00CECB4}"/>
              </a:ext>
            </a:extLst>
          </p:cNvPr>
          <p:cNvSpPr/>
          <p:nvPr/>
        </p:nvSpPr>
        <p:spPr>
          <a:xfrm>
            <a:off x="7110255" y="4270886"/>
            <a:ext cx="3313270" cy="1997733"/>
          </a:xfrm>
          <a:prstGeom prst="rect">
            <a:avLst/>
          </a:prstGeom>
          <a:solidFill>
            <a:srgbClr val="CCCCCC"/>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7896" tIns="157896" rIns="157896" bIns="157896" numCol="1" spcCol="0" rtlCol="0" fromWordArt="0" anchor="t" anchorCtr="0" forceAA="0" compatLnSpc="1">
            <a:prstTxWarp prst="textNoShape">
              <a:avLst/>
            </a:prstTxWarp>
            <a:noAutofit/>
          </a:bodyPr>
          <a:lstStyle/>
          <a:p>
            <a:pPr defTabSz="1042973">
              <a:lnSpc>
                <a:spcPct val="110000"/>
              </a:lnSpc>
              <a:buClr>
                <a:srgbClr val="009C82"/>
              </a:buClr>
            </a:pPr>
            <a:r>
              <a:rPr lang="sr-Latn-CS" sz="1316" dirty="0">
                <a:solidFill>
                  <a:prstClr val="black"/>
                </a:solidFill>
                <a:latin typeface="Verdana"/>
              </a:rPr>
              <a:t>Broj zaposlenih</a:t>
            </a:r>
            <a:endParaRPr lang="de-DE" sz="1316" dirty="0">
              <a:solidFill>
                <a:prstClr val="black"/>
              </a:solidFill>
              <a:latin typeface="Verdana"/>
            </a:endParaRPr>
          </a:p>
          <a:p>
            <a:pPr defTabSz="1042973">
              <a:lnSpc>
                <a:spcPct val="110000"/>
              </a:lnSpc>
              <a:buClr>
                <a:srgbClr val="009C82"/>
              </a:buClr>
            </a:pPr>
            <a:endParaRPr lang="de-DE" sz="1316" dirty="0">
              <a:solidFill>
                <a:prstClr val="black"/>
              </a:solidFill>
              <a:latin typeface="Verdana"/>
            </a:endParaRPr>
          </a:p>
          <a:p>
            <a:pPr algn="ctr" defTabSz="1042973">
              <a:lnSpc>
                <a:spcPct val="110000"/>
              </a:lnSpc>
              <a:buClr>
                <a:srgbClr val="009C82"/>
              </a:buClr>
            </a:pPr>
            <a:r>
              <a:rPr lang="de-DE" sz="3158" b="1" dirty="0">
                <a:solidFill>
                  <a:prstClr val="black"/>
                </a:solidFill>
                <a:latin typeface="Verdana"/>
              </a:rPr>
              <a:t>8</a:t>
            </a:r>
            <a:r>
              <a:rPr lang="sr-Latn-CS" sz="3158" b="1" dirty="0">
                <a:solidFill>
                  <a:prstClr val="black"/>
                </a:solidFill>
                <a:latin typeface="Verdana"/>
              </a:rPr>
              <a:t>,</a:t>
            </a:r>
            <a:r>
              <a:rPr lang="de-DE" sz="3158" b="1" dirty="0">
                <a:solidFill>
                  <a:prstClr val="black"/>
                </a:solidFill>
                <a:latin typeface="Verdana"/>
              </a:rPr>
              <a:t>457</a:t>
            </a:r>
          </a:p>
          <a:p>
            <a:pPr algn="ctr" defTabSz="1042973">
              <a:lnSpc>
                <a:spcPct val="110000"/>
              </a:lnSpc>
              <a:buClr>
                <a:srgbClr val="009C82"/>
              </a:buClr>
            </a:pPr>
            <a:endParaRPr lang="de-DE" sz="1316" dirty="0">
              <a:solidFill>
                <a:prstClr val="black"/>
              </a:solidFill>
              <a:latin typeface="Verdana"/>
            </a:endParaRPr>
          </a:p>
          <a:p>
            <a:pPr algn="ctr" defTabSz="1042973">
              <a:lnSpc>
                <a:spcPct val="110000"/>
              </a:lnSpc>
              <a:buClr>
                <a:srgbClr val="009C82"/>
              </a:buClr>
            </a:pPr>
            <a:endParaRPr lang="de-DE" sz="1316" dirty="0">
              <a:solidFill>
                <a:prstClr val="black"/>
              </a:solidFill>
              <a:latin typeface="Verdana"/>
            </a:endParaRPr>
          </a:p>
        </p:txBody>
      </p:sp>
    </p:spTree>
    <p:extLst>
      <p:ext uri="{BB962C8B-B14F-4D97-AF65-F5344CB8AC3E}">
        <p14:creationId xmlns:p14="http://schemas.microsoft.com/office/powerpoint/2010/main" val="346600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hteck 22">
            <a:extLst>
              <a:ext uri="{FF2B5EF4-FFF2-40B4-BE49-F238E27FC236}">
                <a16:creationId xmlns:a16="http://schemas.microsoft.com/office/drawing/2014/main" id="{008ED1EC-A0E6-42BA-AFD2-A2A75AE46593}"/>
              </a:ext>
            </a:extLst>
          </p:cNvPr>
          <p:cNvSpPr/>
          <p:nvPr/>
        </p:nvSpPr>
        <p:spPr>
          <a:xfrm>
            <a:off x="544024" y="4329921"/>
            <a:ext cx="1831588" cy="294824"/>
          </a:xfrm>
          <a:prstGeom prst="rect">
            <a:avLst/>
          </a:prstGeom>
        </p:spPr>
        <p:txBody>
          <a:bodyPr wrap="square">
            <a:spAutoFit/>
          </a:bodyPr>
          <a:lstStyle/>
          <a:p>
            <a:pPr algn="ctr"/>
            <a:r>
              <a:rPr lang="de-DE" sz="1316" dirty="0">
                <a:solidFill>
                  <a:schemeClr val="bg1"/>
                </a:solidFill>
              </a:rPr>
              <a:t>Building Services</a:t>
            </a:r>
          </a:p>
        </p:txBody>
      </p:sp>
      <p:sp>
        <p:nvSpPr>
          <p:cNvPr id="2" name="Titel 1">
            <a:extLst>
              <a:ext uri="{FF2B5EF4-FFF2-40B4-BE49-F238E27FC236}">
                <a16:creationId xmlns:a16="http://schemas.microsoft.com/office/drawing/2014/main" id="{5E61C90F-5495-409A-AAC5-B1E9CD5264CF}"/>
              </a:ext>
            </a:extLst>
          </p:cNvPr>
          <p:cNvSpPr>
            <a:spLocks noGrp="1"/>
          </p:cNvSpPr>
          <p:nvPr>
            <p:ph type="title"/>
          </p:nvPr>
        </p:nvSpPr>
        <p:spPr/>
        <p:txBody>
          <a:bodyPr/>
          <a:lstStyle/>
          <a:p>
            <a:r>
              <a:rPr lang="sr-Latn-CS" dirty="0"/>
              <a:t>Naši segmenti tržišta</a:t>
            </a:r>
            <a:r>
              <a:rPr lang="de-DE" dirty="0"/>
              <a:t>.</a:t>
            </a:r>
            <a:br>
              <a:rPr lang="de-DE" dirty="0"/>
            </a:br>
            <a:r>
              <a:rPr lang="sr-Latn-CS" dirty="0">
                <a:solidFill>
                  <a:schemeClr val="accent1"/>
                </a:solidFill>
              </a:rPr>
              <a:t>Vodeći dobavljač pumpi i pumpnih sistema</a:t>
            </a:r>
            <a:r>
              <a:rPr lang="de-DE" dirty="0">
                <a:solidFill>
                  <a:schemeClr val="accent1"/>
                </a:solidFill>
              </a:rPr>
              <a:t>.</a:t>
            </a:r>
          </a:p>
        </p:txBody>
      </p:sp>
      <p:sp>
        <p:nvSpPr>
          <p:cNvPr id="3" name="Datumsplatzhalter 2">
            <a:extLst>
              <a:ext uri="{FF2B5EF4-FFF2-40B4-BE49-F238E27FC236}">
                <a16:creationId xmlns:a16="http://schemas.microsoft.com/office/drawing/2014/main" id="{768D9158-1502-4392-BC90-B312DBBD36A9}"/>
              </a:ext>
            </a:extLst>
          </p:cNvPr>
          <p:cNvSpPr>
            <a:spLocks noGrp="1"/>
          </p:cNvSpPr>
          <p:nvPr>
            <p:ph type="dt" sz="half" idx="10"/>
          </p:nvPr>
        </p:nvSpPr>
        <p:spPr/>
        <p:txBody>
          <a:bodyPr/>
          <a:lstStyle/>
          <a:p>
            <a:r>
              <a:rPr lang="LID4096" noProof="0"/>
              <a:t>Maj 2023</a:t>
            </a:r>
            <a:endParaRPr lang="en-GB" noProof="0" dirty="0"/>
          </a:p>
        </p:txBody>
      </p:sp>
      <p:sp>
        <p:nvSpPr>
          <p:cNvPr id="4" name="Fußzeilenplatzhalter 3">
            <a:extLst>
              <a:ext uri="{FF2B5EF4-FFF2-40B4-BE49-F238E27FC236}">
                <a16:creationId xmlns:a16="http://schemas.microsoft.com/office/drawing/2014/main" id="{AB853AE1-7841-4FF8-88D3-4BE4E6AE3D94}"/>
              </a:ext>
            </a:extLst>
          </p:cNvPr>
          <p:cNvSpPr>
            <a:spLocks noGrp="1"/>
          </p:cNvSpPr>
          <p:nvPr>
            <p:ph type="ftr" sz="quarter" idx="11"/>
          </p:nvPr>
        </p:nvSpPr>
        <p:spPr/>
        <p:txBody>
          <a:bodyPr/>
          <a:lstStyle/>
          <a:p>
            <a:r>
              <a:rPr lang="en-US" noProof="0"/>
              <a:t>Wilo pumpna tehnika u sistemima daljinskog grejanja</a:t>
            </a:r>
            <a:endParaRPr lang="en-GB" noProof="0" dirty="0"/>
          </a:p>
        </p:txBody>
      </p:sp>
      <p:sp>
        <p:nvSpPr>
          <p:cNvPr id="5" name="Rechteck 4">
            <a:extLst>
              <a:ext uri="{FF2B5EF4-FFF2-40B4-BE49-F238E27FC236}">
                <a16:creationId xmlns:a16="http://schemas.microsoft.com/office/drawing/2014/main" id="{C7B67F73-DBD9-4DB5-99FF-63D6C8C558E7}"/>
              </a:ext>
            </a:extLst>
          </p:cNvPr>
          <p:cNvSpPr/>
          <p:nvPr/>
        </p:nvSpPr>
        <p:spPr>
          <a:xfrm>
            <a:off x="269876" y="2159701"/>
            <a:ext cx="10153370" cy="4105241"/>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0211" tIns="40105" rIns="80211" bIns="40105" numCol="1" spcCol="0" rtlCol="0" fromWordArt="0" anchor="ctr" anchorCtr="0" forceAA="0" compatLnSpc="1">
            <a:prstTxWarp prst="textNoShape">
              <a:avLst/>
            </a:prstTxWarp>
            <a:noAutofit/>
          </a:bodyPr>
          <a:lstStyle/>
          <a:p>
            <a:pPr marL="158751" indent="-158751" algn="ctr">
              <a:lnSpc>
                <a:spcPct val="110000"/>
              </a:lnSpc>
              <a:buClr>
                <a:schemeClr val="accent1"/>
              </a:buClr>
              <a:buFont typeface="Verdana" pitchFamily="34" charset="0"/>
              <a:buChar char="•"/>
            </a:pPr>
            <a:endParaRPr lang="de-DE" sz="1316">
              <a:solidFill>
                <a:schemeClr val="tx1"/>
              </a:solidFill>
            </a:endParaRPr>
          </a:p>
        </p:txBody>
      </p:sp>
      <p:pic>
        <p:nvPicPr>
          <p:cNvPr id="7" name="Grafik 6">
            <a:extLst>
              <a:ext uri="{FF2B5EF4-FFF2-40B4-BE49-F238E27FC236}">
                <a16:creationId xmlns:a16="http://schemas.microsoft.com/office/drawing/2014/main" id="{55DB0850-8B5C-4531-A6B0-4C81002DB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42" y="2376811"/>
            <a:ext cx="2526329" cy="2526329"/>
          </a:xfrm>
          <a:prstGeom prst="rect">
            <a:avLst/>
          </a:prstGeom>
        </p:spPr>
      </p:pic>
      <p:sp>
        <p:nvSpPr>
          <p:cNvPr id="8" name="Rechteck 7">
            <a:extLst>
              <a:ext uri="{FF2B5EF4-FFF2-40B4-BE49-F238E27FC236}">
                <a16:creationId xmlns:a16="http://schemas.microsoft.com/office/drawing/2014/main" id="{9BF0A321-C573-491A-AEE1-4097C7CD71BD}"/>
              </a:ext>
            </a:extLst>
          </p:cNvPr>
          <p:cNvSpPr/>
          <p:nvPr/>
        </p:nvSpPr>
        <p:spPr>
          <a:xfrm>
            <a:off x="544024" y="4335417"/>
            <a:ext cx="1831588" cy="497316"/>
          </a:xfrm>
          <a:prstGeom prst="rect">
            <a:avLst/>
          </a:prstGeom>
        </p:spPr>
        <p:txBody>
          <a:bodyPr wrap="square">
            <a:spAutoFit/>
          </a:bodyPr>
          <a:lstStyle/>
          <a:p>
            <a:pPr algn="ctr"/>
            <a:r>
              <a:rPr lang="de-DE" sz="1316" dirty="0">
                <a:solidFill>
                  <a:schemeClr val="bg1"/>
                </a:solidFill>
              </a:rPr>
              <a:t>Building Services Residential</a:t>
            </a:r>
          </a:p>
        </p:txBody>
      </p:sp>
      <p:pic>
        <p:nvPicPr>
          <p:cNvPr id="10" name="Grafik 9">
            <a:extLst>
              <a:ext uri="{FF2B5EF4-FFF2-40B4-BE49-F238E27FC236}">
                <a16:creationId xmlns:a16="http://schemas.microsoft.com/office/drawing/2014/main" id="{20048DC0-10FE-49BA-A9DF-72804BF037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2870" y="2511250"/>
            <a:ext cx="2147380" cy="2147380"/>
          </a:xfrm>
          <a:prstGeom prst="rect">
            <a:avLst/>
          </a:prstGeom>
        </p:spPr>
      </p:pic>
      <p:sp>
        <p:nvSpPr>
          <p:cNvPr id="11" name="Rechteck 10">
            <a:extLst>
              <a:ext uri="{FF2B5EF4-FFF2-40B4-BE49-F238E27FC236}">
                <a16:creationId xmlns:a16="http://schemas.microsoft.com/office/drawing/2014/main" id="{7B06493C-4B45-437D-9620-2B7786916993}"/>
              </a:ext>
            </a:extLst>
          </p:cNvPr>
          <p:cNvSpPr/>
          <p:nvPr/>
        </p:nvSpPr>
        <p:spPr>
          <a:xfrm>
            <a:off x="4430766" y="4335416"/>
            <a:ext cx="1831588" cy="294824"/>
          </a:xfrm>
          <a:prstGeom prst="rect">
            <a:avLst/>
          </a:prstGeom>
        </p:spPr>
        <p:txBody>
          <a:bodyPr wrap="square">
            <a:spAutoFit/>
          </a:bodyPr>
          <a:lstStyle/>
          <a:p>
            <a:pPr algn="ctr"/>
            <a:r>
              <a:rPr lang="de-DE" sz="1316" dirty="0">
                <a:solidFill>
                  <a:schemeClr val="bg1"/>
                </a:solidFill>
              </a:rPr>
              <a:t>OEM</a:t>
            </a:r>
          </a:p>
        </p:txBody>
      </p:sp>
      <p:pic>
        <p:nvPicPr>
          <p:cNvPr id="13" name="Grafik 12">
            <a:extLst>
              <a:ext uri="{FF2B5EF4-FFF2-40B4-BE49-F238E27FC236}">
                <a16:creationId xmlns:a16="http://schemas.microsoft.com/office/drawing/2014/main" id="{9567CEBA-1086-432A-9A16-CE98ADB8E7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2032" y="2376811"/>
            <a:ext cx="2526329" cy="2526329"/>
          </a:xfrm>
          <a:prstGeom prst="rect">
            <a:avLst/>
          </a:prstGeom>
        </p:spPr>
      </p:pic>
      <p:sp>
        <p:nvSpPr>
          <p:cNvPr id="14" name="Rechteck 13">
            <a:extLst>
              <a:ext uri="{FF2B5EF4-FFF2-40B4-BE49-F238E27FC236}">
                <a16:creationId xmlns:a16="http://schemas.microsoft.com/office/drawing/2014/main" id="{819C7A0E-C589-4F07-917B-4683036B3038}"/>
              </a:ext>
            </a:extLst>
          </p:cNvPr>
          <p:cNvSpPr/>
          <p:nvPr/>
        </p:nvSpPr>
        <p:spPr>
          <a:xfrm>
            <a:off x="6200900" y="4335417"/>
            <a:ext cx="1831588" cy="497316"/>
          </a:xfrm>
          <a:prstGeom prst="rect">
            <a:avLst/>
          </a:prstGeom>
        </p:spPr>
        <p:txBody>
          <a:bodyPr wrap="square">
            <a:spAutoFit/>
          </a:bodyPr>
          <a:lstStyle/>
          <a:p>
            <a:pPr algn="ctr"/>
            <a:r>
              <a:rPr lang="de-DE" sz="1316" dirty="0" err="1">
                <a:solidFill>
                  <a:schemeClr val="bg1"/>
                </a:solidFill>
              </a:rPr>
              <a:t>Water</a:t>
            </a:r>
            <a:r>
              <a:rPr lang="de-DE" sz="1316" dirty="0">
                <a:solidFill>
                  <a:schemeClr val="bg1"/>
                </a:solidFill>
              </a:rPr>
              <a:t> </a:t>
            </a:r>
          </a:p>
          <a:p>
            <a:pPr algn="ctr"/>
            <a:r>
              <a:rPr lang="de-DE" sz="1316" dirty="0">
                <a:solidFill>
                  <a:schemeClr val="bg1"/>
                </a:solidFill>
              </a:rPr>
              <a:t>Management</a:t>
            </a:r>
          </a:p>
        </p:txBody>
      </p:sp>
      <p:pic>
        <p:nvPicPr>
          <p:cNvPr id="16" name="Grafik 15">
            <a:extLst>
              <a:ext uri="{FF2B5EF4-FFF2-40B4-BE49-F238E27FC236}">
                <a16:creationId xmlns:a16="http://schemas.microsoft.com/office/drawing/2014/main" id="{0B7F9126-EF62-4652-AB5C-B4BA3D309F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0144" y="2376811"/>
            <a:ext cx="2526329" cy="2526329"/>
          </a:xfrm>
          <a:prstGeom prst="rect">
            <a:avLst/>
          </a:prstGeom>
        </p:spPr>
      </p:pic>
      <p:sp>
        <p:nvSpPr>
          <p:cNvPr id="17" name="Rechteck 16">
            <a:extLst>
              <a:ext uri="{FF2B5EF4-FFF2-40B4-BE49-F238E27FC236}">
                <a16:creationId xmlns:a16="http://schemas.microsoft.com/office/drawing/2014/main" id="{CE7C5F1E-9367-4A88-9EB8-B65DDB15A888}"/>
              </a:ext>
            </a:extLst>
          </p:cNvPr>
          <p:cNvSpPr/>
          <p:nvPr/>
        </p:nvSpPr>
        <p:spPr>
          <a:xfrm>
            <a:off x="8156018" y="4335416"/>
            <a:ext cx="1831588" cy="294824"/>
          </a:xfrm>
          <a:prstGeom prst="rect">
            <a:avLst/>
          </a:prstGeom>
        </p:spPr>
        <p:txBody>
          <a:bodyPr wrap="square">
            <a:spAutoFit/>
          </a:bodyPr>
          <a:lstStyle/>
          <a:p>
            <a:pPr algn="ctr"/>
            <a:r>
              <a:rPr lang="de-DE" sz="1316" dirty="0">
                <a:solidFill>
                  <a:schemeClr val="bg1"/>
                </a:solidFill>
              </a:rPr>
              <a:t>Industry</a:t>
            </a:r>
          </a:p>
        </p:txBody>
      </p:sp>
      <p:pic>
        <p:nvPicPr>
          <p:cNvPr id="19" name="Grafik 18">
            <a:extLst>
              <a:ext uri="{FF2B5EF4-FFF2-40B4-BE49-F238E27FC236}">
                <a16:creationId xmlns:a16="http://schemas.microsoft.com/office/drawing/2014/main" id="{1D8E0D86-6D89-4BD2-8933-9FA2BF57AC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4758" y="2376811"/>
            <a:ext cx="2526329" cy="2526329"/>
          </a:xfrm>
          <a:prstGeom prst="rect">
            <a:avLst/>
          </a:prstGeom>
        </p:spPr>
      </p:pic>
      <p:sp>
        <p:nvSpPr>
          <p:cNvPr id="20" name="Rechteck 19">
            <a:extLst>
              <a:ext uri="{FF2B5EF4-FFF2-40B4-BE49-F238E27FC236}">
                <a16:creationId xmlns:a16="http://schemas.microsoft.com/office/drawing/2014/main" id="{22DD794A-1A9C-428A-A7EB-4A79CEE6BEF3}"/>
              </a:ext>
            </a:extLst>
          </p:cNvPr>
          <p:cNvSpPr/>
          <p:nvPr/>
        </p:nvSpPr>
        <p:spPr>
          <a:xfrm>
            <a:off x="2692556" y="4335417"/>
            <a:ext cx="1831588" cy="497316"/>
          </a:xfrm>
          <a:prstGeom prst="rect">
            <a:avLst/>
          </a:prstGeom>
        </p:spPr>
        <p:txBody>
          <a:bodyPr wrap="square">
            <a:spAutoFit/>
          </a:bodyPr>
          <a:lstStyle/>
          <a:p>
            <a:pPr algn="ctr"/>
            <a:r>
              <a:rPr lang="de-DE" sz="1316" dirty="0">
                <a:solidFill>
                  <a:schemeClr val="bg1"/>
                </a:solidFill>
              </a:rPr>
              <a:t>Building Services Commercial</a:t>
            </a:r>
          </a:p>
        </p:txBody>
      </p:sp>
      <p:sp>
        <p:nvSpPr>
          <p:cNvPr id="22" name="Textfeld 21">
            <a:extLst>
              <a:ext uri="{FF2B5EF4-FFF2-40B4-BE49-F238E27FC236}">
                <a16:creationId xmlns:a16="http://schemas.microsoft.com/office/drawing/2014/main" id="{318C407D-495A-42FA-B6FE-2E9BB5F31E95}"/>
              </a:ext>
            </a:extLst>
          </p:cNvPr>
          <p:cNvSpPr txBox="1"/>
          <p:nvPr/>
        </p:nvSpPr>
        <p:spPr>
          <a:xfrm>
            <a:off x="1853653" y="5220331"/>
            <a:ext cx="6985814" cy="497316"/>
          </a:xfrm>
          <a:prstGeom prst="rect">
            <a:avLst/>
          </a:prstGeom>
          <a:noFill/>
        </p:spPr>
        <p:txBody>
          <a:bodyPr wrap="square">
            <a:spAutoFit/>
          </a:bodyPr>
          <a:lstStyle/>
          <a:p>
            <a:pPr algn="ctr"/>
            <a:r>
              <a:rPr lang="en-US" sz="1316" dirty="0" err="1">
                <a:solidFill>
                  <a:schemeClr val="bg1"/>
                </a:solidFill>
              </a:rPr>
              <a:t>Naša</a:t>
            </a:r>
            <a:r>
              <a:rPr lang="en-US" sz="1316" dirty="0">
                <a:solidFill>
                  <a:schemeClr val="bg1"/>
                </a:solidFill>
              </a:rPr>
              <a:t> </a:t>
            </a:r>
            <a:r>
              <a:rPr lang="en-US" sz="1316" dirty="0" err="1">
                <a:solidFill>
                  <a:schemeClr val="bg1"/>
                </a:solidFill>
              </a:rPr>
              <a:t>inovativna</a:t>
            </a:r>
            <a:r>
              <a:rPr lang="en-US" sz="1316" dirty="0">
                <a:solidFill>
                  <a:schemeClr val="bg1"/>
                </a:solidFill>
              </a:rPr>
              <a:t> </a:t>
            </a:r>
            <a:r>
              <a:rPr lang="en-US" sz="1316" dirty="0" err="1">
                <a:solidFill>
                  <a:schemeClr val="bg1"/>
                </a:solidFill>
              </a:rPr>
              <a:t>rešenja</a:t>
            </a:r>
            <a:r>
              <a:rPr lang="en-US" sz="1316" dirty="0">
                <a:solidFill>
                  <a:schemeClr val="bg1"/>
                </a:solidFill>
              </a:rPr>
              <a:t>, </a:t>
            </a:r>
            <a:r>
              <a:rPr lang="en-US" sz="1316" dirty="0" err="1">
                <a:solidFill>
                  <a:schemeClr val="bg1"/>
                </a:solidFill>
              </a:rPr>
              <a:t>pametni</a:t>
            </a:r>
            <a:r>
              <a:rPr lang="en-US" sz="1316" dirty="0">
                <a:solidFill>
                  <a:schemeClr val="bg1"/>
                </a:solidFill>
              </a:rPr>
              <a:t> </a:t>
            </a:r>
            <a:r>
              <a:rPr lang="en-US" sz="1316" dirty="0" err="1">
                <a:solidFill>
                  <a:schemeClr val="bg1"/>
                </a:solidFill>
              </a:rPr>
              <a:t>proizvodi</a:t>
            </a:r>
            <a:r>
              <a:rPr lang="en-US" sz="1316" dirty="0">
                <a:solidFill>
                  <a:schemeClr val="bg1"/>
                </a:solidFill>
              </a:rPr>
              <a:t> i </a:t>
            </a:r>
            <a:r>
              <a:rPr lang="en-US" sz="1316" dirty="0" err="1">
                <a:solidFill>
                  <a:schemeClr val="bg1"/>
                </a:solidFill>
              </a:rPr>
              <a:t>individualne</a:t>
            </a:r>
            <a:r>
              <a:rPr lang="en-US" sz="1316" dirty="0">
                <a:solidFill>
                  <a:schemeClr val="bg1"/>
                </a:solidFill>
              </a:rPr>
              <a:t> </a:t>
            </a:r>
            <a:r>
              <a:rPr lang="en-US" sz="1316" dirty="0" err="1">
                <a:solidFill>
                  <a:schemeClr val="bg1"/>
                </a:solidFill>
              </a:rPr>
              <a:t>usluge</a:t>
            </a:r>
            <a:r>
              <a:rPr lang="en-US" sz="1316" dirty="0">
                <a:solidFill>
                  <a:schemeClr val="bg1"/>
                </a:solidFill>
              </a:rPr>
              <a:t> </a:t>
            </a:r>
            <a:r>
              <a:rPr lang="en-US" sz="1316" dirty="0" err="1">
                <a:solidFill>
                  <a:schemeClr val="bg1"/>
                </a:solidFill>
              </a:rPr>
              <a:t>pokreću</a:t>
            </a:r>
            <a:r>
              <a:rPr lang="en-US" sz="1316" dirty="0">
                <a:solidFill>
                  <a:schemeClr val="bg1"/>
                </a:solidFill>
              </a:rPr>
              <a:t> </a:t>
            </a:r>
            <a:r>
              <a:rPr lang="en-US" sz="1316" dirty="0" err="1">
                <a:solidFill>
                  <a:schemeClr val="bg1"/>
                </a:solidFill>
              </a:rPr>
              <a:t>vodu</a:t>
            </a:r>
            <a:r>
              <a:rPr lang="en-US" sz="1316" dirty="0">
                <a:solidFill>
                  <a:schemeClr val="bg1"/>
                </a:solidFill>
              </a:rPr>
              <a:t> </a:t>
            </a:r>
            <a:r>
              <a:rPr lang="en-US" sz="1316" dirty="0" err="1">
                <a:solidFill>
                  <a:schemeClr val="bg1"/>
                </a:solidFill>
              </a:rPr>
              <a:t>na</a:t>
            </a:r>
            <a:r>
              <a:rPr lang="en-US" sz="1316" dirty="0">
                <a:solidFill>
                  <a:schemeClr val="bg1"/>
                </a:solidFill>
              </a:rPr>
              <a:t> </a:t>
            </a:r>
            <a:r>
              <a:rPr lang="en-US" sz="1316" b="1" dirty="0" err="1">
                <a:solidFill>
                  <a:schemeClr val="bg1"/>
                </a:solidFill>
              </a:rPr>
              <a:t>inteligentan</a:t>
            </a:r>
            <a:r>
              <a:rPr lang="en-US" sz="1316" b="1" dirty="0">
                <a:solidFill>
                  <a:schemeClr val="bg1"/>
                </a:solidFill>
              </a:rPr>
              <a:t>, </a:t>
            </a:r>
            <a:r>
              <a:rPr lang="en-US" sz="1316" b="1" dirty="0" err="1">
                <a:solidFill>
                  <a:schemeClr val="bg1"/>
                </a:solidFill>
              </a:rPr>
              <a:t>efikasan</a:t>
            </a:r>
            <a:r>
              <a:rPr lang="en-US" sz="1316" b="1" dirty="0">
                <a:solidFill>
                  <a:schemeClr val="bg1"/>
                </a:solidFill>
              </a:rPr>
              <a:t> i </a:t>
            </a:r>
            <a:r>
              <a:rPr lang="en-US" sz="1316" b="1" dirty="0" err="1">
                <a:solidFill>
                  <a:schemeClr val="bg1"/>
                </a:solidFill>
              </a:rPr>
              <a:t>klimatski</a:t>
            </a:r>
            <a:r>
              <a:rPr lang="en-US" sz="1316" b="1" dirty="0">
                <a:solidFill>
                  <a:schemeClr val="bg1"/>
                </a:solidFill>
              </a:rPr>
              <a:t> </a:t>
            </a:r>
            <a:r>
              <a:rPr lang="en-US" sz="1316" b="1" dirty="0" err="1">
                <a:solidFill>
                  <a:schemeClr val="bg1"/>
                </a:solidFill>
              </a:rPr>
              <a:t>prihvatljiv</a:t>
            </a:r>
            <a:r>
              <a:rPr lang="en-US" sz="1316" b="1" dirty="0">
                <a:solidFill>
                  <a:schemeClr val="bg1"/>
                </a:solidFill>
              </a:rPr>
              <a:t> </a:t>
            </a:r>
            <a:r>
              <a:rPr lang="en-US" sz="1316" dirty="0" err="1">
                <a:solidFill>
                  <a:schemeClr val="bg1"/>
                </a:solidFill>
              </a:rPr>
              <a:t>način</a:t>
            </a:r>
            <a:r>
              <a:rPr lang="en-US" sz="1316" dirty="0">
                <a:solidFill>
                  <a:schemeClr val="bg1"/>
                </a:solidFill>
              </a:rPr>
              <a:t>.</a:t>
            </a:r>
            <a:endParaRPr lang="de-DE" sz="1316" dirty="0">
              <a:solidFill>
                <a:schemeClr val="bg1"/>
              </a:solidFill>
            </a:endParaRPr>
          </a:p>
        </p:txBody>
      </p:sp>
    </p:spTree>
    <p:extLst>
      <p:ext uri="{BB962C8B-B14F-4D97-AF65-F5344CB8AC3E}">
        <p14:creationId xmlns:p14="http://schemas.microsoft.com/office/powerpoint/2010/main" val="3309799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chine, electronic engineering, engineering, electronic component&#10;&#10;Description automatically generated">
            <a:extLst>
              <a:ext uri="{FF2B5EF4-FFF2-40B4-BE49-F238E27FC236}">
                <a16:creationId xmlns:a16="http://schemas.microsoft.com/office/drawing/2014/main" id="{63A07EA2-84E2-795D-D9C9-4C68AC0CBD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406" t="4696" b="2473"/>
          <a:stretch/>
        </p:blipFill>
        <p:spPr>
          <a:xfrm rot="5400000">
            <a:off x="4986923" y="1854388"/>
            <a:ext cx="6066254" cy="53467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995" t="-1" r="25878" b="1601"/>
          <a:stretch/>
        </p:blipFill>
        <p:spPr>
          <a:xfrm>
            <a:off x="-22484" y="1494611"/>
            <a:ext cx="5369184" cy="6066254"/>
          </a:xfrm>
          <a:prstGeom prst="rect">
            <a:avLst/>
          </a:prstGeom>
        </p:spPr>
      </p:pic>
      <p:sp>
        <p:nvSpPr>
          <p:cNvPr id="4" name="Untertitel 3"/>
          <p:cNvSpPr>
            <a:spLocks noGrp="1"/>
          </p:cNvSpPr>
          <p:nvPr>
            <p:ph type="subTitle" idx="1"/>
          </p:nvPr>
        </p:nvSpPr>
        <p:spPr>
          <a:xfrm>
            <a:off x="-38180" y="6034857"/>
            <a:ext cx="10693400" cy="393901"/>
          </a:xfrm>
        </p:spPr>
        <p:txBody>
          <a:bodyPr/>
          <a:lstStyle/>
          <a:p>
            <a:r>
              <a:rPr lang="sr-Latn-CS" dirty="0"/>
              <a:t>Pumpe manjeg kapaciteta</a:t>
            </a:r>
            <a:endParaRPr lang="en-GB" dirty="0"/>
          </a:p>
        </p:txBody>
      </p:sp>
    </p:spTree>
    <p:extLst>
      <p:ext uri="{BB962C8B-B14F-4D97-AF65-F5344CB8AC3E}">
        <p14:creationId xmlns:p14="http://schemas.microsoft.com/office/powerpoint/2010/main" val="1437153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elle 21"/>
          <p:cNvGraphicFramePr>
            <a:graphicFrameLocks noGrp="1"/>
          </p:cNvGraphicFramePr>
          <p:nvPr>
            <p:extLst>
              <p:ext uri="{D42A27DB-BD31-4B8C-83A1-F6EECF244321}">
                <p14:modId xmlns:p14="http://schemas.microsoft.com/office/powerpoint/2010/main" val="789677400"/>
              </p:ext>
            </p:extLst>
          </p:nvPr>
        </p:nvGraphicFramePr>
        <p:xfrm>
          <a:off x="452438" y="4374182"/>
          <a:ext cx="9737723" cy="1761009"/>
        </p:xfrm>
        <a:graphic>
          <a:graphicData uri="http://schemas.openxmlformats.org/drawingml/2006/table">
            <a:tbl>
              <a:tblPr firstRow="1" bandRow="1">
                <a:tableStyleId>{5C22544A-7EE6-4342-B048-85BDC9FD1C3A}</a:tableStyleId>
              </a:tblPr>
              <a:tblGrid>
                <a:gridCol w="621759">
                  <a:extLst>
                    <a:ext uri="{9D8B030D-6E8A-4147-A177-3AD203B41FA5}">
                      <a16:colId xmlns:a16="http://schemas.microsoft.com/office/drawing/2014/main" val="20000"/>
                    </a:ext>
                  </a:extLst>
                </a:gridCol>
                <a:gridCol w="1032600">
                  <a:extLst>
                    <a:ext uri="{9D8B030D-6E8A-4147-A177-3AD203B41FA5}">
                      <a16:colId xmlns:a16="http://schemas.microsoft.com/office/drawing/2014/main" val="20001"/>
                    </a:ext>
                  </a:extLst>
                </a:gridCol>
                <a:gridCol w="1032600">
                  <a:extLst>
                    <a:ext uri="{9D8B030D-6E8A-4147-A177-3AD203B41FA5}">
                      <a16:colId xmlns:a16="http://schemas.microsoft.com/office/drawing/2014/main" val="20002"/>
                    </a:ext>
                  </a:extLst>
                </a:gridCol>
                <a:gridCol w="1032600">
                  <a:extLst>
                    <a:ext uri="{9D8B030D-6E8A-4147-A177-3AD203B41FA5}">
                      <a16:colId xmlns:a16="http://schemas.microsoft.com/office/drawing/2014/main" val="20003"/>
                    </a:ext>
                  </a:extLst>
                </a:gridCol>
                <a:gridCol w="1209145">
                  <a:extLst>
                    <a:ext uri="{9D8B030D-6E8A-4147-A177-3AD203B41FA5}">
                      <a16:colId xmlns:a16="http://schemas.microsoft.com/office/drawing/2014/main" val="20004"/>
                    </a:ext>
                  </a:extLst>
                </a:gridCol>
                <a:gridCol w="1117686">
                  <a:extLst>
                    <a:ext uri="{9D8B030D-6E8A-4147-A177-3AD203B41FA5}">
                      <a16:colId xmlns:a16="http://schemas.microsoft.com/office/drawing/2014/main" val="20005"/>
                    </a:ext>
                  </a:extLst>
                </a:gridCol>
                <a:gridCol w="1440160">
                  <a:extLst>
                    <a:ext uri="{9D8B030D-6E8A-4147-A177-3AD203B41FA5}">
                      <a16:colId xmlns:a16="http://schemas.microsoft.com/office/drawing/2014/main" val="20006"/>
                    </a:ext>
                  </a:extLst>
                </a:gridCol>
                <a:gridCol w="1062241">
                  <a:extLst>
                    <a:ext uri="{9D8B030D-6E8A-4147-A177-3AD203B41FA5}">
                      <a16:colId xmlns:a16="http://schemas.microsoft.com/office/drawing/2014/main" val="20007"/>
                    </a:ext>
                  </a:extLst>
                </a:gridCol>
                <a:gridCol w="1188932">
                  <a:extLst>
                    <a:ext uri="{9D8B030D-6E8A-4147-A177-3AD203B41FA5}">
                      <a16:colId xmlns:a16="http://schemas.microsoft.com/office/drawing/2014/main" val="20008"/>
                    </a:ext>
                  </a:extLst>
                </a:gridCol>
              </a:tblGrid>
              <a:tr h="846609">
                <a:tc>
                  <a:txBody>
                    <a:bodyPr/>
                    <a:lstStyle/>
                    <a:p>
                      <a:endParaRPr lang="de-DE" sz="1200" b="0" i="0" dirty="0"/>
                    </a:p>
                  </a:txBody>
                  <a:tcPr marL="91445" marR="9144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CS" sz="1200" b="1" i="0" dirty="0">
                          <a:solidFill>
                            <a:schemeClr val="bg1"/>
                          </a:solidFill>
                        </a:rPr>
                        <a:t>Stratos PICO</a:t>
                      </a:r>
                      <a:endParaRPr lang="en-GB" sz="1200" b="1" i="0" dirty="0">
                        <a:solidFill>
                          <a:schemeClr val="bg1"/>
                        </a:solidFill>
                      </a:endParaRPr>
                    </a:p>
                  </a:txBody>
                  <a:tcPr marL="91445" marR="9144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CS" sz="1200" b="1" i="0" dirty="0">
                          <a:solidFill>
                            <a:schemeClr val="bg1"/>
                          </a:solidFill>
                        </a:rPr>
                        <a:t>Yonos PICO1.0</a:t>
                      </a:r>
                      <a:endParaRPr lang="en-GB" sz="1200" b="1" i="0" dirty="0">
                        <a:solidFill>
                          <a:schemeClr val="bg1"/>
                        </a:solidFill>
                      </a:endParaRPr>
                    </a:p>
                  </a:txBody>
                  <a:tcPr marL="91445" marR="9144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CS" sz="1200" b="1" i="0" dirty="0">
                          <a:solidFill>
                            <a:schemeClr val="bg1"/>
                          </a:solidFill>
                        </a:rPr>
                        <a:t>TOP S</a:t>
                      </a:r>
                      <a:endParaRPr lang="en-GB" sz="1200" b="1" i="0" dirty="0">
                        <a:solidFill>
                          <a:schemeClr val="bg1"/>
                        </a:solidFill>
                      </a:endParaRPr>
                    </a:p>
                  </a:txBody>
                  <a:tcPr marL="91445" marR="9144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CS" sz="1200" b="1" i="0" dirty="0">
                          <a:solidFill>
                            <a:schemeClr val="bg1"/>
                          </a:solidFill>
                        </a:rPr>
                        <a:t>Yonos</a:t>
                      </a:r>
                    </a:p>
                    <a:p>
                      <a:pPr marL="0" marR="0" indent="0" algn="ctr" defTabSz="914400" rtl="0" eaLnBrk="1" fontAlgn="auto" latinLnBrk="0" hangingPunct="1">
                        <a:lnSpc>
                          <a:spcPct val="100000"/>
                        </a:lnSpc>
                        <a:spcBef>
                          <a:spcPts val="0"/>
                        </a:spcBef>
                        <a:spcAft>
                          <a:spcPts val="0"/>
                        </a:spcAft>
                        <a:buClrTx/>
                        <a:buSzTx/>
                        <a:buFontTx/>
                        <a:buNone/>
                        <a:tabLst/>
                        <a:defRPr/>
                      </a:pPr>
                      <a:r>
                        <a:rPr lang="sr-Latn-CS" sz="1200" b="1" i="0" dirty="0">
                          <a:solidFill>
                            <a:schemeClr val="bg1"/>
                          </a:solidFill>
                        </a:rPr>
                        <a:t>MAXO</a:t>
                      </a:r>
                      <a:endParaRPr lang="en-GB" sz="1200" b="1" i="0" dirty="0">
                        <a:solidFill>
                          <a:schemeClr val="bg1"/>
                        </a:solidFill>
                      </a:endParaRPr>
                    </a:p>
                  </a:txBody>
                  <a:tcPr marL="91445" marR="91445" anchor="ctr"/>
                </a:tc>
                <a:tc>
                  <a:txBody>
                    <a:bodyPr/>
                    <a:lstStyle/>
                    <a:p>
                      <a:pPr marL="0" marR="0" indent="0" algn="ctr" defTabSz="1043056" rtl="0" eaLnBrk="1" fontAlgn="auto" latinLnBrk="0" hangingPunct="1">
                        <a:lnSpc>
                          <a:spcPct val="100000"/>
                        </a:lnSpc>
                        <a:spcBef>
                          <a:spcPts val="0"/>
                        </a:spcBef>
                        <a:spcAft>
                          <a:spcPts val="0"/>
                        </a:spcAft>
                        <a:buClrTx/>
                        <a:buSzTx/>
                        <a:buFontTx/>
                        <a:buNone/>
                        <a:tabLst/>
                        <a:defRPr/>
                      </a:pPr>
                      <a:r>
                        <a:rPr lang="sr-Latn-CS" sz="1200" b="1" i="0" baseline="0" dirty="0">
                          <a:solidFill>
                            <a:schemeClr val="bg1"/>
                          </a:solidFill>
                        </a:rPr>
                        <a:t>Stratos MAXO</a:t>
                      </a:r>
                      <a:endParaRPr lang="en-GB" sz="1200" b="1" i="0" dirty="0">
                        <a:solidFill>
                          <a:schemeClr val="bg1"/>
                        </a:solidFill>
                      </a:endParaRPr>
                    </a:p>
                  </a:txBody>
                  <a:tcPr marL="91445" marR="91445" anchor="ctr"/>
                </a:tc>
                <a:tc>
                  <a:txBody>
                    <a:bodyPr/>
                    <a:lstStyle/>
                    <a:p>
                      <a:pPr algn="ctr"/>
                      <a:r>
                        <a:rPr lang="sr-Latn-RS" sz="1200" b="1" i="0" dirty="0">
                          <a:solidFill>
                            <a:schemeClr val="bg1"/>
                          </a:solidFill>
                        </a:rPr>
                        <a:t>Atmos GIGA-I</a:t>
                      </a:r>
                    </a:p>
                    <a:p>
                      <a:pPr algn="ctr"/>
                      <a:r>
                        <a:rPr lang="sr-Latn-RS" sz="1200" b="1" i="0" dirty="0">
                          <a:solidFill>
                            <a:schemeClr val="bg1"/>
                          </a:solidFill>
                        </a:rPr>
                        <a:t>IPL </a:t>
                      </a:r>
                      <a:endParaRPr lang="de-DE" sz="1200" b="1" i="0" dirty="0">
                        <a:solidFill>
                          <a:schemeClr val="bg1"/>
                        </a:solidFill>
                      </a:endParaRPr>
                    </a:p>
                  </a:txBody>
                  <a:tcPr marL="91445" marR="9144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CS" sz="1200" b="1" i="0" dirty="0">
                          <a:solidFill>
                            <a:schemeClr val="bg1"/>
                          </a:solidFill>
                        </a:rPr>
                        <a:t>IL-E </a:t>
                      </a:r>
                    </a:p>
                    <a:p>
                      <a:pPr marL="0" marR="0" indent="0" algn="ctr" defTabSz="914400" rtl="0" eaLnBrk="1" fontAlgn="auto" latinLnBrk="0" hangingPunct="1">
                        <a:lnSpc>
                          <a:spcPct val="100000"/>
                        </a:lnSpc>
                        <a:spcBef>
                          <a:spcPts val="0"/>
                        </a:spcBef>
                        <a:spcAft>
                          <a:spcPts val="0"/>
                        </a:spcAft>
                        <a:buClrTx/>
                        <a:buSzTx/>
                        <a:buFontTx/>
                        <a:buNone/>
                        <a:tabLst/>
                        <a:defRPr/>
                      </a:pPr>
                      <a:r>
                        <a:rPr lang="sr-Latn-CS" sz="1200" b="1" i="0" dirty="0">
                          <a:solidFill>
                            <a:schemeClr val="bg1"/>
                          </a:solidFill>
                        </a:rPr>
                        <a:t>IP-E</a:t>
                      </a:r>
                      <a:endParaRPr lang="en-GB" sz="1200" b="1" i="0" dirty="0">
                        <a:solidFill>
                          <a:schemeClr val="bg1"/>
                        </a:solidFill>
                      </a:endParaRPr>
                    </a:p>
                  </a:txBody>
                  <a:tcPr marL="91445" marR="9144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CS" sz="1200" b="1" i="0" dirty="0">
                          <a:solidFill>
                            <a:schemeClr val="bg1"/>
                          </a:solidFill>
                        </a:rPr>
                        <a:t>Stratos  GIGA2.0</a:t>
                      </a:r>
                      <a:endParaRPr lang="en-GB" sz="1200" b="1" i="0" dirty="0">
                        <a:solidFill>
                          <a:schemeClr val="bg1"/>
                        </a:solidFill>
                      </a:endParaRPr>
                    </a:p>
                  </a:txBody>
                  <a:tcPr marL="91445" marR="91445" anchor="ctr"/>
                </a:tc>
                <a:extLst>
                  <a:ext uri="{0D108BD9-81ED-4DB2-BD59-A6C34878D82A}">
                    <a16:rowId xmlns:a16="http://schemas.microsoft.com/office/drawing/2014/main" val="10000"/>
                  </a:ext>
                </a:extLst>
              </a:tr>
              <a:tr h="457200">
                <a:tc>
                  <a:txBody>
                    <a:bodyPr/>
                    <a:lstStyle/>
                    <a:p>
                      <a:r>
                        <a:rPr lang="de-DE" sz="1200" b="0" i="1" dirty="0" err="1"/>
                        <a:t>Q</a:t>
                      </a:r>
                      <a:r>
                        <a:rPr lang="de-DE" sz="1200" b="0" i="1" baseline="-25000" dirty="0" err="1"/>
                        <a:t>max</a:t>
                      </a:r>
                      <a:r>
                        <a:rPr lang="de-DE" sz="1200" b="0" i="1" baseline="-25000" dirty="0"/>
                        <a:t>.</a:t>
                      </a:r>
                      <a:endParaRPr lang="de-DE" sz="1200" b="0" i="1" dirty="0"/>
                    </a:p>
                    <a:p>
                      <a:r>
                        <a:rPr lang="de-DE" sz="1200" b="0" i="1" dirty="0"/>
                        <a:t>m³/h</a:t>
                      </a:r>
                    </a:p>
                  </a:txBody>
                  <a:tcPr marL="91445" marR="91445"/>
                </a:tc>
                <a:tc>
                  <a:txBody>
                    <a:bodyPr/>
                    <a:lstStyle/>
                    <a:p>
                      <a:pPr marL="0" marR="0" indent="0" algn="ctr" defTabSz="1043056" rtl="0" eaLnBrk="1" fontAlgn="auto" latinLnBrk="0" hangingPunct="1">
                        <a:lnSpc>
                          <a:spcPct val="100000"/>
                        </a:lnSpc>
                        <a:spcBef>
                          <a:spcPts val="0"/>
                        </a:spcBef>
                        <a:spcAft>
                          <a:spcPts val="0"/>
                        </a:spcAft>
                        <a:buClrTx/>
                        <a:buSzTx/>
                        <a:buFontTx/>
                        <a:buNone/>
                        <a:tabLst/>
                        <a:defRPr/>
                      </a:pPr>
                      <a:r>
                        <a:rPr lang="sr-Latn-CS" sz="1200" b="0" dirty="0"/>
                        <a:t>4,5</a:t>
                      </a:r>
                      <a:endParaRPr lang="de-DE" sz="1200" b="0" dirty="0"/>
                    </a:p>
                  </a:txBody>
                  <a:tcPr marL="91445" marR="91445" anchor="ctr"/>
                </a:tc>
                <a:tc>
                  <a:txBody>
                    <a:bodyPr/>
                    <a:lstStyle/>
                    <a:p>
                      <a:pPr algn="ctr"/>
                      <a:r>
                        <a:rPr lang="sr-Latn-CS" sz="1200" b="0" dirty="0"/>
                        <a:t>4,8</a:t>
                      </a:r>
                      <a:endParaRPr lang="de-DE" sz="1200" b="0" dirty="0"/>
                    </a:p>
                  </a:txBody>
                  <a:tcPr marL="91445" marR="91445" anchor="ctr"/>
                </a:tc>
                <a:tc>
                  <a:txBody>
                    <a:bodyPr/>
                    <a:lstStyle/>
                    <a:p>
                      <a:pPr algn="ctr"/>
                      <a:r>
                        <a:rPr lang="sr-Latn-CS" sz="1200" b="0" dirty="0"/>
                        <a:t>80</a:t>
                      </a:r>
                      <a:endParaRPr lang="de-DE" sz="1200" b="0" dirty="0"/>
                    </a:p>
                  </a:txBody>
                  <a:tcPr marL="91445" marR="91445" anchor="ctr"/>
                </a:tc>
                <a:tc>
                  <a:txBody>
                    <a:bodyPr/>
                    <a:lstStyle/>
                    <a:p>
                      <a:pPr algn="ctr"/>
                      <a:r>
                        <a:rPr lang="sr-Latn-CS" sz="1200" b="0" dirty="0"/>
                        <a:t>60</a:t>
                      </a:r>
                      <a:endParaRPr lang="de-DE" sz="1200" b="0" dirty="0"/>
                    </a:p>
                  </a:txBody>
                  <a:tcPr marL="91445" marR="91445" anchor="ctr"/>
                </a:tc>
                <a:tc>
                  <a:txBody>
                    <a:bodyPr/>
                    <a:lstStyle/>
                    <a:p>
                      <a:pPr algn="ctr"/>
                      <a:r>
                        <a:rPr lang="sr-Latn-CS" sz="1200" b="0" dirty="0"/>
                        <a:t>73</a:t>
                      </a:r>
                      <a:endParaRPr lang="de-DE" sz="1200" b="0" dirty="0"/>
                    </a:p>
                  </a:txBody>
                  <a:tcPr marL="91445" marR="91445" anchor="ctr"/>
                </a:tc>
                <a:tc>
                  <a:txBody>
                    <a:bodyPr/>
                    <a:lstStyle/>
                    <a:p>
                      <a:pPr algn="ctr"/>
                      <a:r>
                        <a:rPr lang="sr-Latn-CS" sz="1200" b="0" dirty="0"/>
                        <a:t>9</a:t>
                      </a:r>
                      <a:r>
                        <a:rPr lang="de-DE" sz="1200" b="0" dirty="0"/>
                        <a:t>00</a:t>
                      </a:r>
                    </a:p>
                  </a:txBody>
                  <a:tcPr marL="91445" marR="91445" anchor="ctr"/>
                </a:tc>
                <a:tc>
                  <a:txBody>
                    <a:bodyPr/>
                    <a:lstStyle/>
                    <a:p>
                      <a:pPr algn="ctr"/>
                      <a:r>
                        <a:rPr lang="sr-Latn-CS" sz="1200" b="0" dirty="0"/>
                        <a:t>63</a:t>
                      </a:r>
                      <a:r>
                        <a:rPr lang="de-DE" sz="1200" b="0" dirty="0"/>
                        <a:t>0</a:t>
                      </a:r>
                    </a:p>
                  </a:txBody>
                  <a:tcPr marL="91445" marR="91445" anchor="ctr"/>
                </a:tc>
                <a:tc>
                  <a:txBody>
                    <a:bodyPr/>
                    <a:lstStyle/>
                    <a:p>
                      <a:pPr algn="ctr"/>
                      <a:r>
                        <a:rPr lang="sr-Latn-CS" sz="1200" b="0" dirty="0"/>
                        <a:t>220</a:t>
                      </a:r>
                      <a:endParaRPr lang="de-DE" sz="1200" b="0" dirty="0"/>
                    </a:p>
                  </a:txBody>
                  <a:tcPr marL="91445" marR="91445" anchor="ctr"/>
                </a:tc>
                <a:extLst>
                  <a:ext uri="{0D108BD9-81ED-4DB2-BD59-A6C34878D82A}">
                    <a16:rowId xmlns:a16="http://schemas.microsoft.com/office/drawing/2014/main" val="10001"/>
                  </a:ext>
                </a:extLst>
              </a:tr>
              <a:tr h="457200">
                <a:tc>
                  <a:txBody>
                    <a:bodyPr/>
                    <a:lstStyle/>
                    <a:p>
                      <a:r>
                        <a:rPr lang="de-DE" sz="1200" b="0" i="1" dirty="0"/>
                        <a:t>H</a:t>
                      </a:r>
                      <a:r>
                        <a:rPr lang="de-DE" sz="1200" b="0" i="1" baseline="-25000" dirty="0"/>
                        <a:t>max.</a:t>
                      </a:r>
                      <a:r>
                        <a:rPr lang="de-DE" sz="1200" b="0" i="1" baseline="0" dirty="0"/>
                        <a:t> </a:t>
                      </a:r>
                      <a:r>
                        <a:rPr lang="de-DE" sz="1200" b="0" i="1" dirty="0"/>
                        <a:t>m</a:t>
                      </a:r>
                    </a:p>
                  </a:txBody>
                  <a:tcPr marL="91445" marR="91445"/>
                </a:tc>
                <a:tc>
                  <a:txBody>
                    <a:bodyPr/>
                    <a:lstStyle/>
                    <a:p>
                      <a:pPr marL="0" marR="0" indent="0" algn="ctr" defTabSz="1043056" rtl="0" eaLnBrk="1" fontAlgn="auto" latinLnBrk="0" hangingPunct="1">
                        <a:lnSpc>
                          <a:spcPct val="100000"/>
                        </a:lnSpc>
                        <a:spcBef>
                          <a:spcPts val="0"/>
                        </a:spcBef>
                        <a:spcAft>
                          <a:spcPts val="0"/>
                        </a:spcAft>
                        <a:buClrTx/>
                        <a:buSzTx/>
                        <a:buFontTx/>
                        <a:buNone/>
                        <a:tabLst/>
                        <a:defRPr/>
                      </a:pPr>
                      <a:r>
                        <a:rPr lang="sr-Latn-CS" sz="1200" b="0" dirty="0"/>
                        <a:t>7,9</a:t>
                      </a:r>
                      <a:endParaRPr lang="de-DE" sz="1200" b="0" dirty="0"/>
                    </a:p>
                  </a:txBody>
                  <a:tcPr marL="91445" marR="91445" anchor="ctr"/>
                </a:tc>
                <a:tc>
                  <a:txBody>
                    <a:bodyPr/>
                    <a:lstStyle/>
                    <a:p>
                      <a:pPr algn="ctr"/>
                      <a:r>
                        <a:rPr lang="sr-Latn-CS" sz="1200" b="0" dirty="0"/>
                        <a:t>7,5</a:t>
                      </a:r>
                      <a:endParaRPr lang="de-DE" sz="1200" b="0" dirty="0"/>
                    </a:p>
                  </a:txBody>
                  <a:tcPr marL="91445" marR="91445" anchor="ctr"/>
                </a:tc>
                <a:tc>
                  <a:txBody>
                    <a:bodyPr/>
                    <a:lstStyle/>
                    <a:p>
                      <a:pPr algn="ctr"/>
                      <a:r>
                        <a:rPr lang="sr-Latn-CS" sz="1200" b="0" dirty="0"/>
                        <a:t>20</a:t>
                      </a:r>
                      <a:endParaRPr lang="de-DE" sz="1200" b="0" dirty="0"/>
                    </a:p>
                  </a:txBody>
                  <a:tcPr marL="91445" marR="91445" anchor="ctr"/>
                </a:tc>
                <a:tc>
                  <a:txBody>
                    <a:bodyPr/>
                    <a:lstStyle/>
                    <a:p>
                      <a:pPr algn="ctr"/>
                      <a:r>
                        <a:rPr lang="sr-Latn-CS" sz="1200" b="0" dirty="0"/>
                        <a:t>16</a:t>
                      </a:r>
                      <a:endParaRPr lang="de-DE" sz="1200" b="0" dirty="0"/>
                    </a:p>
                  </a:txBody>
                  <a:tcPr marL="91445" marR="91445" anchor="ctr"/>
                </a:tc>
                <a:tc>
                  <a:txBody>
                    <a:bodyPr/>
                    <a:lstStyle/>
                    <a:p>
                      <a:pPr algn="ctr"/>
                      <a:r>
                        <a:rPr lang="sr-Latn-CS" sz="1200" b="0" dirty="0"/>
                        <a:t>16</a:t>
                      </a:r>
                      <a:endParaRPr lang="de-DE" sz="1200" b="0" dirty="0"/>
                    </a:p>
                  </a:txBody>
                  <a:tcPr marL="91445" marR="91445" anchor="ctr"/>
                </a:tc>
                <a:tc>
                  <a:txBody>
                    <a:bodyPr/>
                    <a:lstStyle/>
                    <a:p>
                      <a:pPr algn="ctr"/>
                      <a:r>
                        <a:rPr lang="sr-Latn-CS" sz="1200" b="0" dirty="0"/>
                        <a:t>110</a:t>
                      </a:r>
                      <a:endParaRPr lang="de-DE" sz="1200" b="0" dirty="0"/>
                    </a:p>
                  </a:txBody>
                  <a:tcPr marL="91445" marR="91445" anchor="ctr"/>
                </a:tc>
                <a:tc>
                  <a:txBody>
                    <a:bodyPr/>
                    <a:lstStyle/>
                    <a:p>
                      <a:pPr algn="ctr"/>
                      <a:r>
                        <a:rPr lang="sr-Latn-CS" sz="1200" b="0" dirty="0"/>
                        <a:t>65</a:t>
                      </a:r>
                      <a:endParaRPr lang="de-DE" sz="1200" b="0" dirty="0"/>
                    </a:p>
                  </a:txBody>
                  <a:tcPr marL="91445" marR="91445" anchor="ctr"/>
                </a:tc>
                <a:tc>
                  <a:txBody>
                    <a:bodyPr/>
                    <a:lstStyle/>
                    <a:p>
                      <a:pPr algn="ctr"/>
                      <a:r>
                        <a:rPr lang="sr-Latn-CS" sz="1200" b="0" dirty="0"/>
                        <a:t>42</a:t>
                      </a:r>
                      <a:endParaRPr lang="de-DE" sz="1200" b="0" dirty="0"/>
                    </a:p>
                  </a:txBody>
                  <a:tcPr marL="91445" marR="91445" anchor="ctr"/>
                </a:tc>
                <a:extLst>
                  <a:ext uri="{0D108BD9-81ED-4DB2-BD59-A6C34878D82A}">
                    <a16:rowId xmlns:a16="http://schemas.microsoft.com/office/drawing/2014/main" val="10002"/>
                  </a:ext>
                </a:extLst>
              </a:tr>
            </a:tbl>
          </a:graphicData>
        </a:graphic>
      </p:graphicFrame>
      <p:sp>
        <p:nvSpPr>
          <p:cNvPr id="13" name="Titel 13"/>
          <p:cNvSpPr>
            <a:spLocks noGrp="1"/>
          </p:cNvSpPr>
          <p:nvPr>
            <p:ph type="title"/>
          </p:nvPr>
        </p:nvSpPr>
        <p:spPr>
          <a:xfrm>
            <a:off x="269875" y="944544"/>
            <a:ext cx="10153650" cy="711219"/>
          </a:xfrm>
        </p:spPr>
        <p:txBody>
          <a:bodyPr/>
          <a:lstStyle/>
          <a:p>
            <a:r>
              <a:rPr lang="de-DE" dirty="0">
                <a:solidFill>
                  <a:schemeClr val="tx2"/>
                </a:solidFill>
              </a:rPr>
              <a:t>Wilo re</a:t>
            </a:r>
            <a:r>
              <a:rPr lang="sr-Latn-CS" dirty="0">
                <a:solidFill>
                  <a:schemeClr val="tx2"/>
                </a:solidFill>
              </a:rPr>
              <a:t>šenja u HVAC sistemima</a:t>
            </a:r>
            <a:endParaRPr lang="de-DE" dirty="0">
              <a:solidFill>
                <a:schemeClr val="tx2"/>
              </a:solidFill>
            </a:endParaRPr>
          </a:p>
        </p:txBody>
      </p:sp>
      <p:sp>
        <p:nvSpPr>
          <p:cNvPr id="4" name="AutoShape 11" descr="data:image/jpeg;base64,/9j/4AAQSkZJRgABAQAAAQABAAD/2wCEAAkGBhQSERUUExQVFRUVFx8YGBYYFx4dGBgaGBkXFhcaGBgaGyYfFx0jHBgdHy8gIycpLCwsFh4xNTAqNSYrLCkBCQoKDgwOGA8PGikkHBwsKSwsKSwsLCwsKSwpLCkpKSkpLCksLCwsLCkpKSkpLCwsLCkpLCwpLCksLCwvLCwpLP/AABEIANsA5gMBIgACEQEDEQH/xAAcAAABBQEBAQAAAAAAAAAAAAAAAwQFBgcCAQj/xABGEAABAwIDBAYHBAcHBAMAAAABAAIRAyEEEjEFQVFhBiJxgZGhBxMyQrHB8BRSctEjYoKSstLhFRYkM0Oi8VNjc8IXRIP/xAAaAQEBAQEBAQEAAAAAAAAAAAAAAQIDBQQG/8QALhEBAQACAQMBBQgCAwAAAAAAAAECEQMEITESBSJBUcETYXGBkbHR4VLwFDJC/9oADAMBAAIRAxEAPwDb0IQihCFBdMOkbcFQFRxgOeGZonLIJmO5BNvqACSQBxJhNam2KLdaje6/wWeVdqOxLM1CtTe6dXy8dhAcC0/UKO9TtD72Fd+zUFvFZ2ummu6R0R7xPY0rn+8dM6NqHsb/AFWfGti2NLnCgSLtyh5EzoQ46Ra177k6wXTwx+lw7m8TTc14/dMOHgU3Tsu/94B/06ngPzSbukgH+m/xH5qr7R2nSrNIzVabspyuDXQJvOUdVx7fJU7aGDqxA2g1sb3UHMPe4Snc7NX/AL0N/wClU8W/zJRvSVn3H+X8yxCjsx7XAv2jRI4euePiLKQeQ1808fQy8HVidPFO/wA022MdIKf3X/uj5FKN25SO9w7Wn8lkdLEAuB/tOmzlTDnT4uVywW3qRaAxz6kAAuyOvzJIA803Vi3s2pSOjx32+KXbWadHA94WcbZ6WNaQwYdzyd7i0ATvsSZ5WUZiNoYhvsYV1QbnCqwT3EApunZrqFkuG6S41pEYWq3srMgdxgK2YHpVUbHrAHC0zAI7xZNotyFxQrB7Q5ujgCOw3Xa0BCEIBCEIBCEIBCEIBCEIBCEIBUD010HO2eC0EhtVpdG4Q4AnlJHiFf1zVpBwLXAOaRBBEgg6gg6hB8kUarmGWktI3gwVZNndL8Q0Xdmy8bTccr71re2vQ7gq5LqYdQcfuGWfuO07AQqjj/QpXpyaVRlYfdjK/UaAuy+LleyaMKPT23Xa7wB8+qk63TagfapuPa0f1Xr/AEYbQDZ9X3Z2z2dVxUbW9HmOE/oHeB/lU1F7njOm+Gn2KrTyj+YJ3R6YUHaVK7e2P5lUsX0UxVO76LgB2W8+SY0a8e1Plr3K6jFXHHubVM/b6wBvl6sf7SJ75XFDaYomPtlV4+76pp5xmJJ5KuN2jT1zX7Dbz+aRqYth3jX61V0LqellL79buY0fNA6WUBqa7vD+YKkfa2/eHiknYxvEJpNru7pdhwZ9S8niS3+YpR3pIG6iY3y7+ioBxreK4biAecJ6Yu1x2h6RKwkNptYdbgyO4gaqA/t+vXqN9ZUcRmFpgeGiS2dsWpXr08PT61So4ATIAzXMyJAAkk8itd6MehGnRe2piavrS0yGMBayRxces7yU1Is3WibJEUKX/jb/AAhO141sCBoF6o0EIQgEIQgEIQgEIQgEIQgEIQgEKK2t0lo4c5XEufbqt1E6STYKHxHT0D2aRvxOvZGqmxbUKh4r0hFupa225p+Lrf8ACZ0ul4qD/OeZ3F7fgCFNrpomJxLabS55Aa0SSdwCor/TLhAYNOuBe5DR2WL96jMRj2OIdUdTLdBnZfXSXP8AOLpPFuoVWyQCDaZA8wp6jSzu9KOALb1HGRcerd4HcvnXGU2sr1GsuwPc1pjVk9U3uLQtSfsvCvBD8PETBOWY/EHEm6zHa9IevcGNDRNgJiNPeuVvGsZPeo6sAILRA3cBxtrxXdfDgVDABE8BB8o3/DgmDcK8Os0l3LXyXtelUZd4LZ3HXwN10YN6zQHEDSbdm5TnQrBUKuKDMSJplrieuWQQDHWExfkoDVS/R1+R5qXlosJIuQdS0h3gQpVaVV9GGz3tBZUxLJFiCyo3xyg+aicX6K8O27do02n7tWmQf9r3fBNG9I3utVquy/dDSBItucZ3aybJ5hto0Nz2jtt8Vnu1bFg6C4HBbNcarqr8RXLcoLKRDGA65M8Ek/e8hebg70gsPs0X/tOA+EqhUa7D7JB7CClXvOU5SA7cSJA7gUTa9DpwT/pAftf0XjumL9zGd8n5hUKlisSNG0X9mZp85Cc0tv1W+1h39rS13lYrNlalXml0yPvUwfwu+RHzT2n0spHVr29wPwKoNTpbReMtakI4VKB17QOa7p7UwTwA3K2NPV1nM1M3BN+9TurRqe3qDv8AUA7QR8QnVPFsd7L2nscFmT6GYzTqva3hLX+BLZ8SU7lNq0dCzgbbFMx68M/bjyBXeI6cmg91N9YhzSQQWkwRqJylXZpoiFnH/wAssb+v2MI+YXdL0x0veov7WkfAn5qo0RCb7OxorUqdVoIbUYHgHUBwBE+KEDhNdqY8UaNSq7RjS6OMCw7zbvTpVH0k7SFPDspk/wCY8F34KZDjMbi7IO9BnFalVqOLnk5nOLnvP3nXMbgNBHBeP9Y0w2qYjTttIE31H0VX9o7YNVzpiMxynQ5ZOg0aPPTmjY9eKga0zn6rm7t+nl5qaS1YjjXkCIdxB+v6JjXw9N5l9MzG6PG3L5KdZhAAA2RfcddQ2Prej7JIiNN2k7zJ8PBTa6VYbIaZLXvZHePLRKNw9dvsVz3790XEKytpwMsW7L8fmkqGDL3EuIYwXLnaRMAD4JtNK82jiQQcweRxJNtNJ8o3KOxuw61V5e4Qd9+AVmxW0qLQ0QGtdGmbtkmNO7cu6jvV031ARlAkRBnc2+8EnXgrKliv4XoLWqAGQDOjn3vF4Ps3O+E6d0Aay9fE0ac/r5jA5NnwULjtpvc6XPOaCJmDG8A7xyTDC4Z9ZxDBmIuSdABvJ08VrunZP/2Vs2n7VapVM3awRqDoTrcAbva5JvXZh3H/AAzHMA9rO+ZJmI6oiAuafRtrRL6t/wBQT/udHkFznpUXENJgm0wSYF9BYapPxL4eVMOYuPqZSBpfXinuJxjSybHg4QOVzBk9kKD+3lrrGQd0z8VuMH7KfD6sn2GxL2mz3DvO6EjgocJ4p36gKKkaO2Ko9+e0Ap5T6Qv3tYfEKIZhQd5FuP5rv7GdzvEf1UVOU+kbfeYR2EH8kwrbVzGXsoZZsC1znx3gCe9MHYV3I9h/NJ4imbWOn1vQOMbjqV/V0Q3nmIPg0gfFRuH2g97Bme466kneRxXdVhg28/ySGFwbg0CONzzMouyoqXsvcTiXVHl73FznGS4mSSZ1KUbhOLvAJRmGA59qBln4XStNhO4/XanhaAuALorfOi7YwWGH/ZZ/AF6l9j0smHot+7SYPBoC9WWjtZN6U8Q+rWqMZf1bGsgRMumq43NrZRzjktZWM4nGirUrVCTFWq4gzoMxDbi4GUN81KM6aCCQLxa2/Xj9aqc6J4fNWzOb1WAzu1BETutKe47o0TULm5BLrtEuYJN4MacFN7LwgosblAsYvq4xJPkfAc1beySFKLS51iIFzeRczYjXUeHi6DRe5PWO6IgkWskMVVBaQNWAOtIiSQDw3Hw5LvCExe54TuMHQDv71htxXqnNlaN8X5yI7L681UemW1zmFIOMh8mCcogDTj1pE7gBzm51Q0PaTMlw0nmdPoWCz/pjs5zKxqXIc5wJjR0zGvAyFcfLOXgyqYiZN9b6azqeZ4qbw+OP2LIb9cwRwbDtd4l2nJQFPDl0ZZLnHTjwA+u1WHaFAUKYZIlgAdG8ulzgL8wOxbrEU7FVJceWikNl1n02kNsagB5kAnfuvBUfkJdHEqd2XSHrDF8vLUAW8YCtSONt7W6oY1jGwdQBJ3X8FEYtuYNdcy2O/XzS22bP0+tF3s4OaLiRw33utSOeeeOHfKjCiKB1AkxN4tf5qNJkwrJW2ZWrABtMtaby61uSj24NrDrfirquf2/HvWzvZ4gBSeayi8JVbxHj+akp6pjgfgpY6zKXw7pGw7B8Eq164peyOwfBdystFabkniXXHYvWFc4l1x2fNFJEoXK9RQ4rzOgpOEHReusOJMcSB4mE3fUA3qz+j7YAxeKhzi1tICobSXZXthvKePJKs8txa2BHCyF6hZaM9s4v1WHrVPuU3O/daSsMpNDaQGhDdJMl1vBa56Q8Rk2biDxaG/vva34FYi/GuA6wPfysIPDcobTpri8uJO4HQ30PfvKQx23HNpPgGYAkjNlLCZkRYQN+8qObjibA3Bka9+v1qvP7QsQSIOoyiDrqDv3diaTZXDbWeHzNiHDLMHqkCXEREvJ7pTwbYqMNSWg5Y9l0CZddznDSBPKQCo/14dLvVtAdYlpgugyM17jiV67DUnN6oc0TMAkiesQINtZt8dEFgw+03PdcxoTm16zQQALSBmAg8BrKVxdJr2FlQNiOsACRIjKdQQYOvNRFKtlMEOJMyTAImRF+WWPop66sCIMg2B8QZga+KyrzZGzKdMHJGYTBdNjxg2ANuJ4qu9I8QTTaTq97nW4OuLHl8FOuqhrXCZJYRuiLj5hVfpEes1vBo/O/itTyl8I7Z9H9IDuAJ8BZTOy6ByvMTNhziXcZ3DuKjcBT6tQ9jfGT/wCqsOy2Rh3vkggOjjeIsd1o/aK1akVLaDwXu4KTY4uyyIytDR2Ak3/ejsAUJVMk81YqbARY3G78j9d67YR5HX53Uk+JSjtF9MQ0927wUXUbJUgxkpzR2Rm9m/h8NV0ryseTXZB/Z1yaSsVXo/UHDv6v8UJlX2W9vtMcBxi3im3X7SzyR2UXSbmI0m2qlPWHkmmBpRPd806T0x8/J1PJM/dys/N0KvLzSWKqRcAkJReOp5rcVzywvwep0/tLj9EnJbv56MTjOS8+3ngpensgbx4n8k5wmCbmENBG/d56rPpd8vaOE7Yy1ANfUdoPAJQYCo7W3f8AktHrYdj8lCnhS2o4WzWJB0NxMWNydyYY/o1XoAufSIb94Q5o7S0mO+FJpOXqeb/xO35/0qmzth56jGzGZwbIGkkD5raOi/QmlgS5zHve5zcpLoiJmwAt4lZ/sVk4ij/5GfxBbEs5Po6Llz5Mbc6EIQsvvVD0rPjZr+dSmP8AeD8liOIqiBeSOegW0elx8YAc6zPLMfksS9Y11w0d4JnfzjujVIldMxToteNd66OJtJzCBwB32/PvSTWGdQBvvNo3feELrC18oc2JJ5wO/wAfJVkvRr62Mi+t+YiLX48ErTxzpkXIFwTBty+tExDS4uN3EAX0PPt3DnK7ZTOWbdmsi+/emjaR+1gi0m95EWN9dZnclsPXJEand1tQBcAH6uodrjbdFpBN99uSVo4jK6ZFuWpvrbeppdpF9c5HXIzRp2iLKH2279MeAt4WUgwkua4aFwE85teeO9Q+1apNRxOuvjdIU7wzQKE7zV8gw/mn/rmjD1AdWtaAQ7e6SbbxAjfBIUQx36Ng/EZ7wE8xToouuJkDnAH9fJDfZAinJjWdOPJTtHf4KKwgGcE6C/hp5wpzC0eoOJJPdYD5r6MHhe0L4KUaasGyMKmWz9mudcCey/wVowGCyi4juUzyfB0/FcsvVTimyBASVXBNd7jfCD4tgp3lRkXB6txlmkJX6P03bi3sNvB0nzTSp0XPu1B+00jzEqyFiPVrpM7Hz5dNx5eYqFXo/Wb7od+FwPlM+Sb08M5rxma5t94I+Ku5pqJ2/iMjY7/k0eMnuW5yW9nzcnSYYT1S3sh3B1R4pUwS5xi3PctX6MdEWYZrXPAdVjXcz8PP9ZV/0YdHuqcS8XMhk+bvl4q9vx9MGC9s8AZPgLrnnl8Hqez+lkn2ufm+PuhbKJnegiU3OO4MeRxIyj/eWqA2h08w9L2q9Btp6rnVTuGlNsTce9vC5vWQ/S7o/wDZ3tr0RlaXCw0Y+ZBHAE7tx7bXjZ2NFakyoNHtB7OI7jbuVOw/SqjtCqcG19Ql9Jz5DWNYAIje54MkHUJ76PsaTTqUXa03T2ZpkdzgfFa8x8mOM4+XU8ZfvFsQhCj61L9LbJ2f/wDqzzDh81ieGDct5ga3iNbHee7gVvPpJoZtnVf1Sx3g9o+BWJv2e4dZrsp38TpqOPP/AJSJUbWExEXFtwJk7vH6sum4ZxEmI+rmfq6ejDyDnF+XZpyjguaoixg8ZmY57grtk3ZIDiIiNIsQYnmuA8gRpviDA3+KXexwB3NN452uBuRSo9a5vFpPD46oGpaewm31xXbSbzobEgWNz2cEu1sk5iAd3Vt2RaLXSD2iN19eRHdwhVC9F8wJsCDdvLfqozaDpefrcpBlgD8+PJRm0LOI5oUsG2bfd8ynOK/yo/Wv36/BNQJDewdm8H4pxiiCzna/HVQvgwo69qn6Bs3sVfYesFP4U2HYu+DwfaPmfgdsdGlk9obZrM0qO7CZHgZTELpdNSvFmeWPirBhOklcg/oxUA1IYZEzHs9h3bk7p9K6ej6b2nkQfIwVEbHawloq/wCWa9MOgwYIqAkEaRM9yuGI6BvaGj7Q4Q9/rA6Htp0h6w03ZTxDADzPJc8pjPL0uC9RnjvC7/T6/wAmVLbWHdpUjk5pHnon1GHew5rvwuB+Cr7ujlQsa8touzUTXOrC2mCILohoJBkC+h4JrV6P1G0hWdRr06ZE57OEHQkdUtHMrPonwrrOo5cf+2P7z+YtZpHgVUdpk16zWD3nQOz2W/M964G1K1IgNrPLSARJMQROhmFJdDaHrdo0+DTm/dGYJ6fT3Yy5p1Fx45NbslabhtkU6TGUw1rsoAAe4kTvhpkCTwjVSVCnlEdUfhEBKQhcH6eSSahttIH1NSNcjv4Ssp6LdAmYjDU6tR4ALSYLb2eW3DnkAWn2eGui1yq4AdYgDmVBbB2Y3C0G088hjYlrMou9zpk9sapVI9GOhuHwby6kHZstyTbrXMBrWt8rJPoxSy43GDg7+JznfNTtPEiZAi2rj8NZUR0bdOLxh/WaP4h8lY48k9/D8fpVkQhCOyJ6WYb1mCxDf+04jtaMw8wsYr4WwMTJF80cN28/mt7qUw4EHQiD2GxWTUNm5WwdWnIbgSWEtdHhopRW3bNJIIgC2pJaIPIjj56JCpskluhkXmCBPEjffgrZ9k5EX1b2buA3RCbO2aRxMXADr67ha3Yps0rLMDM3eDpDSDy0PyN0mdn5BB4x929774Ov1dWits7JeNYnlJtE+07mkjsoO1bF+NxOvVPPd2q7TSt+pdcACNCde2b2P5c0kcKSRpY6CI5DnPzVodss6ECIi5mBPD5LxuziJtutAA4ps0reJwZawl0Dl8N2llAbSb1u0A+Sum1ME5tJ/VMb5Ekg23/LmqbjTOU8QFYzk4pts2eFr8CpHGGWnhlBUXSNhy+UlS+KNo0BZ8BpPbNlpPgh2O6w+tVM4KpYeHzUK8wR2qYos1jQ3XbB4ntCeEpSaD7wHbPyTpmy3u9jK/8AC4E/uzPko2ibJdhXR4faeYehuRpZVY9suDp0IgEaOF/a4hSg6RVSKv8AiJ9ewMf6xhBLWggAFmaLEieZTbA7QqNEB7o4Tbw0Tk4trvbpU3c8gB8WwVm35vq4+093LX+/dfolG9JPWCs2rRDxWYxn6Cq0FrKejWtILoJJJnjCcnpJQzOr1XVm1XUPVOwxYcjzlyyCbBu+De574I4HDv8Adez8LpHg4H4pense36LFED7rwQPIkeSz7r6pnzfDV/T+vnUDi9W/gZ/A1WT0bu/xxNvYdqY3BMMV0brnM8ljw0SS1w0aPugCLDhuSvQLE+r2g2feBHi23mrnZcezh0+GWHUY3Ka3WtvxDpAEEbyLwh1Fxi7uckCb/q8uW9NMbizMkBojR7rxxyNLvguqNRzzBc4DiGFo5CXWPD2V8j9cXqYRvvFreyxvfjfvCBWpCxfpaCY7IFpXNDDUnEgOzka9b4hsDdwVSw2z8T9qxJyVBTIcxmY5aZ/TMLcg/wDG114jtQWTCOeKjnw4sh0QIHtAg9bKPZAHItJvmKZdCwX+vr7qtW3YJP8A7eS52hiHYbAZHXqu/RjW5eSSRNzYnvU5sjA+posp/dbftN3eZK1PDjfe5ZP8fqdoQhHYKg7c2bGIqi93Cq3SD6wCf9zXK/KrdOKTmtbVYJMOYfAvYe4h37ylFeY0SWnLNyd8bxPGx38AvWPaSIMzcWggG4iTax0hZXg69T1xdJDwZmYM9ut+K0Do/tX7TapAe3ePeGk62I071LCU8rtDQDeCQ0NG9ziGiHG9pJM7hySmFqB7WlrgQLACI8Im0afDcz2wwuq0GN167hBIuGtZE7v8yf2U0wW0XCsM4y6CpyygRUP3TPVJ003XRU59nAuBz1JOmt7Tu7+4+NwsadvHWRv8fglK9V2UOAJHPeJ1toDbwOq7q1WABz3NaBuJA7L67tyiorbWCz4eo22YNJHhNuGiy3EtGWRqCR8wtioNJc6+Zp5zB5btCOWiybG0YfUYRGV0eBhaxYyRlHTsM/Xgpis/NSpHeBDu8zJ/ePgogWJUrSrzhi0zLXZgY5ZXfBvgtsRFVmXjmrFhsOI4yO5QeIN83G6mNobQpUKrmsLS2GyGiAH5G54EmBmkRO5dcK8rr+K5Yy4un0yw8QuqdYHeox+13P3ho4C58V1UxbSL2PEfMf1XTbyL0+Xi+VgoVk7Y9U8bXaLSe0BP8NtM+6767CpuVf8Aj8uHfV0tNNyc0nqBw+1Hb2g+SseCwT6jZAjtKxl28uvFvK6hzRqKuPecPiWvHuOBB5C48vgrG3BPbq09yjNv4PMGu3+yfi35jvWcbHTmxy9O/jGsUP8AENbVY/K17BBa0ZheT1jPCIjiucdg6VMOq1JdllxLnOgDUmBYAATYbln3QPpl9nPqK05JtxafmOX0dMJZXp9VzXMdwgggiCCNLgxBXO46r3em6jHmwlnn4xWXdNaQH6FoOa4DWhua+gJklx0HUu4tG9Wui/qgnhcpr9kpUgSYaN9w0c7NgHwVY2nt9+Lf9lwg6ps9+4NGvYPrkZI6cvLjhPvvifMpRxP23HtIvRw9xwLtx7zHc3tVxTHY+yGYamKbO0ne47yU+VqcWFxm8vN70IQhR2CZbZ2f6+g+nY5hadJFxPKdeRKeoQfPlfZBpucRTLZc4idwG4OGtotqCDaV7hMcadRrhbrXO8zYjzK0zpV0bqB7qlKmarHnM5ggkOIv1Sbgm9ry5ypH2SlTfmq0HscDIDmOABmdCQDHD46KGk7icN62HEGJBaRYtMQY3/8AKhae0pI6xAcSwte0gNHWz5spMnNIMC5uU/p7VBOoLD72hHfyMg9u5N8Vs6mWudJBc8PkQS0ggkg6w7eJUEzg6+VlMPgnLEtJLS33YnWx118VnnpBxDziy2TlEZRuggactVe6eKZkaB7AFiQTxvfWxg9igekmzW4ktc0gPaIMXkC7TESSDu1IJi8Kzyl7w02BtZ1ANaZLY6zZtcbt0qO6V4cNxOYezVaHcP1TqBvCWpEABruEm50FiY0mUbWf63DucAQaNS3HK4DXvE96qVV67IPen+yXS8sJjMMp0iO/gYPcEjWbmE8v6FctmxAuOHEb/ILTIr0CJYdWEi3CeP1qmhwjb281K1nZ3l1m5hcG1+PPim+Vo3l3YI8z+SqGrWgbh4Ibgw6+Uns7PzT1jtcjAOZEnxNvBcUC55cS6ZMCTA0EhDRvh9ly4iCY8NJ+u1PxhWi7ntbG4dY+DbDvO5TGy+g+Kr+wx5ad8ENP7Rhp8Vbdnehd5M1qoaOAu78vNZ21MWfUsTSp+z61x4l4YPASfNXr0dOxWLxF7YamOuS3UwcrWudJLpub2A5hXbZvo0wVGP0ZeRvcfyVnoUGsaGsaGtGgAgeAU2eiIx/R1vuuI7b/AJJpiOjZcCCGPB3H+qsKELhjWW7e9HtQdak1xH3dXDsPvDkb9qgsDh8YDlpF5PDK7MO0AStvQteqvhy9n4XL1Y3TL8L0Ox9ePXPLW8C6PhLlfdgbAZhaeVt3H2nRr2cAOCk0KW7fTxdNhx3c7350IQhR9AQhCAQhCATfH4hjGE1Iy8CJnlG9OFn3pI6RfZ8RQY//AC3MJMbjmieeiga7edhqk5aNOkD7zTkJ7cpDfIquVNm0/wDTxRHLMxw+RXe0tn0MYGud1gB1XNf4jh5KL/uThxeXnlmHxyjckKd1tmYgDqPpu8Wzw4jzTOo6uyXPokRqWEOBHE3kdqkMBhaeHBbTB61zLidLaTbekNr7SaabmkgAgiM1/JNppGt2/SeZeGuPE2PeWkT38uCd08UxzXMYA1jgQY3FwiTv/wCOSoNR0OMJWhjcvuz3n5LemNpenRMuadRp8F67DBtycvaYTJ+2mxZrp4l8/JMMRjM27vmSroSVTE02+9m5D89ydbMotqk9YMgTpnN+N+r4FVpd06paZaSDyKaRe6ezaEdaanMud2WiFK7Ix1PDkGlkpu4gifEmT2FZv/aLiMrocCZg8eMiE92Zh6dQmQW5RJJdY8gIkngs6a22/ZXpAd/qRUbxFneIsVdNn7RZWZnpmR5g8CNxXzpsfDUqTs7CSb6mPEQPMc1pfo32mX4hzGmW5SXcBplHb/VRqNJQhCKEIQgEIQgEIQgEIQgEIQgEIQgFlfps2a8mhWDSWAFjiB7JJkTwm/gtUSeIw7ajSx7Q5rhBaRII5hB80bOouBljnMPL6+rqT+01QCHVLkW6rXHv0vppxWi7d9E7XEuwrwyfcf7Pc4Akd4Kpe0ugePpG9Bzxxpw/yF/JXyyhauJc7Wo3mCXN+RHmmD88HQ9jm7+w8kti8DUYYqMew/rNLf4gmjmq6Z2jMRhnzdp8EgWkKZa3uTujXeBZxA7TB+vkqisyuVaa1R5Mkk23pDL+aCvNpk7kvSwL3aAqwMC7BRUKzYbyCZaI3Tc9lrqQ6tJukgagG7iba+fcnL3KQ2Z0XxVYg06FVw45SG/vGB5qKaYfCyYki94+rFaj6M8FlccohoaZ7Tx5nXuTPo/6KKlnYl4YPuM6zu92g7pWjbP2dToMDKbQ1o8TzJ3lZahyhCEUIQhAIQhAIQhAIQhAIQhAIQhAIQhAIQhB45s2NwozE9F8JU9vDUHczTbPjEqUQgrdX0cbPd/9Zg/C57f4XBNneizZ+6k9vZVqfNytqE2mlMf6JMCd1YdlU/OVy30R4Ebqx7ah+QV1Qrs1FUpei/AD/Sce2q/5OCeUOgeBZphqZ/FLv4iVPoUDTC7Jo0v8ulTZ+FjR8AnaEIoQhCAQhCAQhCAQhCAQhCAQhCAQhC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3" descr="data:image/jpeg;base64,/9j/4AAQSkZJRgABAQAAAQABAAD/2wCEAAkGBhQSERUUExQVFRUVFx8YGBYYFx4dGBgaGBkXFhcaGBgaGyYfFx0jHBgdHy8gIycpLCwsFh4xNTAqNSYrLCkBCQoKDgwOGA8PGikkHBwsKSwsKSwsLCwsKSwpLCkpKSkpLCksLCwsLCkpKSkpLCwsLCkpLCwpLCksLCwvLCwpLP/AABEIANsA5gMBIgACEQEDEQH/xAAcAAABBQEBAQAAAAAAAAAAAAAAAwQFBgcCAQj/xABGEAABAwIDBAYHBAcHBAMAAAABAAIRAyEEEjEFQVFhBiJxgZGhBxMyQrHB8BRSctEjYoKSstLhFRYkM0Oi8VNjc8IXRIP/xAAaAQEBAQEBAQEAAAAAAAAAAAAAAQIDBQQG/8QALhEBAQACAQMBBQgCAwAAAAAAAAECEQMEITESBSJBUcETYXGBkbHR4VLwFDJC/9oADAMBAAIRAxEAPwDb0IQihCFBdMOkbcFQFRxgOeGZonLIJmO5BNvqACSQBxJhNam2KLdaje6/wWeVdqOxLM1CtTe6dXy8dhAcC0/UKO9TtD72Fd+zUFvFZ2ummu6R0R7xPY0rn+8dM6NqHsb/AFWfGti2NLnCgSLtyh5EzoQ46Ra177k6wXTwx+lw7m8TTc14/dMOHgU3Tsu/94B/06ngPzSbukgH+m/xH5qr7R2nSrNIzVabspyuDXQJvOUdVx7fJU7aGDqxA2g1sb3UHMPe4Snc7NX/AL0N/wClU8W/zJRvSVn3H+X8yxCjsx7XAv2jRI4euePiLKQeQ1808fQy8HVidPFO/wA022MdIKf3X/uj5FKN25SO9w7Wn8lkdLEAuB/tOmzlTDnT4uVywW3qRaAxz6kAAuyOvzJIA803Vi3s2pSOjx32+KXbWadHA94WcbZ6WNaQwYdzyd7i0ATvsSZ5WUZiNoYhvsYV1QbnCqwT3EApunZrqFkuG6S41pEYWq3srMgdxgK2YHpVUbHrAHC0zAI7xZNotyFxQrB7Q5ujgCOw3Xa0BCEIBCEIBCEIBCEIBCEIBCEIBUD010HO2eC0EhtVpdG4Q4AnlJHiFf1zVpBwLXAOaRBBEgg6gg6hB8kUarmGWktI3gwVZNndL8Q0Xdmy8bTccr71re2vQ7gq5LqYdQcfuGWfuO07AQqjj/QpXpyaVRlYfdjK/UaAuy+LleyaMKPT23Xa7wB8+qk63TagfapuPa0f1Xr/AEYbQDZ9X3Z2z2dVxUbW9HmOE/oHeB/lU1F7njOm+Gn2KrTyj+YJ3R6YUHaVK7e2P5lUsX0UxVO76LgB2W8+SY0a8e1Plr3K6jFXHHubVM/b6wBvl6sf7SJ75XFDaYomPtlV4+76pp5xmJJ5KuN2jT1zX7Dbz+aRqYth3jX61V0LqellL79buY0fNA6WUBqa7vD+YKkfa2/eHiknYxvEJpNru7pdhwZ9S8niS3+YpR3pIG6iY3y7+ioBxreK4biAecJ6Yu1x2h6RKwkNptYdbgyO4gaqA/t+vXqN9ZUcRmFpgeGiS2dsWpXr08PT61So4ATIAzXMyJAAkk8itd6MehGnRe2piavrS0yGMBayRxces7yU1Is3WibJEUKX/jb/AAhO141sCBoF6o0EIQgEIQgEIQgEIQgEIQgEIQgEKK2t0lo4c5XEufbqt1E6STYKHxHT0D2aRvxOvZGqmxbUKh4r0hFupa225p+Lrf8ACZ0ul4qD/OeZ3F7fgCFNrpomJxLabS55Aa0SSdwCor/TLhAYNOuBe5DR2WL96jMRj2OIdUdTLdBnZfXSXP8AOLpPFuoVWyQCDaZA8wp6jSzu9KOALb1HGRcerd4HcvnXGU2sr1GsuwPc1pjVk9U3uLQtSfsvCvBD8PETBOWY/EHEm6zHa9IevcGNDRNgJiNPeuVvGsZPeo6sAILRA3cBxtrxXdfDgVDABE8BB8o3/DgmDcK8Os0l3LXyXtelUZd4LZ3HXwN10YN6zQHEDSbdm5TnQrBUKuKDMSJplrieuWQQDHWExfkoDVS/R1+R5qXlosJIuQdS0h3gQpVaVV9GGz3tBZUxLJFiCyo3xyg+aicX6K8O27do02n7tWmQf9r3fBNG9I3utVquy/dDSBItucZ3aybJ5hto0Nz2jtt8Vnu1bFg6C4HBbNcarqr8RXLcoLKRDGA65M8Ek/e8hebg70gsPs0X/tOA+EqhUa7D7JB7CClXvOU5SA7cSJA7gUTa9DpwT/pAftf0XjumL9zGd8n5hUKlisSNG0X9mZp85Cc0tv1W+1h39rS13lYrNlalXml0yPvUwfwu+RHzT2n0spHVr29wPwKoNTpbReMtakI4VKB17QOa7p7UwTwA3K2NPV1nM1M3BN+9TurRqe3qDv8AUA7QR8QnVPFsd7L2nscFmT6GYzTqva3hLX+BLZ8SU7lNq0dCzgbbFMx68M/bjyBXeI6cmg91N9YhzSQQWkwRqJylXZpoiFnH/wAssb+v2MI+YXdL0x0veov7WkfAn5qo0RCb7OxorUqdVoIbUYHgHUBwBE+KEDhNdqY8UaNSq7RjS6OMCw7zbvTpVH0k7SFPDspk/wCY8F34KZDjMbi7IO9BnFalVqOLnk5nOLnvP3nXMbgNBHBeP9Y0w2qYjTttIE31H0VX9o7YNVzpiMxynQ5ZOg0aPPTmjY9eKga0zn6rm7t+nl5qaS1YjjXkCIdxB+v6JjXw9N5l9MzG6PG3L5KdZhAAA2RfcddQ2Prej7JIiNN2k7zJ8PBTa6VYbIaZLXvZHePLRKNw9dvsVz3790XEKytpwMsW7L8fmkqGDL3EuIYwXLnaRMAD4JtNK82jiQQcweRxJNtNJ8o3KOxuw61V5e4Qd9+AVmxW0qLQ0QGtdGmbtkmNO7cu6jvV031ARlAkRBnc2+8EnXgrKliv4XoLWqAGQDOjn3vF4Ps3O+E6d0Aay9fE0ac/r5jA5NnwULjtpvc6XPOaCJmDG8A7xyTDC4Z9ZxDBmIuSdABvJ08VrunZP/2Vs2n7VapVM3awRqDoTrcAbva5JvXZh3H/AAzHMA9rO+ZJmI6oiAuafRtrRL6t/wBQT/udHkFznpUXENJgm0wSYF9BYapPxL4eVMOYuPqZSBpfXinuJxjSybHg4QOVzBk9kKD+3lrrGQd0z8VuMH7KfD6sn2GxL2mz3DvO6EjgocJ4p36gKKkaO2Ko9+e0Ap5T6Qv3tYfEKIZhQd5FuP5rv7GdzvEf1UVOU+kbfeYR2EH8kwrbVzGXsoZZsC1znx3gCe9MHYV3I9h/NJ4imbWOn1vQOMbjqV/V0Q3nmIPg0gfFRuH2g97Bme466kneRxXdVhg28/ySGFwbg0CONzzMouyoqXsvcTiXVHl73FznGS4mSSZ1KUbhOLvAJRmGA59qBln4XStNhO4/XanhaAuALorfOi7YwWGH/ZZ/AF6l9j0smHot+7SYPBoC9WWjtZN6U8Q+rWqMZf1bGsgRMumq43NrZRzjktZWM4nGirUrVCTFWq4gzoMxDbi4GUN81KM6aCCQLxa2/Xj9aqc6J4fNWzOb1WAzu1BETutKe47o0TULm5BLrtEuYJN4MacFN7LwgosblAsYvq4xJPkfAc1beySFKLS51iIFzeRczYjXUeHi6DRe5PWO6IgkWskMVVBaQNWAOtIiSQDw3Hw5LvCExe54TuMHQDv71htxXqnNlaN8X5yI7L681UemW1zmFIOMh8mCcogDTj1pE7gBzm51Q0PaTMlw0nmdPoWCz/pjs5zKxqXIc5wJjR0zGvAyFcfLOXgyqYiZN9b6azqeZ4qbw+OP2LIb9cwRwbDtd4l2nJQFPDl0ZZLnHTjwA+u1WHaFAUKYZIlgAdG8ulzgL8wOxbrEU7FVJceWikNl1n02kNsagB5kAnfuvBUfkJdHEqd2XSHrDF8vLUAW8YCtSONt7W6oY1jGwdQBJ3X8FEYtuYNdcy2O/XzS22bP0+tF3s4OaLiRw33utSOeeeOHfKjCiKB1AkxN4tf5qNJkwrJW2ZWrABtMtaby61uSj24NrDrfirquf2/HvWzvZ4gBSeayi8JVbxHj+akp6pjgfgpY6zKXw7pGw7B8Eq164peyOwfBdystFabkniXXHYvWFc4l1x2fNFJEoXK9RQ4rzOgpOEHReusOJMcSB4mE3fUA3qz+j7YAxeKhzi1tICobSXZXthvKePJKs8txa2BHCyF6hZaM9s4v1WHrVPuU3O/daSsMpNDaQGhDdJMl1vBa56Q8Rk2biDxaG/vva34FYi/GuA6wPfysIPDcobTpri8uJO4HQ30PfvKQx23HNpPgGYAkjNlLCZkRYQN+8qObjibA3Bka9+v1qvP7QsQSIOoyiDrqDv3diaTZXDbWeHzNiHDLMHqkCXEREvJ7pTwbYqMNSWg5Y9l0CZddznDSBPKQCo/14dLvVtAdYlpgugyM17jiV67DUnN6oc0TMAkiesQINtZt8dEFgw+03PdcxoTm16zQQALSBmAg8BrKVxdJr2FlQNiOsACRIjKdQQYOvNRFKtlMEOJMyTAImRF+WWPop66sCIMg2B8QZga+KyrzZGzKdMHJGYTBdNjxg2ANuJ4qu9I8QTTaTq97nW4OuLHl8FOuqhrXCZJYRuiLj5hVfpEes1vBo/O/itTyl8I7Z9H9IDuAJ8BZTOy6ByvMTNhziXcZ3DuKjcBT6tQ9jfGT/wCqsOy2Rh3vkggOjjeIsd1o/aK1akVLaDwXu4KTY4uyyIytDR2Ak3/ejsAUJVMk81YqbARY3G78j9d67YR5HX53Uk+JSjtF9MQ0927wUXUbJUgxkpzR2Rm9m/h8NV0ryseTXZB/Z1yaSsVXo/UHDv6v8UJlX2W9vtMcBxi3im3X7SzyR2UXSbmI0m2qlPWHkmmBpRPd806T0x8/J1PJM/dys/N0KvLzSWKqRcAkJReOp5rcVzywvwep0/tLj9EnJbv56MTjOS8+3ngpensgbx4n8k5wmCbmENBG/d56rPpd8vaOE7Yy1ANfUdoPAJQYCo7W3f8AktHrYdj8lCnhS2o4WzWJB0NxMWNydyYY/o1XoAufSIb94Q5o7S0mO+FJpOXqeb/xO35/0qmzth56jGzGZwbIGkkD5raOi/QmlgS5zHve5zcpLoiJmwAt4lZ/sVk4ij/5GfxBbEs5Po6Llz5Mbc6EIQsvvVD0rPjZr+dSmP8AeD8liOIqiBeSOegW0elx8YAc6zPLMfksS9Y11w0d4JnfzjujVIldMxToteNd66OJtJzCBwB32/PvSTWGdQBvvNo3feELrC18oc2JJ5wO/wAfJVkvRr62Mi+t+YiLX48ErTxzpkXIFwTBty+tExDS4uN3EAX0PPt3DnK7ZTOWbdmsi+/emjaR+1gi0m95EWN9dZnclsPXJEand1tQBcAH6uodrjbdFpBN99uSVo4jK6ZFuWpvrbeppdpF9c5HXIzRp2iLKH2279MeAt4WUgwkua4aFwE85teeO9Q+1apNRxOuvjdIU7wzQKE7zV8gw/mn/rmjD1AdWtaAQ7e6SbbxAjfBIUQx36Ng/EZ7wE8xToouuJkDnAH9fJDfZAinJjWdOPJTtHf4KKwgGcE6C/hp5wpzC0eoOJJPdYD5r6MHhe0L4KUaasGyMKmWz9mudcCey/wVowGCyi4juUzyfB0/FcsvVTimyBASVXBNd7jfCD4tgp3lRkXB6txlmkJX6P03bi3sNvB0nzTSp0XPu1B+00jzEqyFiPVrpM7Hz5dNx5eYqFXo/Wb7od+FwPlM+Sb08M5rxma5t94I+Ku5pqJ2/iMjY7/k0eMnuW5yW9nzcnSYYT1S3sh3B1R4pUwS5xi3PctX6MdEWYZrXPAdVjXcz8PP9ZV/0YdHuqcS8XMhk+bvl4q9vx9MGC9s8AZPgLrnnl8Hqez+lkn2ufm+PuhbKJnegiU3OO4MeRxIyj/eWqA2h08w9L2q9Btp6rnVTuGlNsTce9vC5vWQ/S7o/wDZ3tr0RlaXCw0Y+ZBHAE7tx7bXjZ2NFakyoNHtB7OI7jbuVOw/SqjtCqcG19Ql9Jz5DWNYAIje54MkHUJ76PsaTTqUXa03T2ZpkdzgfFa8x8mOM4+XU8ZfvFsQhCj61L9LbJ2f/wDqzzDh81ieGDct5ga3iNbHee7gVvPpJoZtnVf1Sx3g9o+BWJv2e4dZrsp38TpqOPP/AJSJUbWExEXFtwJk7vH6sum4ZxEmI+rmfq6ejDyDnF+XZpyjguaoixg8ZmY57grtk3ZIDiIiNIsQYnmuA8gRpviDA3+KXexwB3NN452uBuRSo9a5vFpPD46oGpaewm31xXbSbzobEgWNz2cEu1sk5iAd3Vt2RaLXSD2iN19eRHdwhVC9F8wJsCDdvLfqozaDpefrcpBlgD8+PJRm0LOI5oUsG2bfd8ynOK/yo/Wv36/BNQJDewdm8H4pxiiCzna/HVQvgwo69qn6Bs3sVfYesFP4U2HYu+DwfaPmfgdsdGlk9obZrM0qO7CZHgZTELpdNSvFmeWPirBhOklcg/oxUA1IYZEzHs9h3bk7p9K6ej6b2nkQfIwVEbHawloq/wCWa9MOgwYIqAkEaRM9yuGI6BvaGj7Q4Q9/rA6Htp0h6w03ZTxDADzPJc8pjPL0uC9RnjvC7/T6/wAmVLbWHdpUjk5pHnon1GHew5rvwuB+Cr7ujlQsa8touzUTXOrC2mCILohoJBkC+h4JrV6P1G0hWdRr06ZE57OEHQkdUtHMrPonwrrOo5cf+2P7z+YtZpHgVUdpk16zWD3nQOz2W/M964G1K1IgNrPLSARJMQROhmFJdDaHrdo0+DTm/dGYJ6fT3Yy5p1Fx45NbslabhtkU6TGUw1rsoAAe4kTvhpkCTwjVSVCnlEdUfhEBKQhcH6eSSahttIH1NSNcjv4Ssp6LdAmYjDU6tR4ALSYLb2eW3DnkAWn2eGui1yq4AdYgDmVBbB2Y3C0G088hjYlrMou9zpk9sapVI9GOhuHwby6kHZstyTbrXMBrWt8rJPoxSy43GDg7+JznfNTtPEiZAi2rj8NZUR0bdOLxh/WaP4h8lY48k9/D8fpVkQhCOyJ6WYb1mCxDf+04jtaMw8wsYr4WwMTJF80cN28/mt7qUw4EHQiD2GxWTUNm5WwdWnIbgSWEtdHhopRW3bNJIIgC2pJaIPIjj56JCpskluhkXmCBPEjffgrZ9k5EX1b2buA3RCbO2aRxMXADr67ha3Yps0rLMDM3eDpDSDy0PyN0mdn5BB4x929774Ov1dWits7JeNYnlJtE+07mkjsoO1bF+NxOvVPPd2q7TSt+pdcACNCde2b2P5c0kcKSRpY6CI5DnPzVodss6ECIi5mBPD5LxuziJtutAA4ps0reJwZawl0Dl8N2llAbSb1u0A+Sum1ME5tJ/VMb5Ekg23/LmqbjTOU8QFYzk4pts2eFr8CpHGGWnhlBUXSNhy+UlS+KNo0BZ8BpPbNlpPgh2O6w+tVM4KpYeHzUK8wR2qYos1jQ3XbB4ntCeEpSaD7wHbPyTpmy3u9jK/8AC4E/uzPko2ibJdhXR4faeYehuRpZVY9suDp0IgEaOF/a4hSg6RVSKv8AiJ9ewMf6xhBLWggAFmaLEieZTbA7QqNEB7o4Tbw0Tk4trvbpU3c8gB8WwVm35vq4+093LX+/dfolG9JPWCs2rRDxWYxn6Cq0FrKejWtILoJJJnjCcnpJQzOr1XVm1XUPVOwxYcjzlyyCbBu+De574I4HDv8Adez8LpHg4H4pense36LFED7rwQPIkeSz7r6pnzfDV/T+vnUDi9W/gZ/A1WT0bu/xxNvYdqY3BMMV0brnM8ljw0SS1w0aPugCLDhuSvQLE+r2g2feBHi23mrnZcezh0+GWHUY3Ka3WtvxDpAEEbyLwh1Fxi7uckCb/q8uW9NMbizMkBojR7rxxyNLvguqNRzzBc4DiGFo5CXWPD2V8j9cXqYRvvFreyxvfjfvCBWpCxfpaCY7IFpXNDDUnEgOzka9b4hsDdwVSw2z8T9qxJyVBTIcxmY5aZ/TMLcg/wDG114jtQWTCOeKjnw4sh0QIHtAg9bKPZAHItJvmKZdCwX+vr7qtW3YJP8A7eS52hiHYbAZHXqu/RjW5eSSRNzYnvU5sjA+posp/dbftN3eZK1PDjfe5ZP8fqdoQhHYKg7c2bGIqi93Cq3SD6wCf9zXK/KrdOKTmtbVYJMOYfAvYe4h37ylFeY0SWnLNyd8bxPGx38AvWPaSIMzcWggG4iTax0hZXg69T1xdJDwZmYM9ut+K0Do/tX7TapAe3ePeGk62I071LCU8rtDQDeCQ0NG9ziGiHG9pJM7hySmFqB7WlrgQLACI8Im0afDcz2wwuq0GN167hBIuGtZE7v8yf2U0wW0XCsM4y6CpyygRUP3TPVJ003XRU59nAuBz1JOmt7Tu7+4+NwsadvHWRv8fglK9V2UOAJHPeJ1toDbwOq7q1WABz3NaBuJA7L67tyiorbWCz4eo22YNJHhNuGiy3EtGWRqCR8wtioNJc6+Zp5zB5btCOWiybG0YfUYRGV0eBhaxYyRlHTsM/Xgpis/NSpHeBDu8zJ/ePgogWJUrSrzhi0zLXZgY5ZXfBvgtsRFVmXjmrFhsOI4yO5QeIN83G6mNobQpUKrmsLS2GyGiAH5G54EmBmkRO5dcK8rr+K5Yy4un0yw8QuqdYHeox+13P3ho4C58V1UxbSL2PEfMf1XTbyL0+Xi+VgoVk7Y9U8bXaLSe0BP8NtM+6767CpuVf8Aj8uHfV0tNNyc0nqBw+1Hb2g+SseCwT6jZAjtKxl28uvFvK6hzRqKuPecPiWvHuOBB5C48vgrG3BPbq09yjNv4PMGu3+yfi35jvWcbHTmxy9O/jGsUP8AENbVY/K17BBa0ZheT1jPCIjiucdg6VMOq1JdllxLnOgDUmBYAATYbln3QPpl9nPqK05JtxafmOX0dMJZXp9VzXMdwgggiCCNLgxBXO46r3em6jHmwlnn4xWXdNaQH6FoOa4DWhua+gJklx0HUu4tG9Wui/qgnhcpr9kpUgSYaN9w0c7NgHwVY2nt9+Lf9lwg6ps9+4NGvYPrkZI6cvLjhPvvifMpRxP23HtIvRw9xwLtx7zHc3tVxTHY+yGYamKbO0ne47yU+VqcWFxm8vN70IQhR2CZbZ2f6+g+nY5hadJFxPKdeRKeoQfPlfZBpucRTLZc4idwG4OGtotqCDaV7hMcadRrhbrXO8zYjzK0zpV0bqB7qlKmarHnM5ggkOIv1Sbgm9ry5ypH2SlTfmq0HscDIDmOABmdCQDHD46KGk7icN62HEGJBaRYtMQY3/8AKhae0pI6xAcSwte0gNHWz5spMnNIMC5uU/p7VBOoLD72hHfyMg9u5N8Vs6mWudJBc8PkQS0ggkg6w7eJUEzg6+VlMPgnLEtJLS33YnWx118VnnpBxDziy2TlEZRuggactVe6eKZkaB7AFiQTxvfWxg9igekmzW4ktc0gPaIMXkC7TESSDu1IJi8Kzyl7w02BtZ1ANaZLY6zZtcbt0qO6V4cNxOYezVaHcP1TqBvCWpEABruEm50FiY0mUbWf63DucAQaNS3HK4DXvE96qVV67IPen+yXS8sJjMMp0iO/gYPcEjWbmE8v6FctmxAuOHEb/ILTIr0CJYdWEi3CeP1qmhwjb281K1nZ3l1m5hcG1+PPim+Vo3l3YI8z+SqGrWgbh4Ibgw6+Uns7PzT1jtcjAOZEnxNvBcUC55cS6ZMCTA0EhDRvh9ly4iCY8NJ+u1PxhWi7ntbG4dY+DbDvO5TGy+g+Kr+wx5ad8ENP7Rhp8Vbdnehd5M1qoaOAu78vNZ21MWfUsTSp+z61x4l4YPASfNXr0dOxWLxF7YamOuS3UwcrWudJLpub2A5hXbZvo0wVGP0ZeRvcfyVnoUGsaGsaGtGgAgeAU2eiIx/R1vuuI7b/AJJpiOjZcCCGPB3H+qsKELhjWW7e9HtQdak1xH3dXDsPvDkb9qgsDh8YDlpF5PDK7MO0AStvQteqvhy9n4XL1Y3TL8L0Ox9ePXPLW8C6PhLlfdgbAZhaeVt3H2nRr2cAOCk0KW7fTxdNhx3c7350IQhR9AQhCAQhCATfH4hjGE1Iy8CJnlG9OFn3pI6RfZ8RQY//AC3MJMbjmieeiga7edhqk5aNOkD7zTkJ7cpDfIquVNm0/wDTxRHLMxw+RXe0tn0MYGud1gB1XNf4jh5KL/uThxeXnlmHxyjckKd1tmYgDqPpu8Wzw4jzTOo6uyXPokRqWEOBHE3kdqkMBhaeHBbTB61zLidLaTbekNr7SaabmkgAgiM1/JNppGt2/SeZeGuPE2PeWkT38uCd08UxzXMYA1jgQY3FwiTv/wCOSoNR0OMJWhjcvuz3n5LemNpenRMuadRp8F67DBtycvaYTJ+2mxZrp4l8/JMMRjM27vmSroSVTE02+9m5D89ydbMotqk9YMgTpnN+N+r4FVpd06paZaSDyKaRe6ezaEdaanMud2WiFK7Ix1PDkGlkpu4gifEmT2FZv/aLiMrocCZg8eMiE92Zh6dQmQW5RJJdY8gIkngs6a22/ZXpAd/qRUbxFneIsVdNn7RZWZnpmR5g8CNxXzpsfDUqTs7CSb6mPEQPMc1pfo32mX4hzGmW5SXcBplHb/VRqNJQhCKEIQgEIQgEIQgEIQgEIQgEIQgFlfps2a8mhWDSWAFjiB7JJkTwm/gtUSeIw7ajSx7Q5rhBaRII5hB80bOouBljnMPL6+rqT+01QCHVLkW6rXHv0vppxWi7d9E7XEuwrwyfcf7Pc4Akd4Kpe0ugePpG9Bzxxpw/yF/JXyyhauJc7Wo3mCXN+RHmmD88HQ9jm7+w8kti8DUYYqMew/rNLf4gmjmq6Z2jMRhnzdp8EgWkKZa3uTujXeBZxA7TB+vkqisyuVaa1R5Mkk23pDL+aCvNpk7kvSwL3aAqwMC7BRUKzYbyCZaI3Tc9lrqQ6tJukgagG7iba+fcnL3KQ2Z0XxVYg06FVw45SG/vGB5qKaYfCyYki94+rFaj6M8FlccohoaZ7Tx5nXuTPo/6KKlnYl4YPuM6zu92g7pWjbP2dToMDKbQ1o8TzJ3lZahyhCEUIQhAIQhAIQhAIQhAIQhAIQhAIQhAIQhB45s2NwozE9F8JU9vDUHczTbPjEqUQgrdX0cbPd/9Zg/C57f4XBNneizZ+6k9vZVqfNytqE2mlMf6JMCd1YdlU/OVy30R4Ebqx7ah+QV1Qrs1FUpei/AD/Sce2q/5OCeUOgeBZphqZ/FLv4iVPoUDTC7Jo0v8ulTZ+FjR8AnaEIoQhCAQhCAQhCAQhCAQhCAQhCAQhC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7" descr="data:image/jpeg;base64,/9j/4AAQSkZJRgABAQAAAQABAAD/2wCEAAkGBhQSERUUExQVFRUVFx8YGBYYFx4dGBgaGBkXFhcaGBgaGyYfFx0jHBgdHy8gIycpLCwsFh4xNTAqNSYrLCkBCQoKDgwOGA8PGikkHBwsKSwsKSwsLCwsKSwpLCkpKSkpLCksLCwsLCkpKSkpLCwsLCkpLCwpLCksLCwvLCwpLP/AABEIANsA5gMBIgACEQEDEQH/xAAcAAABBQEBAQAAAAAAAAAAAAAAAwQFBgcCAQj/xABGEAABAwIDBAYHBAcHBAMAAAABAAIRAyEEEjEFQVFhBiJxgZGhBxMyQrHB8BRSctEjYoKSstLhFRYkM0Oi8VNjc8IXRIP/xAAaAQEBAQEBAQEAAAAAAAAAAAAAAQIDBQQG/8QALhEBAQACAQMBBQgCAwAAAAAAAAECEQMEITESBSJBUcETYXGBkbHR4VLwFDJC/9oADAMBAAIRAxEAPwDb0IQihCFBdMOkbcFQFRxgOeGZonLIJmO5BNvqACSQBxJhNam2KLdaje6/wWeVdqOxLM1CtTe6dXy8dhAcC0/UKO9TtD72Fd+zUFvFZ2ummu6R0R7xPY0rn+8dM6NqHsb/AFWfGti2NLnCgSLtyh5EzoQ46Ra177k6wXTwx+lw7m8TTc14/dMOHgU3Tsu/94B/06ngPzSbukgH+m/xH5qr7R2nSrNIzVabspyuDXQJvOUdVx7fJU7aGDqxA2g1sb3UHMPe4Snc7NX/AL0N/wClU8W/zJRvSVn3H+X8yxCjsx7XAv2jRI4euePiLKQeQ1808fQy8HVidPFO/wA022MdIKf3X/uj5FKN25SO9w7Wn8lkdLEAuB/tOmzlTDnT4uVywW3qRaAxz6kAAuyOvzJIA803Vi3s2pSOjx32+KXbWadHA94WcbZ6WNaQwYdzyd7i0ATvsSZ5WUZiNoYhvsYV1QbnCqwT3EApunZrqFkuG6S41pEYWq3srMgdxgK2YHpVUbHrAHC0zAI7xZNotyFxQrB7Q5ujgCOw3Xa0BCEIBCEIBCEIBCEIBCEIBCEIBUD010HO2eC0EhtVpdG4Q4AnlJHiFf1zVpBwLXAOaRBBEgg6gg6hB8kUarmGWktI3gwVZNndL8Q0Xdmy8bTccr71re2vQ7gq5LqYdQcfuGWfuO07AQqjj/QpXpyaVRlYfdjK/UaAuy+LleyaMKPT23Xa7wB8+qk63TagfapuPa0f1Xr/AEYbQDZ9X3Z2z2dVxUbW9HmOE/oHeB/lU1F7njOm+Gn2KrTyj+YJ3R6YUHaVK7e2P5lUsX0UxVO76LgB2W8+SY0a8e1Plr3K6jFXHHubVM/b6wBvl6sf7SJ75XFDaYomPtlV4+76pp5xmJJ5KuN2jT1zX7Dbz+aRqYth3jX61V0LqellL79buY0fNA6WUBqa7vD+YKkfa2/eHiknYxvEJpNru7pdhwZ9S8niS3+YpR3pIG6iY3y7+ioBxreK4biAecJ6Yu1x2h6RKwkNptYdbgyO4gaqA/t+vXqN9ZUcRmFpgeGiS2dsWpXr08PT61So4ATIAzXMyJAAkk8itd6MehGnRe2piavrS0yGMBayRxces7yU1Is3WibJEUKX/jb/AAhO141sCBoF6o0EIQgEIQgEIQgEIQgEIQgEIQgEKK2t0lo4c5XEufbqt1E6STYKHxHT0D2aRvxOvZGqmxbUKh4r0hFupa225p+Lrf8ACZ0ul4qD/OeZ3F7fgCFNrpomJxLabS55Aa0SSdwCor/TLhAYNOuBe5DR2WL96jMRj2OIdUdTLdBnZfXSXP8AOLpPFuoVWyQCDaZA8wp6jSzu9KOALb1HGRcerd4HcvnXGU2sr1GsuwPc1pjVk9U3uLQtSfsvCvBD8PETBOWY/EHEm6zHa9IevcGNDRNgJiNPeuVvGsZPeo6sAILRA3cBxtrxXdfDgVDABE8BB8o3/DgmDcK8Os0l3LXyXtelUZd4LZ3HXwN10YN6zQHEDSbdm5TnQrBUKuKDMSJplrieuWQQDHWExfkoDVS/R1+R5qXlosJIuQdS0h3gQpVaVV9GGz3tBZUxLJFiCyo3xyg+aicX6K8O27do02n7tWmQf9r3fBNG9I3utVquy/dDSBItucZ3aybJ5hto0Nz2jtt8Vnu1bFg6C4HBbNcarqr8RXLcoLKRDGA65M8Ek/e8hebg70gsPs0X/tOA+EqhUa7D7JB7CClXvOU5SA7cSJA7gUTa9DpwT/pAftf0XjumL9zGd8n5hUKlisSNG0X9mZp85Cc0tv1W+1h39rS13lYrNlalXml0yPvUwfwu+RHzT2n0spHVr29wPwKoNTpbReMtakI4VKB17QOa7p7UwTwA3K2NPV1nM1M3BN+9TurRqe3qDv8AUA7QR8QnVPFsd7L2nscFmT6GYzTqva3hLX+BLZ8SU7lNq0dCzgbbFMx68M/bjyBXeI6cmg91N9YhzSQQWkwRqJylXZpoiFnH/wAssb+v2MI+YXdL0x0veov7WkfAn5qo0RCb7OxorUqdVoIbUYHgHUBwBE+KEDhNdqY8UaNSq7RjS6OMCw7zbvTpVH0k7SFPDspk/wCY8F34KZDjMbi7IO9BnFalVqOLnk5nOLnvP3nXMbgNBHBeP9Y0w2qYjTttIE31H0VX9o7YNVzpiMxynQ5ZOg0aPPTmjY9eKga0zn6rm7t+nl5qaS1YjjXkCIdxB+v6JjXw9N5l9MzG6PG3L5KdZhAAA2RfcddQ2Prej7JIiNN2k7zJ8PBTa6VYbIaZLXvZHePLRKNw9dvsVz3790XEKytpwMsW7L8fmkqGDL3EuIYwXLnaRMAD4JtNK82jiQQcweRxJNtNJ8o3KOxuw61V5e4Qd9+AVmxW0qLQ0QGtdGmbtkmNO7cu6jvV031ARlAkRBnc2+8EnXgrKliv4XoLWqAGQDOjn3vF4Ps3O+E6d0Aay9fE0ac/r5jA5NnwULjtpvc6XPOaCJmDG8A7xyTDC4Z9ZxDBmIuSdABvJ08VrunZP/2Vs2n7VapVM3awRqDoTrcAbva5JvXZh3H/AAzHMA9rO+ZJmI6oiAuafRtrRL6t/wBQT/udHkFznpUXENJgm0wSYF9BYapPxL4eVMOYuPqZSBpfXinuJxjSybHg4QOVzBk9kKD+3lrrGQd0z8VuMH7KfD6sn2GxL2mz3DvO6EjgocJ4p36gKKkaO2Ko9+e0Ap5T6Qv3tYfEKIZhQd5FuP5rv7GdzvEf1UVOU+kbfeYR2EH8kwrbVzGXsoZZsC1znx3gCe9MHYV3I9h/NJ4imbWOn1vQOMbjqV/V0Q3nmIPg0gfFRuH2g97Bme466kneRxXdVhg28/ySGFwbg0CONzzMouyoqXsvcTiXVHl73FznGS4mSSZ1KUbhOLvAJRmGA59qBln4XStNhO4/XanhaAuALorfOi7YwWGH/ZZ/AF6l9j0smHot+7SYPBoC9WWjtZN6U8Q+rWqMZf1bGsgRMumq43NrZRzjktZWM4nGirUrVCTFWq4gzoMxDbi4GUN81KM6aCCQLxa2/Xj9aqc6J4fNWzOb1WAzu1BETutKe47o0TULm5BLrtEuYJN4MacFN7LwgosblAsYvq4xJPkfAc1beySFKLS51iIFzeRczYjXUeHi6DRe5PWO6IgkWskMVVBaQNWAOtIiSQDw3Hw5LvCExe54TuMHQDv71htxXqnNlaN8X5yI7L681UemW1zmFIOMh8mCcogDTj1pE7gBzm51Q0PaTMlw0nmdPoWCz/pjs5zKxqXIc5wJjR0zGvAyFcfLOXgyqYiZN9b6azqeZ4qbw+OP2LIb9cwRwbDtd4l2nJQFPDl0ZZLnHTjwA+u1WHaFAUKYZIlgAdG8ulzgL8wOxbrEU7FVJceWikNl1n02kNsagB5kAnfuvBUfkJdHEqd2XSHrDF8vLUAW8YCtSONt7W6oY1jGwdQBJ3X8FEYtuYNdcy2O/XzS22bP0+tF3s4OaLiRw33utSOeeeOHfKjCiKB1AkxN4tf5qNJkwrJW2ZWrABtMtaby61uSj24NrDrfirquf2/HvWzvZ4gBSeayi8JVbxHj+akp6pjgfgpY6zKXw7pGw7B8Eq164peyOwfBdystFabkniXXHYvWFc4l1x2fNFJEoXK9RQ4rzOgpOEHReusOJMcSB4mE3fUA3qz+j7YAxeKhzi1tICobSXZXthvKePJKs8txa2BHCyF6hZaM9s4v1WHrVPuU3O/daSsMpNDaQGhDdJMl1vBa56Q8Rk2biDxaG/vva34FYi/GuA6wPfysIPDcobTpri8uJO4HQ30PfvKQx23HNpPgGYAkjNlLCZkRYQN+8qObjibA3Bka9+v1qvP7QsQSIOoyiDrqDv3diaTZXDbWeHzNiHDLMHqkCXEREvJ7pTwbYqMNSWg5Y9l0CZddznDSBPKQCo/14dLvVtAdYlpgugyM17jiV67DUnN6oc0TMAkiesQINtZt8dEFgw+03PdcxoTm16zQQALSBmAg8BrKVxdJr2FlQNiOsACRIjKdQQYOvNRFKtlMEOJMyTAImRF+WWPop66sCIMg2B8QZga+KyrzZGzKdMHJGYTBdNjxg2ANuJ4qu9I8QTTaTq97nW4OuLHl8FOuqhrXCZJYRuiLj5hVfpEes1vBo/O/itTyl8I7Z9H9IDuAJ8BZTOy6ByvMTNhziXcZ3DuKjcBT6tQ9jfGT/wCqsOy2Rh3vkggOjjeIsd1o/aK1akVLaDwXu4KTY4uyyIytDR2Ak3/ejsAUJVMk81YqbARY3G78j9d67YR5HX53Uk+JSjtF9MQ0927wUXUbJUgxkpzR2Rm9m/h8NV0ryseTXZB/Z1yaSsVXo/UHDv6v8UJlX2W9vtMcBxi3im3X7SzyR2UXSbmI0m2qlPWHkmmBpRPd806T0x8/J1PJM/dys/N0KvLzSWKqRcAkJReOp5rcVzywvwep0/tLj9EnJbv56MTjOS8+3ngpensgbx4n8k5wmCbmENBG/d56rPpd8vaOE7Yy1ANfUdoPAJQYCo7W3f8AktHrYdj8lCnhS2o4WzWJB0NxMWNydyYY/o1XoAufSIb94Q5o7S0mO+FJpOXqeb/xO35/0qmzth56jGzGZwbIGkkD5raOi/QmlgS5zHve5zcpLoiJmwAt4lZ/sVk4ij/5GfxBbEs5Po6Llz5Mbc6EIQsvvVD0rPjZr+dSmP8AeD8liOIqiBeSOegW0elx8YAc6zPLMfksS9Y11w0d4JnfzjujVIldMxToteNd66OJtJzCBwB32/PvSTWGdQBvvNo3feELrC18oc2JJ5wO/wAfJVkvRr62Mi+t+YiLX48ErTxzpkXIFwTBty+tExDS4uN3EAX0PPt3DnK7ZTOWbdmsi+/emjaR+1gi0m95EWN9dZnclsPXJEand1tQBcAH6uodrjbdFpBN99uSVo4jK6ZFuWpvrbeppdpF9c5HXIzRp2iLKH2279MeAt4WUgwkua4aFwE85teeO9Q+1apNRxOuvjdIU7wzQKE7zV8gw/mn/rmjD1AdWtaAQ7e6SbbxAjfBIUQx36Ng/EZ7wE8xToouuJkDnAH9fJDfZAinJjWdOPJTtHf4KKwgGcE6C/hp5wpzC0eoOJJPdYD5r6MHhe0L4KUaasGyMKmWz9mudcCey/wVowGCyi4juUzyfB0/FcsvVTimyBASVXBNd7jfCD4tgp3lRkXB6txlmkJX6P03bi3sNvB0nzTSp0XPu1B+00jzEqyFiPVrpM7Hz5dNx5eYqFXo/Wb7od+FwPlM+Sb08M5rxma5t94I+Ku5pqJ2/iMjY7/k0eMnuW5yW9nzcnSYYT1S3sh3B1R4pUwS5xi3PctX6MdEWYZrXPAdVjXcz8PP9ZV/0YdHuqcS8XMhk+bvl4q9vx9MGC9s8AZPgLrnnl8Hqez+lkn2ufm+PuhbKJnegiU3OO4MeRxIyj/eWqA2h08w9L2q9Btp6rnVTuGlNsTce9vC5vWQ/S7o/wDZ3tr0RlaXCw0Y+ZBHAE7tx7bXjZ2NFakyoNHtB7OI7jbuVOw/SqjtCqcG19Ql9Jz5DWNYAIje54MkHUJ76PsaTTqUXa03T2ZpkdzgfFa8x8mOM4+XU8ZfvFsQhCj61L9LbJ2f/wDqzzDh81ieGDct5ga3iNbHee7gVvPpJoZtnVf1Sx3g9o+BWJv2e4dZrsp38TpqOPP/AJSJUbWExEXFtwJk7vH6sum4ZxEmI+rmfq6ejDyDnF+XZpyjguaoixg8ZmY57grtk3ZIDiIiNIsQYnmuA8gRpviDA3+KXexwB3NN452uBuRSo9a5vFpPD46oGpaewm31xXbSbzobEgWNz2cEu1sk5iAd3Vt2RaLXSD2iN19eRHdwhVC9F8wJsCDdvLfqozaDpefrcpBlgD8+PJRm0LOI5oUsG2bfd8ynOK/yo/Wv36/BNQJDewdm8H4pxiiCzna/HVQvgwo69qn6Bs3sVfYesFP4U2HYu+DwfaPmfgdsdGlk9obZrM0qO7CZHgZTELpdNSvFmeWPirBhOklcg/oxUA1IYZEzHs9h3bk7p9K6ej6b2nkQfIwVEbHawloq/wCWa9MOgwYIqAkEaRM9yuGI6BvaGj7Q4Q9/rA6Htp0h6w03ZTxDADzPJc8pjPL0uC9RnjvC7/T6/wAmVLbWHdpUjk5pHnon1GHew5rvwuB+Cr7ujlQsa8touzUTXOrC2mCILohoJBkC+h4JrV6P1G0hWdRr06ZE57OEHQkdUtHMrPonwrrOo5cf+2P7z+YtZpHgVUdpk16zWD3nQOz2W/M964G1K1IgNrPLSARJMQROhmFJdDaHrdo0+DTm/dGYJ6fT3Yy5p1Fx45NbslabhtkU6TGUw1rsoAAe4kTvhpkCTwjVSVCnlEdUfhEBKQhcH6eSSahttIH1NSNcjv4Ssp6LdAmYjDU6tR4ALSYLb2eW3DnkAWn2eGui1yq4AdYgDmVBbB2Y3C0G088hjYlrMou9zpk9sapVI9GOhuHwby6kHZstyTbrXMBrWt8rJPoxSy43GDg7+JznfNTtPEiZAi2rj8NZUR0bdOLxh/WaP4h8lY48k9/D8fpVkQhCOyJ6WYb1mCxDf+04jtaMw8wsYr4WwMTJF80cN28/mt7qUw4EHQiD2GxWTUNm5WwdWnIbgSWEtdHhopRW3bNJIIgC2pJaIPIjj56JCpskluhkXmCBPEjffgrZ9k5EX1b2buA3RCbO2aRxMXADr67ha3Yps0rLMDM3eDpDSDy0PyN0mdn5BB4x929774Ov1dWits7JeNYnlJtE+07mkjsoO1bF+NxOvVPPd2q7TSt+pdcACNCde2b2P5c0kcKSRpY6CI5DnPzVodss6ECIi5mBPD5LxuziJtutAA4ps0reJwZawl0Dl8N2llAbSb1u0A+Sum1ME5tJ/VMb5Ekg23/LmqbjTOU8QFYzk4pts2eFr8CpHGGWnhlBUXSNhy+UlS+KNo0BZ8BpPbNlpPgh2O6w+tVM4KpYeHzUK8wR2qYos1jQ3XbB4ntCeEpSaD7wHbPyTpmy3u9jK/8AC4E/uzPko2ibJdhXR4faeYehuRpZVY9suDp0IgEaOF/a4hSg6RVSKv8AiJ9ewMf6xhBLWggAFmaLEieZTbA7QqNEB7o4Tbw0Tk4trvbpU3c8gB8WwVm35vq4+093LX+/dfolG9JPWCs2rRDxWYxn6Cq0FrKejWtILoJJJnjCcnpJQzOr1XVm1XUPVOwxYcjzlyyCbBu+De574I4HDv8Adez8LpHg4H4pense36LFED7rwQPIkeSz7r6pnzfDV/T+vnUDi9W/gZ/A1WT0bu/xxNvYdqY3BMMV0brnM8ljw0SS1w0aPugCLDhuSvQLE+r2g2feBHi23mrnZcezh0+GWHUY3Ka3WtvxDpAEEbyLwh1Fxi7uckCb/q8uW9NMbizMkBojR7rxxyNLvguqNRzzBc4DiGFo5CXWPD2V8j9cXqYRvvFreyxvfjfvCBWpCxfpaCY7IFpXNDDUnEgOzka9b4hsDdwVSw2z8T9qxJyVBTIcxmY5aZ/TMLcg/wDG114jtQWTCOeKjnw4sh0QIHtAg9bKPZAHItJvmKZdCwX+vr7qtW3YJP8A7eS52hiHYbAZHXqu/RjW5eSSRNzYnvU5sjA+posp/dbftN3eZK1PDjfe5ZP8fqdoQhHYKg7c2bGIqi93Cq3SD6wCf9zXK/KrdOKTmtbVYJMOYfAvYe4h37ylFeY0SWnLNyd8bxPGx38AvWPaSIMzcWggG4iTax0hZXg69T1xdJDwZmYM9ut+K0Do/tX7TapAe3ePeGk62I071LCU8rtDQDeCQ0NG9ziGiHG9pJM7hySmFqB7WlrgQLACI8Im0afDcz2wwuq0GN167hBIuGtZE7v8yf2U0wW0XCsM4y6CpyygRUP3TPVJ003XRU59nAuBz1JOmt7Tu7+4+NwsadvHWRv8fglK9V2UOAJHPeJ1toDbwOq7q1WABz3NaBuJA7L67tyiorbWCz4eo22YNJHhNuGiy3EtGWRqCR8wtioNJc6+Zp5zB5btCOWiybG0YfUYRGV0eBhaxYyRlHTsM/Xgpis/NSpHeBDu8zJ/ePgogWJUrSrzhi0zLXZgY5ZXfBvgtsRFVmXjmrFhsOI4yO5QeIN83G6mNobQpUKrmsLS2GyGiAH5G54EmBmkRO5dcK8rr+K5Yy4un0yw8QuqdYHeox+13P3ho4C58V1UxbSL2PEfMf1XTbyL0+Xi+VgoVk7Y9U8bXaLSe0BP8NtM+6767CpuVf8Aj8uHfV0tNNyc0nqBw+1Hb2g+SseCwT6jZAjtKxl28uvFvK6hzRqKuPecPiWvHuOBB5C48vgrG3BPbq09yjNv4PMGu3+yfi35jvWcbHTmxy9O/jGsUP8AENbVY/K17BBa0ZheT1jPCIjiucdg6VMOq1JdllxLnOgDUmBYAATYbln3QPpl9nPqK05JtxafmOX0dMJZXp9VzXMdwgggiCCNLgxBXO46r3em6jHmwlnn4xWXdNaQH6FoOa4DWhua+gJklx0HUu4tG9Wui/qgnhcpr9kpUgSYaN9w0c7NgHwVY2nt9+Lf9lwg6ps9+4NGvYPrkZI6cvLjhPvvifMpRxP23HtIvRw9xwLtx7zHc3tVxTHY+yGYamKbO0ne47yU+VqcWFxm8vN70IQhR2CZbZ2f6+g+nY5hadJFxPKdeRKeoQfPlfZBpucRTLZc4idwG4OGtotqCDaV7hMcadRrhbrXO8zYjzK0zpV0bqB7qlKmarHnM5ggkOIv1Sbgm9ry5ypH2SlTfmq0HscDIDmOABmdCQDHD46KGk7icN62HEGJBaRYtMQY3/8AKhae0pI6xAcSwte0gNHWz5spMnNIMC5uU/p7VBOoLD72hHfyMg9u5N8Vs6mWudJBc8PkQS0ggkg6w7eJUEzg6+VlMPgnLEtJLS33YnWx118VnnpBxDziy2TlEZRuggactVe6eKZkaB7AFiQTxvfWxg9igekmzW4ktc0gPaIMXkC7TESSDu1IJi8Kzyl7w02BtZ1ANaZLY6zZtcbt0qO6V4cNxOYezVaHcP1TqBvCWpEABruEm50FiY0mUbWf63DucAQaNS3HK4DXvE96qVV67IPen+yXS8sJjMMp0iO/gYPcEjWbmE8v6FctmxAuOHEb/ILTIr0CJYdWEi3CeP1qmhwjb281K1nZ3l1m5hcG1+PPim+Vo3l3YI8z+SqGrWgbh4Ibgw6+Uns7PzT1jtcjAOZEnxNvBcUC55cS6ZMCTA0EhDRvh9ly4iCY8NJ+u1PxhWi7ntbG4dY+DbDvO5TGy+g+Kr+wx5ad8ENP7Rhp8Vbdnehd5M1qoaOAu78vNZ21MWfUsTSp+z61x4l4YPASfNXr0dOxWLxF7YamOuS3UwcrWudJLpub2A5hXbZvo0wVGP0ZeRvcfyVnoUGsaGsaGtGgAgeAU2eiIx/R1vuuI7b/AJJpiOjZcCCGPB3H+qsKELhjWW7e9HtQdak1xH3dXDsPvDkb9qgsDh8YDlpF5PDK7MO0AStvQteqvhy9n4XL1Y3TL8L0Ox9ePXPLW8C6PhLlfdgbAZhaeVt3H2nRr2cAOCk0KW7fTxdNhx3c7350IQhR9AQhCAQhCATfH4hjGE1Iy8CJnlG9OFn3pI6RfZ8RQY//AC3MJMbjmieeiga7edhqk5aNOkD7zTkJ7cpDfIquVNm0/wDTxRHLMxw+RXe0tn0MYGud1gB1XNf4jh5KL/uThxeXnlmHxyjckKd1tmYgDqPpu8Wzw4jzTOo6uyXPokRqWEOBHE3kdqkMBhaeHBbTB61zLidLaTbekNr7SaabmkgAgiM1/JNppGt2/SeZeGuPE2PeWkT38uCd08UxzXMYA1jgQY3FwiTv/wCOSoNR0OMJWhjcvuz3n5LemNpenRMuadRp8F67DBtycvaYTJ+2mxZrp4l8/JMMRjM27vmSroSVTE02+9m5D89ydbMotqk9YMgTpnN+N+r4FVpd06paZaSDyKaRe6ezaEdaanMud2WiFK7Ix1PDkGlkpu4gifEmT2FZv/aLiMrocCZg8eMiE92Zh6dQmQW5RJJdY8gIkngs6a22/ZXpAd/qRUbxFneIsVdNn7RZWZnpmR5g8CNxXzpsfDUqTs7CSb6mPEQPMc1pfo32mX4hzGmW5SXcBplHb/VRqNJQhCKEIQgEIQgEIQgEIQgEIQgEIQgFlfps2a8mhWDSWAFjiB7JJkTwm/gtUSeIw7ajSx7Q5rhBaRII5hB80bOouBljnMPL6+rqT+01QCHVLkW6rXHv0vppxWi7d9E7XEuwrwyfcf7Pc4Akd4Kpe0ugePpG9Bzxxpw/yF/JXyyhauJc7Wo3mCXN+RHmmD88HQ9jm7+w8kti8DUYYqMew/rNLf4gmjmq6Z2jMRhnzdp8EgWkKZa3uTujXeBZxA7TB+vkqisyuVaa1R5Mkk23pDL+aCvNpk7kvSwL3aAqwMC7BRUKzYbyCZaI3Tc9lrqQ6tJukgagG7iba+fcnL3KQ2Z0XxVYg06FVw45SG/vGB5qKaYfCyYki94+rFaj6M8FlccohoaZ7Tx5nXuTPo/6KKlnYl4YPuM6zu92g7pWjbP2dToMDKbQ1o8TzJ3lZahyhCEUIQhAIQhAIQhAIQhAIQhAIQhAIQhAIQhB45s2NwozE9F8JU9vDUHczTbPjEqUQgrdX0cbPd/9Zg/C57f4XBNneizZ+6k9vZVqfNytqE2mlMf6JMCd1YdlU/OVy30R4Ebqx7ah+QV1Qrs1FUpei/AD/Sce2q/5OCeUOgeBZphqZ/FLv4iVPoUDTC7Jo0v8ulTZ+FjR8AnaEIoQhCAQhCAQhCAQhCAQhCAQhCAQhCD/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6098" name="Picture 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86460" y="3348583"/>
            <a:ext cx="876798"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e Placeholder 2"/>
          <p:cNvSpPr>
            <a:spLocks noGrp="1"/>
          </p:cNvSpPr>
          <p:nvPr>
            <p:ph type="dt" sz="half" idx="10"/>
          </p:nvPr>
        </p:nvSpPr>
        <p:spPr/>
        <p:txBody>
          <a:bodyPr/>
          <a:lstStyle/>
          <a:p>
            <a:r>
              <a:rPr lang="LID4096" noProof="0"/>
              <a:t>Maj 2023</a:t>
            </a:r>
            <a:endParaRPr lang="en-GB" noProof="0"/>
          </a:p>
        </p:txBody>
      </p:sp>
      <p:sp>
        <p:nvSpPr>
          <p:cNvPr id="6" name="Footer Placeholder 5"/>
          <p:cNvSpPr>
            <a:spLocks noGrp="1"/>
          </p:cNvSpPr>
          <p:nvPr>
            <p:ph type="ftr" sz="quarter" idx="11"/>
          </p:nvPr>
        </p:nvSpPr>
        <p:spPr/>
        <p:txBody>
          <a:bodyPr/>
          <a:lstStyle/>
          <a:p>
            <a:r>
              <a:rPr lang="pl-PL" noProof="0"/>
              <a:t>Wilo pumpna tehnika u sistemima daljinskog grejanja</a:t>
            </a:r>
            <a:endParaRPr lang="en-GB" noProof="0" dirty="0"/>
          </a:p>
        </p:txBody>
      </p:sp>
      <p:pic>
        <p:nvPicPr>
          <p:cNvPr id="9" name="Picture 8" descr="A close-up of a machine&#10;&#10;Description automatically generated with medium confidence">
            <a:extLst>
              <a:ext uri="{FF2B5EF4-FFF2-40B4-BE49-F238E27FC236}">
                <a16:creationId xmlns:a16="http://schemas.microsoft.com/office/drawing/2014/main" id="{0FAD968D-1D09-26CF-0E23-55F7FCACA9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0115" y="3102309"/>
            <a:ext cx="1192745" cy="1224981"/>
          </a:xfrm>
          <a:prstGeom prst="rect">
            <a:avLst/>
          </a:prstGeom>
        </p:spPr>
      </p:pic>
      <p:pic>
        <p:nvPicPr>
          <p:cNvPr id="11" name="Picture 10" descr="A picture containing electronics, machine, device&#10;&#10;Description automatically generated">
            <a:extLst>
              <a:ext uri="{FF2B5EF4-FFF2-40B4-BE49-F238E27FC236}">
                <a16:creationId xmlns:a16="http://schemas.microsoft.com/office/drawing/2014/main" id="{AF5FA35C-8FD6-3BF0-2027-8402CA5104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8232" y="2753962"/>
            <a:ext cx="1047883" cy="1596774"/>
          </a:xfrm>
          <a:prstGeom prst="rect">
            <a:avLst/>
          </a:prstGeom>
        </p:spPr>
      </p:pic>
      <p:pic>
        <p:nvPicPr>
          <p:cNvPr id="14" name="Picture 13" descr="A picture containing machine, camera&#10;&#10;Description automatically generated">
            <a:extLst>
              <a:ext uri="{FF2B5EF4-FFF2-40B4-BE49-F238E27FC236}">
                <a16:creationId xmlns:a16="http://schemas.microsoft.com/office/drawing/2014/main" id="{2555FD6D-D7F8-E74A-E893-7AEA7F6222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38998" y="3290737"/>
            <a:ext cx="728870" cy="1005840"/>
          </a:xfrm>
          <a:prstGeom prst="rect">
            <a:avLst/>
          </a:prstGeom>
        </p:spPr>
      </p:pic>
      <p:pic>
        <p:nvPicPr>
          <p:cNvPr id="18" name="Picture 17" descr="A close-up of a water pump&#10;&#10;Description automatically generated with medium confidence">
            <a:extLst>
              <a:ext uri="{FF2B5EF4-FFF2-40B4-BE49-F238E27FC236}">
                <a16:creationId xmlns:a16="http://schemas.microsoft.com/office/drawing/2014/main" id="{376A72B5-7342-7876-7F3D-0E09FE8215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6123" y="3110398"/>
            <a:ext cx="868394" cy="1224981"/>
          </a:xfrm>
          <a:prstGeom prst="rect">
            <a:avLst/>
          </a:prstGeom>
        </p:spPr>
      </p:pic>
      <p:pic>
        <p:nvPicPr>
          <p:cNvPr id="20" name="Picture 19" descr="A close-up of a machine&#10;&#10;Description automatically generated with low confidence">
            <a:extLst>
              <a:ext uri="{FF2B5EF4-FFF2-40B4-BE49-F238E27FC236}">
                <a16:creationId xmlns:a16="http://schemas.microsoft.com/office/drawing/2014/main" id="{A27C7C80-829A-C469-E9BB-6DEC14FEF7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25368" y="3175739"/>
            <a:ext cx="880702" cy="1127137"/>
          </a:xfrm>
          <a:prstGeom prst="rect">
            <a:avLst/>
          </a:prstGeom>
        </p:spPr>
      </p:pic>
      <p:pic>
        <p:nvPicPr>
          <p:cNvPr id="23" name="Picture 22" descr="A picture containing cylinder, machine, auto part, engine&#10;&#10;Description automatically generated">
            <a:extLst>
              <a:ext uri="{FF2B5EF4-FFF2-40B4-BE49-F238E27FC236}">
                <a16:creationId xmlns:a16="http://schemas.microsoft.com/office/drawing/2014/main" id="{74582116-1868-15F0-2A86-DD64B6C8D8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98151" y="2753962"/>
            <a:ext cx="931726" cy="1586846"/>
          </a:xfrm>
          <a:prstGeom prst="rect">
            <a:avLst/>
          </a:prstGeom>
        </p:spPr>
      </p:pic>
      <p:pic>
        <p:nvPicPr>
          <p:cNvPr id="25" name="Picture 24" descr="A close-up of a machine&#10;&#10;Description automatically generated with medium confidence">
            <a:extLst>
              <a:ext uri="{FF2B5EF4-FFF2-40B4-BE49-F238E27FC236}">
                <a16:creationId xmlns:a16="http://schemas.microsoft.com/office/drawing/2014/main" id="{5AF1B2BC-0D4A-6D5D-44FF-30012BD95EA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19250" y="2566280"/>
            <a:ext cx="910454" cy="1761010"/>
          </a:xfrm>
          <a:prstGeom prst="rect">
            <a:avLst/>
          </a:prstGeom>
        </p:spPr>
      </p:pic>
    </p:spTree>
    <p:extLst>
      <p:ext uri="{BB962C8B-B14F-4D97-AF65-F5344CB8AC3E}">
        <p14:creationId xmlns:p14="http://schemas.microsoft.com/office/powerpoint/2010/main" val="2639773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itel 13"/>
          <p:cNvSpPr>
            <a:spLocks noGrp="1"/>
          </p:cNvSpPr>
          <p:nvPr>
            <p:ph type="title"/>
          </p:nvPr>
        </p:nvSpPr>
        <p:spPr/>
        <p:txBody>
          <a:bodyPr/>
          <a:lstStyle/>
          <a:p>
            <a:r>
              <a:rPr lang="de-DE" dirty="0">
                <a:solidFill>
                  <a:schemeClr val="tx2"/>
                </a:solidFill>
              </a:rPr>
              <a:t>Wilo </a:t>
            </a:r>
            <a:r>
              <a:rPr lang="sr-Latn-CS" dirty="0">
                <a:solidFill>
                  <a:schemeClr val="tx2"/>
                </a:solidFill>
              </a:rPr>
              <a:t>duplex pumpe u HVAC sistemima</a:t>
            </a:r>
            <a:endParaRPr lang="de-DE" dirty="0">
              <a:solidFill>
                <a:schemeClr val="tx2"/>
              </a:solidFill>
            </a:endParaRPr>
          </a:p>
        </p:txBody>
      </p:sp>
      <p:sp>
        <p:nvSpPr>
          <p:cNvPr id="20" name="Date Placeholder 19"/>
          <p:cNvSpPr>
            <a:spLocks noGrp="1"/>
          </p:cNvSpPr>
          <p:nvPr>
            <p:ph type="dt" sz="half" idx="10"/>
          </p:nvPr>
        </p:nvSpPr>
        <p:spPr/>
        <p:txBody>
          <a:bodyPr/>
          <a:lstStyle/>
          <a:p>
            <a:r>
              <a:rPr lang="LID4096" noProof="0"/>
              <a:t>Maj 2023</a:t>
            </a:r>
            <a:endParaRPr lang="en-GB" noProof="0"/>
          </a:p>
        </p:txBody>
      </p:sp>
      <p:sp>
        <p:nvSpPr>
          <p:cNvPr id="21" name="Footer Placeholder 20"/>
          <p:cNvSpPr>
            <a:spLocks noGrp="1"/>
          </p:cNvSpPr>
          <p:nvPr>
            <p:ph type="ftr" sz="quarter" idx="11"/>
          </p:nvPr>
        </p:nvSpPr>
        <p:spPr/>
        <p:txBody>
          <a:bodyPr/>
          <a:lstStyle/>
          <a:p>
            <a:r>
              <a:rPr lang="pl-PL" noProof="0"/>
              <a:t>Wilo pumpna tehnika u sistemima daljinskog grejanja</a:t>
            </a:r>
            <a:endParaRPr lang="en-GB" noProof="0" dirty="0"/>
          </a:p>
        </p:txBody>
      </p:sp>
      <p:sp>
        <p:nvSpPr>
          <p:cNvPr id="4" name="AutoShape 11" descr="data:image/jpeg;base64,/9j/4AAQSkZJRgABAQAAAQABAAD/2wCEAAkGBhQSERUUExQVFRUVFx8YGBYYFx4dGBgaGBkXFhcaGBgaGyYfFx0jHBgdHy8gIycpLCwsFh4xNTAqNSYrLCkBCQoKDgwOGA8PGikkHBwsKSwsKSwsLCwsKSwpLCkpKSkpLCksLCwsLCkpKSkpLCwsLCkpLCwpLCksLCwvLCwpLP/AABEIANsA5gMBIgACEQEDEQH/xAAcAAABBQEBAQAAAAAAAAAAAAAAAwQFBgcCAQj/xABGEAABAwIDBAYHBAcHBAMAAAABAAIRAyEEEjEFQVFhBiJxgZGhBxMyQrHB8BRSctEjYoKSstLhFRYkM0Oi8VNjc8IXRIP/xAAaAQEBAQEBAQEAAAAAAAAAAAAAAQIDBQQG/8QALhEBAQACAQMBBQgCAwAAAAAAAAECEQMEITESBSJBUcETYXGBkbHR4VLwFDJC/9oADAMBAAIRAxEAPwDb0IQihCFBdMOkbcFQFRxgOeGZonLIJmO5BNvqACSQBxJhNam2KLdaje6/wWeVdqOxLM1CtTe6dXy8dhAcC0/UKO9TtD72Fd+zUFvFZ2ummu6R0R7xPY0rn+8dM6NqHsb/AFWfGti2NLnCgSLtyh5EzoQ46Ra177k6wXTwx+lw7m8TTc14/dMOHgU3Tsu/94B/06ngPzSbukgH+m/xH5qr7R2nSrNIzVabspyuDXQJvOUdVx7fJU7aGDqxA2g1sb3UHMPe4Snc7NX/AL0N/wClU8W/zJRvSVn3H+X8yxCjsx7XAv2jRI4euePiLKQeQ1808fQy8HVidPFO/wA022MdIKf3X/uj5FKN25SO9w7Wn8lkdLEAuB/tOmzlTDnT4uVywW3qRaAxz6kAAuyOvzJIA803Vi3s2pSOjx32+KXbWadHA94WcbZ6WNaQwYdzyd7i0ATvsSZ5WUZiNoYhvsYV1QbnCqwT3EApunZrqFkuG6S41pEYWq3srMgdxgK2YHpVUbHrAHC0zAI7xZNotyFxQrB7Q5ujgCOw3Xa0BCEIBCEIBCEIBCEIBCEIBCEIBUD010HO2eC0EhtVpdG4Q4AnlJHiFf1zVpBwLXAOaRBBEgg6gg6hB8kUarmGWktI3gwVZNndL8Q0Xdmy8bTccr71re2vQ7gq5LqYdQcfuGWfuO07AQqjj/QpXpyaVRlYfdjK/UaAuy+LleyaMKPT23Xa7wB8+qk63TagfapuPa0f1Xr/AEYbQDZ9X3Z2z2dVxUbW9HmOE/oHeB/lU1F7njOm+Gn2KrTyj+YJ3R6YUHaVK7e2P5lUsX0UxVO76LgB2W8+SY0a8e1Plr3K6jFXHHubVM/b6wBvl6sf7SJ75XFDaYomPtlV4+76pp5xmJJ5KuN2jT1zX7Dbz+aRqYth3jX61V0LqellL79buY0fNA6WUBqa7vD+YKkfa2/eHiknYxvEJpNru7pdhwZ9S8niS3+YpR3pIG6iY3y7+ioBxreK4biAecJ6Yu1x2h6RKwkNptYdbgyO4gaqA/t+vXqN9ZUcRmFpgeGiS2dsWpXr08PT61So4ATIAzXMyJAAkk8itd6MehGnRe2piavrS0yGMBayRxces7yU1Is3WibJEUKX/jb/AAhO141sCBoF6o0EIQgEIQgEIQgEIQgEIQgEIQgEKK2t0lo4c5XEufbqt1E6STYKHxHT0D2aRvxOvZGqmxbUKh4r0hFupa225p+Lrf8ACZ0ul4qD/OeZ3F7fgCFNrpomJxLabS55Aa0SSdwCor/TLhAYNOuBe5DR2WL96jMRj2OIdUdTLdBnZfXSXP8AOLpPFuoVWyQCDaZA8wp6jSzu9KOALb1HGRcerd4HcvnXGU2sr1GsuwPc1pjVk9U3uLQtSfsvCvBD8PETBOWY/EHEm6zHa9IevcGNDRNgJiNPeuVvGsZPeo6sAILRA3cBxtrxXdfDgVDABE8BB8o3/DgmDcK8Os0l3LXyXtelUZd4LZ3HXwN10YN6zQHEDSbdm5TnQrBUKuKDMSJplrieuWQQDHWExfkoDVS/R1+R5qXlosJIuQdS0h3gQpVaVV9GGz3tBZUxLJFiCyo3xyg+aicX6K8O27do02n7tWmQf9r3fBNG9I3utVquy/dDSBItucZ3aybJ5hto0Nz2jtt8Vnu1bFg6C4HBbNcarqr8RXLcoLKRDGA65M8Ek/e8hebg70gsPs0X/tOA+EqhUa7D7JB7CClXvOU5SA7cSJA7gUTa9DpwT/pAftf0XjumL9zGd8n5hUKlisSNG0X9mZp85Cc0tv1W+1h39rS13lYrNlalXml0yPvUwfwu+RHzT2n0spHVr29wPwKoNTpbReMtakI4VKB17QOa7p7UwTwA3K2NPV1nM1M3BN+9TurRqe3qDv8AUA7QR8QnVPFsd7L2nscFmT6GYzTqva3hLX+BLZ8SU7lNq0dCzgbbFMx68M/bjyBXeI6cmg91N9YhzSQQWkwRqJylXZpoiFnH/wAssb+v2MI+YXdL0x0veov7WkfAn5qo0RCb7OxorUqdVoIbUYHgHUBwBE+KEDhNdqY8UaNSq7RjS6OMCw7zbvTpVH0k7SFPDspk/wCY8F34KZDjMbi7IO9BnFalVqOLnk5nOLnvP3nXMbgNBHBeP9Y0w2qYjTttIE31H0VX9o7YNVzpiMxynQ5ZOg0aPPTmjY9eKga0zn6rm7t+nl5qaS1YjjXkCIdxB+v6JjXw9N5l9MzG6PG3L5KdZhAAA2RfcddQ2Prej7JIiNN2k7zJ8PBTa6VYbIaZLXvZHePLRKNw9dvsVz3790XEKytpwMsW7L8fmkqGDL3EuIYwXLnaRMAD4JtNK82jiQQcweRxJNtNJ8o3KOxuw61V5e4Qd9+AVmxW0qLQ0QGtdGmbtkmNO7cu6jvV031ARlAkRBnc2+8EnXgrKliv4XoLWqAGQDOjn3vF4Ps3O+E6d0Aay9fE0ac/r5jA5NnwULjtpvc6XPOaCJmDG8A7xyTDC4Z9ZxDBmIuSdABvJ08VrunZP/2Vs2n7VapVM3awRqDoTrcAbva5JvXZh3H/AAzHMA9rO+ZJmI6oiAuafRtrRL6t/wBQT/udHkFznpUXENJgm0wSYF9BYapPxL4eVMOYuPqZSBpfXinuJxjSybHg4QOVzBk9kKD+3lrrGQd0z8VuMH7KfD6sn2GxL2mz3DvO6EjgocJ4p36gKKkaO2Ko9+e0Ap5T6Qv3tYfEKIZhQd5FuP5rv7GdzvEf1UVOU+kbfeYR2EH8kwrbVzGXsoZZsC1znx3gCe9MHYV3I9h/NJ4imbWOn1vQOMbjqV/V0Q3nmIPg0gfFRuH2g97Bme466kneRxXdVhg28/ySGFwbg0CONzzMouyoqXsvcTiXVHl73FznGS4mSSZ1KUbhOLvAJRmGA59qBln4XStNhO4/XanhaAuALorfOi7YwWGH/ZZ/AF6l9j0smHot+7SYPBoC9WWjtZN6U8Q+rWqMZf1bGsgRMumq43NrZRzjktZWM4nGirUrVCTFWq4gzoMxDbi4GUN81KM6aCCQLxa2/Xj9aqc6J4fNWzOb1WAzu1BETutKe47o0TULm5BLrtEuYJN4MacFN7LwgosblAsYvq4xJPkfAc1beySFKLS51iIFzeRczYjXUeHi6DRe5PWO6IgkWskMVVBaQNWAOtIiSQDw3Hw5LvCExe54TuMHQDv71htxXqnNlaN8X5yI7L681UemW1zmFIOMh8mCcogDTj1pE7gBzm51Q0PaTMlw0nmdPoWCz/pjs5zKxqXIc5wJjR0zGvAyFcfLOXgyqYiZN9b6azqeZ4qbw+OP2LIb9cwRwbDtd4l2nJQFPDl0ZZLnHTjwA+u1WHaFAUKYZIlgAdG8ulzgL8wOxbrEU7FVJceWikNl1n02kNsagB5kAnfuvBUfkJdHEqd2XSHrDF8vLUAW8YCtSONt7W6oY1jGwdQBJ3X8FEYtuYNdcy2O/XzS22bP0+tF3s4OaLiRw33utSOeeeOHfKjCiKB1AkxN4tf5qNJkwrJW2ZWrABtMtaby61uSj24NrDrfirquf2/HvWzvZ4gBSeayi8JVbxHj+akp6pjgfgpY6zKXw7pGw7B8Eq164peyOwfBdystFabkniXXHYvWFc4l1x2fNFJEoXK9RQ4rzOgpOEHReusOJMcSB4mE3fUA3qz+j7YAxeKhzi1tICobSXZXthvKePJKs8txa2BHCyF6hZaM9s4v1WHrVPuU3O/daSsMpNDaQGhDdJMl1vBa56Q8Rk2biDxaG/vva34FYi/GuA6wPfysIPDcobTpri8uJO4HQ30PfvKQx23HNpPgGYAkjNlLCZkRYQN+8qObjibA3Bka9+v1qvP7QsQSIOoyiDrqDv3diaTZXDbWeHzNiHDLMHqkCXEREvJ7pTwbYqMNSWg5Y9l0CZddznDSBPKQCo/14dLvVtAdYlpgugyM17jiV67DUnN6oc0TMAkiesQINtZt8dEFgw+03PdcxoTm16zQQALSBmAg8BrKVxdJr2FlQNiOsACRIjKdQQYOvNRFKtlMEOJMyTAImRF+WWPop66sCIMg2B8QZga+KyrzZGzKdMHJGYTBdNjxg2ANuJ4qu9I8QTTaTq97nW4OuLHl8FOuqhrXCZJYRuiLj5hVfpEes1vBo/O/itTyl8I7Z9H9IDuAJ8BZTOy6ByvMTNhziXcZ3DuKjcBT6tQ9jfGT/wCqsOy2Rh3vkggOjjeIsd1o/aK1akVLaDwXu4KTY4uyyIytDR2Ak3/ejsAUJVMk81YqbARY3G78j9d67YR5HX53Uk+JSjtF9MQ0927wUXUbJUgxkpzR2Rm9m/h8NV0ryseTXZB/Z1yaSsVXo/UHDv6v8UJlX2W9vtMcBxi3im3X7SzyR2UXSbmI0m2qlPWHkmmBpRPd806T0x8/J1PJM/dys/N0KvLzSWKqRcAkJReOp5rcVzywvwep0/tLj9EnJbv56MTjOS8+3ngpensgbx4n8k5wmCbmENBG/d56rPpd8vaOE7Yy1ANfUdoPAJQYCo7W3f8AktHrYdj8lCnhS2o4WzWJB0NxMWNydyYY/o1XoAufSIb94Q5o7S0mO+FJpOXqeb/xO35/0qmzth56jGzGZwbIGkkD5raOi/QmlgS5zHve5zcpLoiJmwAt4lZ/sVk4ij/5GfxBbEs5Po6Llz5Mbc6EIQsvvVD0rPjZr+dSmP8AeD8liOIqiBeSOegW0elx8YAc6zPLMfksS9Y11w0d4JnfzjujVIldMxToteNd66OJtJzCBwB32/PvSTWGdQBvvNo3feELrC18oc2JJ5wO/wAfJVkvRr62Mi+t+YiLX48ErTxzpkXIFwTBty+tExDS4uN3EAX0PPt3DnK7ZTOWbdmsi+/emjaR+1gi0m95EWN9dZnclsPXJEand1tQBcAH6uodrjbdFpBN99uSVo4jK6ZFuWpvrbeppdpF9c5HXIzRp2iLKH2279MeAt4WUgwkua4aFwE85teeO9Q+1apNRxOuvjdIU7wzQKE7zV8gw/mn/rmjD1AdWtaAQ7e6SbbxAjfBIUQx36Ng/EZ7wE8xToouuJkDnAH9fJDfZAinJjWdOPJTtHf4KKwgGcE6C/hp5wpzC0eoOJJPdYD5r6MHhe0L4KUaasGyMKmWz9mudcCey/wVowGCyi4juUzyfB0/FcsvVTimyBASVXBNd7jfCD4tgp3lRkXB6txlmkJX6P03bi3sNvB0nzTSp0XPu1B+00jzEqyFiPVrpM7Hz5dNx5eYqFXo/Wb7od+FwPlM+Sb08M5rxma5t94I+Ku5pqJ2/iMjY7/k0eMnuW5yW9nzcnSYYT1S3sh3B1R4pUwS5xi3PctX6MdEWYZrXPAdVjXcz8PP9ZV/0YdHuqcS8XMhk+bvl4q9vx9MGC9s8AZPgLrnnl8Hqez+lkn2ufm+PuhbKJnegiU3OO4MeRxIyj/eWqA2h08w9L2q9Btp6rnVTuGlNsTce9vC5vWQ/S7o/wDZ3tr0RlaXCw0Y+ZBHAE7tx7bXjZ2NFakyoNHtB7OI7jbuVOw/SqjtCqcG19Ql9Jz5DWNYAIje54MkHUJ76PsaTTqUXa03T2ZpkdzgfFa8x8mOM4+XU8ZfvFsQhCj61L9LbJ2f/wDqzzDh81ieGDct5ga3iNbHee7gVvPpJoZtnVf1Sx3g9o+BWJv2e4dZrsp38TpqOPP/AJSJUbWExEXFtwJk7vH6sum4ZxEmI+rmfq6ejDyDnF+XZpyjguaoixg8ZmY57grtk3ZIDiIiNIsQYnmuA8gRpviDA3+KXexwB3NN452uBuRSo9a5vFpPD46oGpaewm31xXbSbzobEgWNz2cEu1sk5iAd3Vt2RaLXSD2iN19eRHdwhVC9F8wJsCDdvLfqozaDpefrcpBlgD8+PJRm0LOI5oUsG2bfd8ynOK/yo/Wv36/BNQJDewdm8H4pxiiCzna/HVQvgwo69qn6Bs3sVfYesFP4U2HYu+DwfaPmfgdsdGlk9obZrM0qO7CZHgZTELpdNSvFmeWPirBhOklcg/oxUA1IYZEzHs9h3bk7p9K6ej6b2nkQfIwVEbHawloq/wCWa9MOgwYIqAkEaRM9yuGI6BvaGj7Q4Q9/rA6Htp0h6w03ZTxDADzPJc8pjPL0uC9RnjvC7/T6/wAmVLbWHdpUjk5pHnon1GHew5rvwuB+Cr7ujlQsa8touzUTXOrC2mCILohoJBkC+h4JrV6P1G0hWdRr06ZE57OEHQkdUtHMrPonwrrOo5cf+2P7z+YtZpHgVUdpk16zWD3nQOz2W/M964G1K1IgNrPLSARJMQROhmFJdDaHrdo0+DTm/dGYJ6fT3Yy5p1Fx45NbslabhtkU6TGUw1rsoAAe4kTvhpkCTwjVSVCnlEdUfhEBKQhcH6eSSahttIH1NSNcjv4Ssp6LdAmYjDU6tR4ALSYLb2eW3DnkAWn2eGui1yq4AdYgDmVBbB2Y3C0G088hjYlrMou9zpk9sapVI9GOhuHwby6kHZstyTbrXMBrWt8rJPoxSy43GDg7+JznfNTtPEiZAi2rj8NZUR0bdOLxh/WaP4h8lY48k9/D8fpVkQhCOyJ6WYb1mCxDf+04jtaMw8wsYr4WwMTJF80cN28/mt7qUw4EHQiD2GxWTUNm5WwdWnIbgSWEtdHhopRW3bNJIIgC2pJaIPIjj56JCpskluhkXmCBPEjffgrZ9k5EX1b2buA3RCbO2aRxMXADr67ha3Yps0rLMDM3eDpDSDy0PyN0mdn5BB4x929774Ov1dWits7JeNYnlJtE+07mkjsoO1bF+NxOvVPPd2q7TSt+pdcACNCde2b2P5c0kcKSRpY6CI5DnPzVodss6ECIi5mBPD5LxuziJtutAA4ps0reJwZawl0Dl8N2llAbSb1u0A+Sum1ME5tJ/VMb5Ekg23/LmqbjTOU8QFYzk4pts2eFr8CpHGGWnhlBUXSNhy+UlS+KNo0BZ8BpPbNlpPgh2O6w+tVM4KpYeHzUK8wR2qYos1jQ3XbB4ntCeEpSaD7wHbPyTpmy3u9jK/8AC4E/uzPko2ibJdhXR4faeYehuRpZVY9suDp0IgEaOF/a4hSg6RVSKv8AiJ9ewMf6xhBLWggAFmaLEieZTbA7QqNEB7o4Tbw0Tk4trvbpU3c8gB8WwVm35vq4+093LX+/dfolG9JPWCs2rRDxWYxn6Cq0FrKejWtILoJJJnjCcnpJQzOr1XVm1XUPVOwxYcjzlyyCbBu+De574I4HDv8Adez8LpHg4H4pense36LFED7rwQPIkeSz7r6pnzfDV/T+vnUDi9W/gZ/A1WT0bu/xxNvYdqY3BMMV0brnM8ljw0SS1w0aPugCLDhuSvQLE+r2g2feBHi23mrnZcezh0+GWHUY3Ka3WtvxDpAEEbyLwh1Fxi7uckCb/q8uW9NMbizMkBojR7rxxyNLvguqNRzzBc4DiGFo5CXWPD2V8j9cXqYRvvFreyxvfjfvCBWpCxfpaCY7IFpXNDDUnEgOzka9b4hsDdwVSw2z8T9qxJyVBTIcxmY5aZ/TMLcg/wDG114jtQWTCOeKjnw4sh0QIHtAg9bKPZAHItJvmKZdCwX+vr7qtW3YJP8A7eS52hiHYbAZHXqu/RjW5eSSRNzYnvU5sjA+posp/dbftN3eZK1PDjfe5ZP8fqdoQhHYKg7c2bGIqi93Cq3SD6wCf9zXK/KrdOKTmtbVYJMOYfAvYe4h37ylFeY0SWnLNyd8bxPGx38AvWPaSIMzcWggG4iTax0hZXg69T1xdJDwZmYM9ut+K0Do/tX7TapAe3ePeGk62I071LCU8rtDQDeCQ0NG9ziGiHG9pJM7hySmFqB7WlrgQLACI8Im0afDcz2wwuq0GN167hBIuGtZE7v8yf2U0wW0XCsM4y6CpyygRUP3TPVJ003XRU59nAuBz1JOmt7Tu7+4+NwsadvHWRv8fglK9V2UOAJHPeJ1toDbwOq7q1WABz3NaBuJA7L67tyiorbWCz4eo22YNJHhNuGiy3EtGWRqCR8wtioNJc6+Zp5zB5btCOWiybG0YfUYRGV0eBhaxYyRlHTsM/Xgpis/NSpHeBDu8zJ/ePgogWJUrSrzhi0zLXZgY5ZXfBvgtsRFVmXjmrFhsOI4yO5QeIN83G6mNobQpUKrmsLS2GyGiAH5G54EmBmkRO5dcK8rr+K5Yy4un0yw8QuqdYHeox+13P3ho4C58V1UxbSL2PEfMf1XTbyL0+Xi+VgoVk7Y9U8bXaLSe0BP8NtM+6767CpuVf8Aj8uHfV0tNNyc0nqBw+1Hb2g+SseCwT6jZAjtKxl28uvFvK6hzRqKuPecPiWvHuOBB5C48vgrG3BPbq09yjNv4PMGu3+yfi35jvWcbHTmxy9O/jGsUP8AENbVY/K17BBa0ZheT1jPCIjiucdg6VMOq1JdllxLnOgDUmBYAATYbln3QPpl9nPqK05JtxafmOX0dMJZXp9VzXMdwgggiCCNLgxBXO46r3em6jHmwlnn4xWXdNaQH6FoOa4DWhua+gJklx0HUu4tG9Wui/qgnhcpr9kpUgSYaN9w0c7NgHwVY2nt9+Lf9lwg6ps9+4NGvYPrkZI6cvLjhPvvifMpRxP23HtIvRw9xwLtx7zHc3tVxTHY+yGYamKbO0ne47yU+VqcWFxm8vN70IQhR2CZbZ2f6+g+nY5hadJFxPKdeRKeoQfPlfZBpucRTLZc4idwG4OGtotqCDaV7hMcadRrhbrXO8zYjzK0zpV0bqB7qlKmarHnM5ggkOIv1Sbgm9ry5ypH2SlTfmq0HscDIDmOABmdCQDHD46KGk7icN62HEGJBaRYtMQY3/8AKhae0pI6xAcSwte0gNHWz5spMnNIMC5uU/p7VBOoLD72hHfyMg9u5N8Vs6mWudJBc8PkQS0ggkg6w7eJUEzg6+VlMPgnLEtJLS33YnWx118VnnpBxDziy2TlEZRuggactVe6eKZkaB7AFiQTxvfWxg9igekmzW4ktc0gPaIMXkC7TESSDu1IJi8Kzyl7w02BtZ1ANaZLY6zZtcbt0qO6V4cNxOYezVaHcP1TqBvCWpEABruEm50FiY0mUbWf63DucAQaNS3HK4DXvE96qVV67IPen+yXS8sJjMMp0iO/gYPcEjWbmE8v6FctmxAuOHEb/ILTIr0CJYdWEi3CeP1qmhwjb281K1nZ3l1m5hcG1+PPim+Vo3l3YI8z+SqGrWgbh4Ibgw6+Uns7PzT1jtcjAOZEnxNvBcUC55cS6ZMCTA0EhDRvh9ly4iCY8NJ+u1PxhWi7ntbG4dY+DbDvO5TGy+g+Kr+wx5ad8ENP7Rhp8Vbdnehd5M1qoaOAu78vNZ21MWfUsTSp+z61x4l4YPASfNXr0dOxWLxF7YamOuS3UwcrWudJLpub2A5hXbZvo0wVGP0ZeRvcfyVnoUGsaGsaGtGgAgeAU2eiIx/R1vuuI7b/AJJpiOjZcCCGPB3H+qsKELhjWW7e9HtQdak1xH3dXDsPvDkb9qgsDh8YDlpF5PDK7MO0AStvQteqvhy9n4XL1Y3TL8L0Ox9ePXPLW8C6PhLlfdgbAZhaeVt3H2nRr2cAOCk0KW7fTxdNhx3c7350IQhR9AQhCAQhCATfH4hjGE1Iy8CJnlG9OFn3pI6RfZ8RQY//AC3MJMbjmieeiga7edhqk5aNOkD7zTkJ7cpDfIquVNm0/wDTxRHLMxw+RXe0tn0MYGud1gB1XNf4jh5KL/uThxeXnlmHxyjckKd1tmYgDqPpu8Wzw4jzTOo6uyXPokRqWEOBHE3kdqkMBhaeHBbTB61zLidLaTbekNr7SaabmkgAgiM1/JNppGt2/SeZeGuPE2PeWkT38uCd08UxzXMYA1jgQY3FwiTv/wCOSoNR0OMJWhjcvuz3n5LemNpenRMuadRp8F67DBtycvaYTJ+2mxZrp4l8/JMMRjM27vmSroSVTE02+9m5D89ydbMotqk9YMgTpnN+N+r4FVpd06paZaSDyKaRe6ezaEdaanMud2WiFK7Ix1PDkGlkpu4gifEmT2FZv/aLiMrocCZg8eMiE92Zh6dQmQW5RJJdY8gIkngs6a22/ZXpAd/qRUbxFneIsVdNn7RZWZnpmR5g8CNxXzpsfDUqTs7CSb6mPEQPMc1pfo32mX4hzGmW5SXcBplHb/VRqNJQhCKEIQgEIQgEIQgEIQgEIQgEIQgFlfps2a8mhWDSWAFjiB7JJkTwm/gtUSeIw7ajSx7Q5rhBaRII5hB80bOouBljnMPL6+rqT+01QCHVLkW6rXHv0vppxWi7d9E7XEuwrwyfcf7Pc4Akd4Kpe0ugePpG9Bzxxpw/yF/JXyyhauJc7Wo3mCXN+RHmmD88HQ9jm7+w8kti8DUYYqMew/rNLf4gmjmq6Z2jMRhnzdp8EgWkKZa3uTujXeBZxA7TB+vkqisyuVaa1R5Mkk23pDL+aCvNpk7kvSwL3aAqwMC7BRUKzYbyCZaI3Tc9lrqQ6tJukgagG7iba+fcnL3KQ2Z0XxVYg06FVw45SG/vGB5qKaYfCyYki94+rFaj6M8FlccohoaZ7Tx5nXuTPo/6KKlnYl4YPuM6zu92g7pWjbP2dToMDKbQ1o8TzJ3lZahyhCEUIQhAIQhAIQhAIQhAIQhAIQhAIQhAIQhB45s2NwozE9F8JU9vDUHczTbPjEqUQgrdX0cbPd/9Zg/C57f4XBNneizZ+6k9vZVqfNytqE2mlMf6JMCd1YdlU/OVy30R4Ebqx7ah+QV1Qrs1FUpei/AD/Sce2q/5OCeUOgeBZphqZ/FLv4iVPoUDTC7Jo0v8ulTZ+FjR8AnaEIoQhCAQhCAQhCAQhCAQhCAQhCAQhC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3" descr="data:image/jpeg;base64,/9j/4AAQSkZJRgABAQAAAQABAAD/2wCEAAkGBhQSERUUExQVFRUVFx8YGBYYFx4dGBgaGBkXFhcaGBgaGyYfFx0jHBgdHy8gIycpLCwsFh4xNTAqNSYrLCkBCQoKDgwOGA8PGikkHBwsKSwsKSwsLCwsKSwpLCkpKSkpLCksLCwsLCkpKSkpLCwsLCkpLCwpLCksLCwvLCwpLP/AABEIANsA5gMBIgACEQEDEQH/xAAcAAABBQEBAQAAAAAAAAAAAAAAAwQFBgcCAQj/xABGEAABAwIDBAYHBAcHBAMAAAABAAIRAyEEEjEFQVFhBiJxgZGhBxMyQrHB8BRSctEjYoKSstLhFRYkM0Oi8VNjc8IXRIP/xAAaAQEBAQEBAQEAAAAAAAAAAAAAAQIDBQQG/8QALhEBAQACAQMBBQgCAwAAAAAAAAECEQMEITESBSJBUcETYXGBkbHR4VLwFDJC/9oADAMBAAIRAxEAPwDb0IQihCFBdMOkbcFQFRxgOeGZonLIJmO5BNvqACSQBxJhNam2KLdaje6/wWeVdqOxLM1CtTe6dXy8dhAcC0/UKO9TtD72Fd+zUFvFZ2ummu6R0R7xPY0rn+8dM6NqHsb/AFWfGti2NLnCgSLtyh5EzoQ46Ra177k6wXTwx+lw7m8TTc14/dMOHgU3Tsu/94B/06ngPzSbukgH+m/xH5qr7R2nSrNIzVabspyuDXQJvOUdVx7fJU7aGDqxA2g1sb3UHMPe4Snc7NX/AL0N/wClU8W/zJRvSVn3H+X8yxCjsx7XAv2jRI4euePiLKQeQ1808fQy8HVidPFO/wA022MdIKf3X/uj5FKN25SO9w7Wn8lkdLEAuB/tOmzlTDnT4uVywW3qRaAxz6kAAuyOvzJIA803Vi3s2pSOjx32+KXbWadHA94WcbZ6WNaQwYdzyd7i0ATvsSZ5WUZiNoYhvsYV1QbnCqwT3EApunZrqFkuG6S41pEYWq3srMgdxgK2YHpVUbHrAHC0zAI7xZNotyFxQrB7Q5ujgCOw3Xa0BCEIBCEIBCEIBCEIBCEIBCEIBUD010HO2eC0EhtVpdG4Q4AnlJHiFf1zVpBwLXAOaRBBEgg6gg6hB8kUarmGWktI3gwVZNndL8Q0Xdmy8bTccr71re2vQ7gq5LqYdQcfuGWfuO07AQqjj/QpXpyaVRlYfdjK/UaAuy+LleyaMKPT23Xa7wB8+qk63TagfapuPa0f1Xr/AEYbQDZ9X3Z2z2dVxUbW9HmOE/oHeB/lU1F7njOm+Gn2KrTyj+YJ3R6YUHaVK7e2P5lUsX0UxVO76LgB2W8+SY0a8e1Plr3K6jFXHHubVM/b6wBvl6sf7SJ75XFDaYomPtlV4+76pp5xmJJ5KuN2jT1zX7Dbz+aRqYth3jX61V0LqellL79buY0fNA6WUBqa7vD+YKkfa2/eHiknYxvEJpNru7pdhwZ9S8niS3+YpR3pIG6iY3y7+ioBxreK4biAecJ6Yu1x2h6RKwkNptYdbgyO4gaqA/t+vXqN9ZUcRmFpgeGiS2dsWpXr08PT61So4ATIAzXMyJAAkk8itd6MehGnRe2piavrS0yGMBayRxces7yU1Is3WibJEUKX/jb/AAhO141sCBoF6o0EIQgEIQgEIQgEIQgEIQgEIQgEKK2t0lo4c5XEufbqt1E6STYKHxHT0D2aRvxOvZGqmxbUKh4r0hFupa225p+Lrf8ACZ0ul4qD/OeZ3F7fgCFNrpomJxLabS55Aa0SSdwCor/TLhAYNOuBe5DR2WL96jMRj2OIdUdTLdBnZfXSXP8AOLpPFuoVWyQCDaZA8wp6jSzu9KOALb1HGRcerd4HcvnXGU2sr1GsuwPc1pjVk9U3uLQtSfsvCvBD8PETBOWY/EHEm6zHa9IevcGNDRNgJiNPeuVvGsZPeo6sAILRA3cBxtrxXdfDgVDABE8BB8o3/DgmDcK8Os0l3LXyXtelUZd4LZ3HXwN10YN6zQHEDSbdm5TnQrBUKuKDMSJplrieuWQQDHWExfkoDVS/R1+R5qXlosJIuQdS0h3gQpVaVV9GGz3tBZUxLJFiCyo3xyg+aicX6K8O27do02n7tWmQf9r3fBNG9I3utVquy/dDSBItucZ3aybJ5hto0Nz2jtt8Vnu1bFg6C4HBbNcarqr8RXLcoLKRDGA65M8Ek/e8hebg70gsPs0X/tOA+EqhUa7D7JB7CClXvOU5SA7cSJA7gUTa9DpwT/pAftf0XjumL9zGd8n5hUKlisSNG0X9mZp85Cc0tv1W+1h39rS13lYrNlalXml0yPvUwfwu+RHzT2n0spHVr29wPwKoNTpbReMtakI4VKB17QOa7p7UwTwA3K2NPV1nM1M3BN+9TurRqe3qDv8AUA7QR8QnVPFsd7L2nscFmT6GYzTqva3hLX+BLZ8SU7lNq0dCzgbbFMx68M/bjyBXeI6cmg91N9YhzSQQWkwRqJylXZpoiFnH/wAssb+v2MI+YXdL0x0veov7WkfAn5qo0RCb7OxorUqdVoIbUYHgHUBwBE+KEDhNdqY8UaNSq7RjS6OMCw7zbvTpVH0k7SFPDspk/wCY8F34KZDjMbi7IO9BnFalVqOLnk5nOLnvP3nXMbgNBHBeP9Y0w2qYjTttIE31H0VX9o7YNVzpiMxynQ5ZOg0aPPTmjY9eKga0zn6rm7t+nl5qaS1YjjXkCIdxB+v6JjXw9N5l9MzG6PG3L5KdZhAAA2RfcddQ2Prej7JIiNN2k7zJ8PBTa6VYbIaZLXvZHePLRKNw9dvsVz3790XEKytpwMsW7L8fmkqGDL3EuIYwXLnaRMAD4JtNK82jiQQcweRxJNtNJ8o3KOxuw61V5e4Qd9+AVmxW0qLQ0QGtdGmbtkmNO7cu6jvV031ARlAkRBnc2+8EnXgrKliv4XoLWqAGQDOjn3vF4Ps3O+E6d0Aay9fE0ac/r5jA5NnwULjtpvc6XPOaCJmDG8A7xyTDC4Z9ZxDBmIuSdABvJ08VrunZP/2Vs2n7VapVM3awRqDoTrcAbva5JvXZh3H/AAzHMA9rO+ZJmI6oiAuafRtrRL6t/wBQT/udHkFznpUXENJgm0wSYF9BYapPxL4eVMOYuPqZSBpfXinuJxjSybHg4QOVzBk9kKD+3lrrGQd0z8VuMH7KfD6sn2GxL2mz3DvO6EjgocJ4p36gKKkaO2Ko9+e0Ap5T6Qv3tYfEKIZhQd5FuP5rv7GdzvEf1UVOU+kbfeYR2EH8kwrbVzGXsoZZsC1znx3gCe9MHYV3I9h/NJ4imbWOn1vQOMbjqV/V0Q3nmIPg0gfFRuH2g97Bme466kneRxXdVhg28/ySGFwbg0CONzzMouyoqXsvcTiXVHl73FznGS4mSSZ1KUbhOLvAJRmGA59qBln4XStNhO4/XanhaAuALorfOi7YwWGH/ZZ/AF6l9j0smHot+7SYPBoC9WWjtZN6U8Q+rWqMZf1bGsgRMumq43NrZRzjktZWM4nGirUrVCTFWq4gzoMxDbi4GUN81KM6aCCQLxa2/Xj9aqc6J4fNWzOb1WAzu1BETutKe47o0TULm5BLrtEuYJN4MacFN7LwgosblAsYvq4xJPkfAc1beySFKLS51iIFzeRczYjXUeHi6DRe5PWO6IgkWskMVVBaQNWAOtIiSQDw3Hw5LvCExe54TuMHQDv71htxXqnNlaN8X5yI7L681UemW1zmFIOMh8mCcogDTj1pE7gBzm51Q0PaTMlw0nmdPoWCz/pjs5zKxqXIc5wJjR0zGvAyFcfLOXgyqYiZN9b6azqeZ4qbw+OP2LIb9cwRwbDtd4l2nJQFPDl0ZZLnHTjwA+u1WHaFAUKYZIlgAdG8ulzgL8wOxbrEU7FVJceWikNl1n02kNsagB5kAnfuvBUfkJdHEqd2XSHrDF8vLUAW8YCtSONt7W6oY1jGwdQBJ3X8FEYtuYNdcy2O/XzS22bP0+tF3s4OaLiRw33utSOeeeOHfKjCiKB1AkxN4tf5qNJkwrJW2ZWrABtMtaby61uSj24NrDrfirquf2/HvWzvZ4gBSeayi8JVbxHj+akp6pjgfgpY6zKXw7pGw7B8Eq164peyOwfBdystFabkniXXHYvWFc4l1x2fNFJEoXK9RQ4rzOgpOEHReusOJMcSB4mE3fUA3qz+j7YAxeKhzi1tICobSXZXthvKePJKs8txa2BHCyF6hZaM9s4v1WHrVPuU3O/daSsMpNDaQGhDdJMl1vBa56Q8Rk2biDxaG/vva34FYi/GuA6wPfysIPDcobTpri8uJO4HQ30PfvKQx23HNpPgGYAkjNlLCZkRYQN+8qObjibA3Bka9+v1qvP7QsQSIOoyiDrqDv3diaTZXDbWeHzNiHDLMHqkCXEREvJ7pTwbYqMNSWg5Y9l0CZddznDSBPKQCo/14dLvVtAdYlpgugyM17jiV67DUnN6oc0TMAkiesQINtZt8dEFgw+03PdcxoTm16zQQALSBmAg8BrKVxdJr2FlQNiOsACRIjKdQQYOvNRFKtlMEOJMyTAImRF+WWPop66sCIMg2B8QZga+KyrzZGzKdMHJGYTBdNjxg2ANuJ4qu9I8QTTaTq97nW4OuLHl8FOuqhrXCZJYRuiLj5hVfpEes1vBo/O/itTyl8I7Z9H9IDuAJ8BZTOy6ByvMTNhziXcZ3DuKjcBT6tQ9jfGT/wCqsOy2Rh3vkggOjjeIsd1o/aK1akVLaDwXu4KTY4uyyIytDR2Ak3/ejsAUJVMk81YqbARY3G78j9d67YR5HX53Uk+JSjtF9MQ0927wUXUbJUgxkpzR2Rm9m/h8NV0ryseTXZB/Z1yaSsVXo/UHDv6v8UJlX2W9vtMcBxi3im3X7SzyR2UXSbmI0m2qlPWHkmmBpRPd806T0x8/J1PJM/dys/N0KvLzSWKqRcAkJReOp5rcVzywvwep0/tLj9EnJbv56MTjOS8+3ngpensgbx4n8k5wmCbmENBG/d56rPpd8vaOE7Yy1ANfUdoPAJQYCo7W3f8AktHrYdj8lCnhS2o4WzWJB0NxMWNydyYY/o1XoAufSIb94Q5o7S0mO+FJpOXqeb/xO35/0qmzth56jGzGZwbIGkkD5raOi/QmlgS5zHve5zcpLoiJmwAt4lZ/sVk4ij/5GfxBbEs5Po6Llz5Mbc6EIQsvvVD0rPjZr+dSmP8AeD8liOIqiBeSOegW0elx8YAc6zPLMfksS9Y11w0d4JnfzjujVIldMxToteNd66OJtJzCBwB32/PvSTWGdQBvvNo3feELrC18oc2JJ5wO/wAfJVkvRr62Mi+t+YiLX48ErTxzpkXIFwTBty+tExDS4uN3EAX0PPt3DnK7ZTOWbdmsi+/emjaR+1gi0m95EWN9dZnclsPXJEand1tQBcAH6uodrjbdFpBN99uSVo4jK6ZFuWpvrbeppdpF9c5HXIzRp2iLKH2279MeAt4WUgwkua4aFwE85teeO9Q+1apNRxOuvjdIU7wzQKE7zV8gw/mn/rmjD1AdWtaAQ7e6SbbxAjfBIUQx36Ng/EZ7wE8xToouuJkDnAH9fJDfZAinJjWdOPJTtHf4KKwgGcE6C/hp5wpzC0eoOJJPdYD5r6MHhe0L4KUaasGyMKmWz9mudcCey/wVowGCyi4juUzyfB0/FcsvVTimyBASVXBNd7jfCD4tgp3lRkXB6txlmkJX6P03bi3sNvB0nzTSp0XPu1B+00jzEqyFiPVrpM7Hz5dNx5eYqFXo/Wb7od+FwPlM+Sb08M5rxma5t94I+Ku5pqJ2/iMjY7/k0eMnuW5yW9nzcnSYYT1S3sh3B1R4pUwS5xi3PctX6MdEWYZrXPAdVjXcz8PP9ZV/0YdHuqcS8XMhk+bvl4q9vx9MGC9s8AZPgLrnnl8Hqez+lkn2ufm+PuhbKJnegiU3OO4MeRxIyj/eWqA2h08w9L2q9Btp6rnVTuGlNsTce9vC5vWQ/S7o/wDZ3tr0RlaXCw0Y+ZBHAE7tx7bXjZ2NFakyoNHtB7OI7jbuVOw/SqjtCqcG19Ql9Jz5DWNYAIje54MkHUJ76PsaTTqUXa03T2ZpkdzgfFa8x8mOM4+XU8ZfvFsQhCj61L9LbJ2f/wDqzzDh81ieGDct5ga3iNbHee7gVvPpJoZtnVf1Sx3g9o+BWJv2e4dZrsp38TpqOPP/AJSJUbWExEXFtwJk7vH6sum4ZxEmI+rmfq6ejDyDnF+XZpyjguaoixg8ZmY57grtk3ZIDiIiNIsQYnmuA8gRpviDA3+KXexwB3NN452uBuRSo9a5vFpPD46oGpaewm31xXbSbzobEgWNz2cEu1sk5iAd3Vt2RaLXSD2iN19eRHdwhVC9F8wJsCDdvLfqozaDpefrcpBlgD8+PJRm0LOI5oUsG2bfd8ynOK/yo/Wv36/BNQJDewdm8H4pxiiCzna/HVQvgwo69qn6Bs3sVfYesFP4U2HYu+DwfaPmfgdsdGlk9obZrM0qO7CZHgZTELpdNSvFmeWPirBhOklcg/oxUA1IYZEzHs9h3bk7p9K6ej6b2nkQfIwVEbHawloq/wCWa9MOgwYIqAkEaRM9yuGI6BvaGj7Q4Q9/rA6Htp0h6w03ZTxDADzPJc8pjPL0uC9RnjvC7/T6/wAmVLbWHdpUjk5pHnon1GHew5rvwuB+Cr7ujlQsa8touzUTXOrC2mCILohoJBkC+h4JrV6P1G0hWdRr06ZE57OEHQkdUtHMrPonwrrOo5cf+2P7z+YtZpHgVUdpk16zWD3nQOz2W/M964G1K1IgNrPLSARJMQROhmFJdDaHrdo0+DTm/dGYJ6fT3Yy5p1Fx45NbslabhtkU6TGUw1rsoAAe4kTvhpkCTwjVSVCnlEdUfhEBKQhcH6eSSahttIH1NSNcjv4Ssp6LdAmYjDU6tR4ALSYLb2eW3DnkAWn2eGui1yq4AdYgDmVBbB2Y3C0G088hjYlrMou9zpk9sapVI9GOhuHwby6kHZstyTbrXMBrWt8rJPoxSy43GDg7+JznfNTtPEiZAi2rj8NZUR0bdOLxh/WaP4h8lY48k9/D8fpVkQhCOyJ6WYb1mCxDf+04jtaMw8wsYr4WwMTJF80cN28/mt7qUw4EHQiD2GxWTUNm5WwdWnIbgSWEtdHhopRW3bNJIIgC2pJaIPIjj56JCpskluhkXmCBPEjffgrZ9k5EX1b2buA3RCbO2aRxMXADr67ha3Yps0rLMDM3eDpDSDy0PyN0mdn5BB4x929774Ov1dWits7JeNYnlJtE+07mkjsoO1bF+NxOvVPPd2q7TSt+pdcACNCde2b2P5c0kcKSRpY6CI5DnPzVodss6ECIi5mBPD5LxuziJtutAA4ps0reJwZawl0Dl8N2llAbSb1u0A+Sum1ME5tJ/VMb5Ekg23/LmqbjTOU8QFYzk4pts2eFr8CpHGGWnhlBUXSNhy+UlS+KNo0BZ8BpPbNlpPgh2O6w+tVM4KpYeHzUK8wR2qYos1jQ3XbB4ntCeEpSaD7wHbPyTpmy3u9jK/8AC4E/uzPko2ibJdhXR4faeYehuRpZVY9suDp0IgEaOF/a4hSg6RVSKv8AiJ9ewMf6xhBLWggAFmaLEieZTbA7QqNEB7o4Tbw0Tk4trvbpU3c8gB8WwVm35vq4+093LX+/dfolG9JPWCs2rRDxWYxn6Cq0FrKejWtILoJJJnjCcnpJQzOr1XVm1XUPVOwxYcjzlyyCbBu+De574I4HDv8Adez8LpHg4H4pense36LFED7rwQPIkeSz7r6pnzfDV/T+vnUDi9W/gZ/A1WT0bu/xxNvYdqY3BMMV0brnM8ljw0SS1w0aPugCLDhuSvQLE+r2g2feBHi23mrnZcezh0+GWHUY3Ka3WtvxDpAEEbyLwh1Fxi7uckCb/q8uW9NMbizMkBojR7rxxyNLvguqNRzzBc4DiGFo5CXWPD2V8j9cXqYRvvFreyxvfjfvCBWpCxfpaCY7IFpXNDDUnEgOzka9b4hsDdwVSw2z8T9qxJyVBTIcxmY5aZ/TMLcg/wDG114jtQWTCOeKjnw4sh0QIHtAg9bKPZAHItJvmKZdCwX+vr7qtW3YJP8A7eS52hiHYbAZHXqu/RjW5eSSRNzYnvU5sjA+posp/dbftN3eZK1PDjfe5ZP8fqdoQhHYKg7c2bGIqi93Cq3SD6wCf9zXK/KrdOKTmtbVYJMOYfAvYe4h37ylFeY0SWnLNyd8bxPGx38AvWPaSIMzcWggG4iTax0hZXg69T1xdJDwZmYM9ut+K0Do/tX7TapAe3ePeGk62I071LCU8rtDQDeCQ0NG9ziGiHG9pJM7hySmFqB7WlrgQLACI8Im0afDcz2wwuq0GN167hBIuGtZE7v8yf2U0wW0XCsM4y6CpyygRUP3TPVJ003XRU59nAuBz1JOmt7Tu7+4+NwsadvHWRv8fglK9V2UOAJHPeJ1toDbwOq7q1WABz3NaBuJA7L67tyiorbWCz4eo22YNJHhNuGiy3EtGWRqCR8wtioNJc6+Zp5zB5btCOWiybG0YfUYRGV0eBhaxYyRlHTsM/Xgpis/NSpHeBDu8zJ/ePgogWJUrSrzhi0zLXZgY5ZXfBvgtsRFVmXjmrFhsOI4yO5QeIN83G6mNobQpUKrmsLS2GyGiAH5G54EmBmkRO5dcK8rr+K5Yy4un0yw8QuqdYHeox+13P3ho4C58V1UxbSL2PEfMf1XTbyL0+Xi+VgoVk7Y9U8bXaLSe0BP8NtM+6767CpuVf8Aj8uHfV0tNNyc0nqBw+1Hb2g+SseCwT6jZAjtKxl28uvFvK6hzRqKuPecPiWvHuOBB5C48vgrG3BPbq09yjNv4PMGu3+yfi35jvWcbHTmxy9O/jGsUP8AENbVY/K17BBa0ZheT1jPCIjiucdg6VMOq1JdllxLnOgDUmBYAATYbln3QPpl9nPqK05JtxafmOX0dMJZXp9VzXMdwgggiCCNLgxBXO46r3em6jHmwlnn4xWXdNaQH6FoOa4DWhua+gJklx0HUu4tG9Wui/qgnhcpr9kpUgSYaN9w0c7NgHwVY2nt9+Lf9lwg6ps9+4NGvYPrkZI6cvLjhPvvifMpRxP23HtIvRw9xwLtx7zHc3tVxTHY+yGYamKbO0ne47yU+VqcWFxm8vN70IQhR2CZbZ2f6+g+nY5hadJFxPKdeRKeoQfPlfZBpucRTLZc4idwG4OGtotqCDaV7hMcadRrhbrXO8zYjzK0zpV0bqB7qlKmarHnM5ggkOIv1Sbgm9ry5ypH2SlTfmq0HscDIDmOABmdCQDHD46KGk7icN62HEGJBaRYtMQY3/8AKhae0pI6xAcSwte0gNHWz5spMnNIMC5uU/p7VBOoLD72hHfyMg9u5N8Vs6mWudJBc8PkQS0ggkg6w7eJUEzg6+VlMPgnLEtJLS33YnWx118VnnpBxDziy2TlEZRuggactVe6eKZkaB7AFiQTxvfWxg9igekmzW4ktc0gPaIMXkC7TESSDu1IJi8Kzyl7w02BtZ1ANaZLY6zZtcbt0qO6V4cNxOYezVaHcP1TqBvCWpEABruEm50FiY0mUbWf63DucAQaNS3HK4DXvE96qVV67IPen+yXS8sJjMMp0iO/gYPcEjWbmE8v6FctmxAuOHEb/ILTIr0CJYdWEi3CeP1qmhwjb281K1nZ3l1m5hcG1+PPim+Vo3l3YI8z+SqGrWgbh4Ibgw6+Uns7PzT1jtcjAOZEnxNvBcUC55cS6ZMCTA0EhDRvh9ly4iCY8NJ+u1PxhWi7ntbG4dY+DbDvO5TGy+g+Kr+wx5ad8ENP7Rhp8Vbdnehd5M1qoaOAu78vNZ21MWfUsTSp+z61x4l4YPASfNXr0dOxWLxF7YamOuS3UwcrWudJLpub2A5hXbZvo0wVGP0ZeRvcfyVnoUGsaGsaGtGgAgeAU2eiIx/R1vuuI7b/AJJpiOjZcCCGPB3H+qsKELhjWW7e9HtQdak1xH3dXDsPvDkb9qgsDh8YDlpF5PDK7MO0AStvQteqvhy9n4XL1Y3TL8L0Ox9ePXPLW8C6PhLlfdgbAZhaeVt3H2nRr2cAOCk0KW7fTxdNhx3c7350IQhR9AQhCAQhCATfH4hjGE1Iy8CJnlG9OFn3pI6RfZ8RQY//AC3MJMbjmieeiga7edhqk5aNOkD7zTkJ7cpDfIquVNm0/wDTxRHLMxw+RXe0tn0MYGud1gB1XNf4jh5KL/uThxeXnlmHxyjckKd1tmYgDqPpu8Wzw4jzTOo6uyXPokRqWEOBHE3kdqkMBhaeHBbTB61zLidLaTbekNr7SaabmkgAgiM1/JNppGt2/SeZeGuPE2PeWkT38uCd08UxzXMYA1jgQY3FwiTv/wCOSoNR0OMJWhjcvuz3n5LemNpenRMuadRp8F67DBtycvaYTJ+2mxZrp4l8/JMMRjM27vmSroSVTE02+9m5D89ydbMotqk9YMgTpnN+N+r4FVpd06paZaSDyKaRe6ezaEdaanMud2WiFK7Ix1PDkGlkpu4gifEmT2FZv/aLiMrocCZg8eMiE92Zh6dQmQW5RJJdY8gIkngs6a22/ZXpAd/qRUbxFneIsVdNn7RZWZnpmR5g8CNxXzpsfDUqTs7CSb6mPEQPMc1pfo32mX4hzGmW5SXcBplHb/VRqNJQhCKEIQgEIQgEIQgEIQgEIQgEIQgFlfps2a8mhWDSWAFjiB7JJkTwm/gtUSeIw7ajSx7Q5rhBaRII5hB80bOouBljnMPL6+rqT+01QCHVLkW6rXHv0vppxWi7d9E7XEuwrwyfcf7Pc4Akd4Kpe0ugePpG9Bzxxpw/yF/JXyyhauJc7Wo3mCXN+RHmmD88HQ9jm7+w8kti8DUYYqMew/rNLf4gmjmq6Z2jMRhnzdp8EgWkKZa3uTujXeBZxA7TB+vkqisyuVaa1R5Mkk23pDL+aCvNpk7kvSwL3aAqwMC7BRUKzYbyCZaI3Tc9lrqQ6tJukgagG7iba+fcnL3KQ2Z0XxVYg06FVw45SG/vGB5qKaYfCyYki94+rFaj6M8FlccohoaZ7Tx5nXuTPo/6KKlnYl4YPuM6zu92g7pWjbP2dToMDKbQ1o8TzJ3lZahyhCEUIQhAIQhAIQhAIQhAIQhAIQhAIQhAIQhB45s2NwozE9F8JU9vDUHczTbPjEqUQgrdX0cbPd/9Zg/C57f4XBNneizZ+6k9vZVqfNytqE2mlMf6JMCd1YdlU/OVy30R4Ebqx7ah+QV1Qrs1FUpei/AD/Sce2q/5OCeUOgeBZphqZ/FLv4iVPoUDTC7Jo0v8ulTZ+FjR8AnaEIoQhCAQhCAQhCAQhCAQhCAQhCAQhCD/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7" descr="data:image/jpeg;base64,/9j/4AAQSkZJRgABAQAAAQABAAD/2wCEAAkGBhQSERUUExQVFRUVFx8YGBYYFx4dGBgaGBkXFhcaGBgaGyYfFx0jHBgdHy8gIycpLCwsFh4xNTAqNSYrLCkBCQoKDgwOGA8PGikkHBwsKSwsKSwsLCwsKSwpLCkpKSkpLCksLCwsLCkpKSkpLCwsLCkpLCwpLCksLCwvLCwpLP/AABEIANsA5gMBIgACEQEDEQH/xAAcAAABBQEBAQAAAAAAAAAAAAAAAwQFBgcCAQj/xABGEAABAwIDBAYHBAcHBAMAAAABAAIRAyEEEjEFQVFhBiJxgZGhBxMyQrHB8BRSctEjYoKSstLhFRYkM0Oi8VNjc8IXRIP/xAAaAQEBAQEBAQEAAAAAAAAAAAAAAQIDBQQG/8QALhEBAQACAQMBBQgCAwAAAAAAAAECEQMEITESBSJBUcETYXGBkbHR4VLwFDJC/9oADAMBAAIRAxEAPwDb0IQihCFBdMOkbcFQFRxgOeGZonLIJmO5BNvqACSQBxJhNam2KLdaje6/wWeVdqOxLM1CtTe6dXy8dhAcC0/UKO9TtD72Fd+zUFvFZ2ummu6R0R7xPY0rn+8dM6NqHsb/AFWfGti2NLnCgSLtyh5EzoQ46Ra177k6wXTwx+lw7m8TTc14/dMOHgU3Tsu/94B/06ngPzSbukgH+m/xH5qr7R2nSrNIzVabspyuDXQJvOUdVx7fJU7aGDqxA2g1sb3UHMPe4Snc7NX/AL0N/wClU8W/zJRvSVn3H+X8yxCjsx7XAv2jRI4euePiLKQeQ1808fQy8HVidPFO/wA022MdIKf3X/uj5FKN25SO9w7Wn8lkdLEAuB/tOmzlTDnT4uVywW3qRaAxz6kAAuyOvzJIA803Vi3s2pSOjx32+KXbWadHA94WcbZ6WNaQwYdzyd7i0ATvsSZ5WUZiNoYhvsYV1QbnCqwT3EApunZrqFkuG6S41pEYWq3srMgdxgK2YHpVUbHrAHC0zAI7xZNotyFxQrB7Q5ujgCOw3Xa0BCEIBCEIBCEIBCEIBCEIBCEIBUD010HO2eC0EhtVpdG4Q4AnlJHiFf1zVpBwLXAOaRBBEgg6gg6hB8kUarmGWktI3gwVZNndL8Q0Xdmy8bTccr71re2vQ7gq5LqYdQcfuGWfuO07AQqjj/QpXpyaVRlYfdjK/UaAuy+LleyaMKPT23Xa7wB8+qk63TagfapuPa0f1Xr/AEYbQDZ9X3Z2z2dVxUbW9HmOE/oHeB/lU1F7njOm+Gn2KrTyj+YJ3R6YUHaVK7e2P5lUsX0UxVO76LgB2W8+SY0a8e1Plr3K6jFXHHubVM/b6wBvl6sf7SJ75XFDaYomPtlV4+76pp5xmJJ5KuN2jT1zX7Dbz+aRqYth3jX61V0LqellL79buY0fNA6WUBqa7vD+YKkfa2/eHiknYxvEJpNru7pdhwZ9S8niS3+YpR3pIG6iY3y7+ioBxreK4biAecJ6Yu1x2h6RKwkNptYdbgyO4gaqA/t+vXqN9ZUcRmFpgeGiS2dsWpXr08PT61So4ATIAzXMyJAAkk8itd6MehGnRe2piavrS0yGMBayRxces7yU1Is3WibJEUKX/jb/AAhO141sCBoF6o0EIQgEIQgEIQgEIQgEIQgEIQgEKK2t0lo4c5XEufbqt1E6STYKHxHT0D2aRvxOvZGqmxbUKh4r0hFupa225p+Lrf8ACZ0ul4qD/OeZ3F7fgCFNrpomJxLabS55Aa0SSdwCor/TLhAYNOuBe5DR2WL96jMRj2OIdUdTLdBnZfXSXP8AOLpPFuoVWyQCDaZA8wp6jSzu9KOALb1HGRcerd4HcvnXGU2sr1GsuwPc1pjVk9U3uLQtSfsvCvBD8PETBOWY/EHEm6zHa9IevcGNDRNgJiNPeuVvGsZPeo6sAILRA3cBxtrxXdfDgVDABE8BB8o3/DgmDcK8Os0l3LXyXtelUZd4LZ3HXwN10YN6zQHEDSbdm5TnQrBUKuKDMSJplrieuWQQDHWExfkoDVS/R1+R5qXlosJIuQdS0h3gQpVaVV9GGz3tBZUxLJFiCyo3xyg+aicX6K8O27do02n7tWmQf9r3fBNG9I3utVquy/dDSBItucZ3aybJ5hto0Nz2jtt8Vnu1bFg6C4HBbNcarqr8RXLcoLKRDGA65M8Ek/e8hebg70gsPs0X/tOA+EqhUa7D7JB7CClXvOU5SA7cSJA7gUTa9DpwT/pAftf0XjumL9zGd8n5hUKlisSNG0X9mZp85Cc0tv1W+1h39rS13lYrNlalXml0yPvUwfwu+RHzT2n0spHVr29wPwKoNTpbReMtakI4VKB17QOa7p7UwTwA3K2NPV1nM1M3BN+9TurRqe3qDv8AUA7QR8QnVPFsd7L2nscFmT6GYzTqva3hLX+BLZ8SU7lNq0dCzgbbFMx68M/bjyBXeI6cmg91N9YhzSQQWkwRqJylXZpoiFnH/wAssb+v2MI+YXdL0x0veov7WkfAn5qo0RCb7OxorUqdVoIbUYHgHUBwBE+KEDhNdqY8UaNSq7RjS6OMCw7zbvTpVH0k7SFPDspk/wCY8F34KZDjMbi7IO9BnFalVqOLnk5nOLnvP3nXMbgNBHBeP9Y0w2qYjTttIE31H0VX9o7YNVzpiMxynQ5ZOg0aPPTmjY9eKga0zn6rm7t+nl5qaS1YjjXkCIdxB+v6JjXw9N5l9MzG6PG3L5KdZhAAA2RfcddQ2Prej7JIiNN2k7zJ8PBTa6VYbIaZLXvZHePLRKNw9dvsVz3790XEKytpwMsW7L8fmkqGDL3EuIYwXLnaRMAD4JtNK82jiQQcweRxJNtNJ8o3KOxuw61V5e4Qd9+AVmxW0qLQ0QGtdGmbtkmNO7cu6jvV031ARlAkRBnc2+8EnXgrKliv4XoLWqAGQDOjn3vF4Ps3O+E6d0Aay9fE0ac/r5jA5NnwULjtpvc6XPOaCJmDG8A7xyTDC4Z9ZxDBmIuSdABvJ08VrunZP/2Vs2n7VapVM3awRqDoTrcAbva5JvXZh3H/AAzHMA9rO+ZJmI6oiAuafRtrRL6t/wBQT/udHkFznpUXENJgm0wSYF9BYapPxL4eVMOYuPqZSBpfXinuJxjSybHg4QOVzBk9kKD+3lrrGQd0z8VuMH7KfD6sn2GxL2mz3DvO6EjgocJ4p36gKKkaO2Ko9+e0Ap5T6Qv3tYfEKIZhQd5FuP5rv7GdzvEf1UVOU+kbfeYR2EH8kwrbVzGXsoZZsC1znx3gCe9MHYV3I9h/NJ4imbWOn1vQOMbjqV/V0Q3nmIPg0gfFRuH2g97Bme466kneRxXdVhg28/ySGFwbg0CONzzMouyoqXsvcTiXVHl73FznGS4mSSZ1KUbhOLvAJRmGA59qBln4XStNhO4/XanhaAuALorfOi7YwWGH/ZZ/AF6l9j0smHot+7SYPBoC9WWjtZN6U8Q+rWqMZf1bGsgRMumq43NrZRzjktZWM4nGirUrVCTFWq4gzoMxDbi4GUN81KM6aCCQLxa2/Xj9aqc6J4fNWzOb1WAzu1BETutKe47o0TULm5BLrtEuYJN4MacFN7LwgosblAsYvq4xJPkfAc1beySFKLS51iIFzeRczYjXUeHi6DRe5PWO6IgkWskMVVBaQNWAOtIiSQDw3Hw5LvCExe54TuMHQDv71htxXqnNlaN8X5yI7L681UemW1zmFIOMh8mCcogDTj1pE7gBzm51Q0PaTMlw0nmdPoWCz/pjs5zKxqXIc5wJjR0zGvAyFcfLOXgyqYiZN9b6azqeZ4qbw+OP2LIb9cwRwbDtd4l2nJQFPDl0ZZLnHTjwA+u1WHaFAUKYZIlgAdG8ulzgL8wOxbrEU7FVJceWikNl1n02kNsagB5kAnfuvBUfkJdHEqd2XSHrDF8vLUAW8YCtSONt7W6oY1jGwdQBJ3X8FEYtuYNdcy2O/XzS22bP0+tF3s4OaLiRw33utSOeeeOHfKjCiKB1AkxN4tf5qNJkwrJW2ZWrABtMtaby61uSj24NrDrfirquf2/HvWzvZ4gBSeayi8JVbxHj+akp6pjgfgpY6zKXw7pGw7B8Eq164peyOwfBdystFabkniXXHYvWFc4l1x2fNFJEoXK9RQ4rzOgpOEHReusOJMcSB4mE3fUA3qz+j7YAxeKhzi1tICobSXZXthvKePJKs8txa2BHCyF6hZaM9s4v1WHrVPuU3O/daSsMpNDaQGhDdJMl1vBa56Q8Rk2biDxaG/vva34FYi/GuA6wPfysIPDcobTpri8uJO4HQ30PfvKQx23HNpPgGYAkjNlLCZkRYQN+8qObjibA3Bka9+v1qvP7QsQSIOoyiDrqDv3diaTZXDbWeHzNiHDLMHqkCXEREvJ7pTwbYqMNSWg5Y9l0CZddznDSBPKQCo/14dLvVtAdYlpgugyM17jiV67DUnN6oc0TMAkiesQINtZt8dEFgw+03PdcxoTm16zQQALSBmAg8BrKVxdJr2FlQNiOsACRIjKdQQYOvNRFKtlMEOJMyTAImRF+WWPop66sCIMg2B8QZga+KyrzZGzKdMHJGYTBdNjxg2ANuJ4qu9I8QTTaTq97nW4OuLHl8FOuqhrXCZJYRuiLj5hVfpEes1vBo/O/itTyl8I7Z9H9IDuAJ8BZTOy6ByvMTNhziXcZ3DuKjcBT6tQ9jfGT/wCqsOy2Rh3vkggOjjeIsd1o/aK1akVLaDwXu4KTY4uyyIytDR2Ak3/ejsAUJVMk81YqbARY3G78j9d67YR5HX53Uk+JSjtF9MQ0927wUXUbJUgxkpzR2Rm9m/h8NV0ryseTXZB/Z1yaSsVXo/UHDv6v8UJlX2W9vtMcBxi3im3X7SzyR2UXSbmI0m2qlPWHkmmBpRPd806T0x8/J1PJM/dys/N0KvLzSWKqRcAkJReOp5rcVzywvwep0/tLj9EnJbv56MTjOS8+3ngpensgbx4n8k5wmCbmENBG/d56rPpd8vaOE7Yy1ANfUdoPAJQYCo7W3f8AktHrYdj8lCnhS2o4WzWJB0NxMWNydyYY/o1XoAufSIb94Q5o7S0mO+FJpOXqeb/xO35/0qmzth56jGzGZwbIGkkD5raOi/QmlgS5zHve5zcpLoiJmwAt4lZ/sVk4ij/5GfxBbEs5Po6Llz5Mbc6EIQsvvVD0rPjZr+dSmP8AeD8liOIqiBeSOegW0elx8YAc6zPLMfksS9Y11w0d4JnfzjujVIldMxToteNd66OJtJzCBwB32/PvSTWGdQBvvNo3feELrC18oc2JJ5wO/wAfJVkvRr62Mi+t+YiLX48ErTxzpkXIFwTBty+tExDS4uN3EAX0PPt3DnK7ZTOWbdmsi+/emjaR+1gi0m95EWN9dZnclsPXJEand1tQBcAH6uodrjbdFpBN99uSVo4jK6ZFuWpvrbeppdpF9c5HXIzRp2iLKH2279MeAt4WUgwkua4aFwE85teeO9Q+1apNRxOuvjdIU7wzQKE7zV8gw/mn/rmjD1AdWtaAQ7e6SbbxAjfBIUQx36Ng/EZ7wE8xToouuJkDnAH9fJDfZAinJjWdOPJTtHf4KKwgGcE6C/hp5wpzC0eoOJJPdYD5r6MHhe0L4KUaasGyMKmWz9mudcCey/wVowGCyi4juUzyfB0/FcsvVTimyBASVXBNd7jfCD4tgp3lRkXB6txlmkJX6P03bi3sNvB0nzTSp0XPu1B+00jzEqyFiPVrpM7Hz5dNx5eYqFXo/Wb7od+FwPlM+Sb08M5rxma5t94I+Ku5pqJ2/iMjY7/k0eMnuW5yW9nzcnSYYT1S3sh3B1R4pUwS5xi3PctX6MdEWYZrXPAdVjXcz8PP9ZV/0YdHuqcS8XMhk+bvl4q9vx9MGC9s8AZPgLrnnl8Hqez+lkn2ufm+PuhbKJnegiU3OO4MeRxIyj/eWqA2h08w9L2q9Btp6rnVTuGlNsTce9vC5vWQ/S7o/wDZ3tr0RlaXCw0Y+ZBHAE7tx7bXjZ2NFakyoNHtB7OI7jbuVOw/SqjtCqcG19Ql9Jz5DWNYAIje54MkHUJ76PsaTTqUXa03T2ZpkdzgfFa8x8mOM4+XU8ZfvFsQhCj61L9LbJ2f/wDqzzDh81ieGDct5ga3iNbHee7gVvPpJoZtnVf1Sx3g9o+BWJv2e4dZrsp38TpqOPP/AJSJUbWExEXFtwJk7vH6sum4ZxEmI+rmfq6ejDyDnF+XZpyjguaoixg8ZmY57grtk3ZIDiIiNIsQYnmuA8gRpviDA3+KXexwB3NN452uBuRSo9a5vFpPD46oGpaewm31xXbSbzobEgWNz2cEu1sk5iAd3Vt2RaLXSD2iN19eRHdwhVC9F8wJsCDdvLfqozaDpefrcpBlgD8+PJRm0LOI5oUsG2bfd8ynOK/yo/Wv36/BNQJDewdm8H4pxiiCzna/HVQvgwo69qn6Bs3sVfYesFP4U2HYu+DwfaPmfgdsdGlk9obZrM0qO7CZHgZTELpdNSvFmeWPirBhOklcg/oxUA1IYZEzHs9h3bk7p9K6ej6b2nkQfIwVEbHawloq/wCWa9MOgwYIqAkEaRM9yuGI6BvaGj7Q4Q9/rA6Htp0h6w03ZTxDADzPJc8pjPL0uC9RnjvC7/T6/wAmVLbWHdpUjk5pHnon1GHew5rvwuB+Cr7ujlQsa8touzUTXOrC2mCILohoJBkC+h4JrV6P1G0hWdRr06ZE57OEHQkdUtHMrPonwrrOo5cf+2P7z+YtZpHgVUdpk16zWD3nQOz2W/M964G1K1IgNrPLSARJMQROhmFJdDaHrdo0+DTm/dGYJ6fT3Yy5p1Fx45NbslabhtkU6TGUw1rsoAAe4kTvhpkCTwjVSVCnlEdUfhEBKQhcH6eSSahttIH1NSNcjv4Ssp6LdAmYjDU6tR4ALSYLb2eW3DnkAWn2eGui1yq4AdYgDmVBbB2Y3C0G088hjYlrMou9zpk9sapVI9GOhuHwby6kHZstyTbrXMBrWt8rJPoxSy43GDg7+JznfNTtPEiZAi2rj8NZUR0bdOLxh/WaP4h8lY48k9/D8fpVkQhCOyJ6WYb1mCxDf+04jtaMw8wsYr4WwMTJF80cN28/mt7qUw4EHQiD2GxWTUNm5WwdWnIbgSWEtdHhopRW3bNJIIgC2pJaIPIjj56JCpskluhkXmCBPEjffgrZ9k5EX1b2buA3RCbO2aRxMXADr67ha3Yps0rLMDM3eDpDSDy0PyN0mdn5BB4x929774Ov1dWits7JeNYnlJtE+07mkjsoO1bF+NxOvVPPd2q7TSt+pdcACNCde2b2P5c0kcKSRpY6CI5DnPzVodss6ECIi5mBPD5LxuziJtutAA4ps0reJwZawl0Dl8N2llAbSb1u0A+Sum1ME5tJ/VMb5Ekg23/LmqbjTOU8QFYzk4pts2eFr8CpHGGWnhlBUXSNhy+UlS+KNo0BZ8BpPbNlpPgh2O6w+tVM4KpYeHzUK8wR2qYos1jQ3XbB4ntCeEpSaD7wHbPyTpmy3u9jK/8AC4E/uzPko2ibJdhXR4faeYehuRpZVY9suDp0IgEaOF/a4hSg6RVSKv8AiJ9ewMf6xhBLWggAFmaLEieZTbA7QqNEB7o4Tbw0Tk4trvbpU3c8gB8WwVm35vq4+093LX+/dfolG9JPWCs2rRDxWYxn6Cq0FrKejWtILoJJJnjCcnpJQzOr1XVm1XUPVOwxYcjzlyyCbBu+De574I4HDv8Adez8LpHg4H4pense36LFED7rwQPIkeSz7r6pnzfDV/T+vnUDi9W/gZ/A1WT0bu/xxNvYdqY3BMMV0brnM8ljw0SS1w0aPugCLDhuSvQLE+r2g2feBHi23mrnZcezh0+GWHUY3Ka3WtvxDpAEEbyLwh1Fxi7uckCb/q8uW9NMbizMkBojR7rxxyNLvguqNRzzBc4DiGFo5CXWPD2V8j9cXqYRvvFreyxvfjfvCBWpCxfpaCY7IFpXNDDUnEgOzka9b4hsDdwVSw2z8T9qxJyVBTIcxmY5aZ/TMLcg/wDG114jtQWTCOeKjnw4sh0QIHtAg9bKPZAHItJvmKZdCwX+vr7qtW3YJP8A7eS52hiHYbAZHXqu/RjW5eSSRNzYnvU5sjA+posp/dbftN3eZK1PDjfe5ZP8fqdoQhHYKg7c2bGIqi93Cq3SD6wCf9zXK/KrdOKTmtbVYJMOYfAvYe4h37ylFeY0SWnLNyd8bxPGx38AvWPaSIMzcWggG4iTax0hZXg69T1xdJDwZmYM9ut+K0Do/tX7TapAe3ePeGk62I071LCU8rtDQDeCQ0NG9ziGiHG9pJM7hySmFqB7WlrgQLACI8Im0afDcz2wwuq0GN167hBIuGtZE7v8yf2U0wW0XCsM4y6CpyygRUP3TPVJ003XRU59nAuBz1JOmt7Tu7+4+NwsadvHWRv8fglK9V2UOAJHPeJ1toDbwOq7q1WABz3NaBuJA7L67tyiorbWCz4eo22YNJHhNuGiy3EtGWRqCR8wtioNJc6+Zp5zB5btCOWiybG0YfUYRGV0eBhaxYyRlHTsM/Xgpis/NSpHeBDu8zJ/ePgogWJUrSrzhi0zLXZgY5ZXfBvgtsRFVmXjmrFhsOI4yO5QeIN83G6mNobQpUKrmsLS2GyGiAH5G54EmBmkRO5dcK8rr+K5Yy4un0yw8QuqdYHeox+13P3ho4C58V1UxbSL2PEfMf1XTbyL0+Xi+VgoVk7Y9U8bXaLSe0BP8NtM+6767CpuVf8Aj8uHfV0tNNyc0nqBw+1Hb2g+SseCwT6jZAjtKxl28uvFvK6hzRqKuPecPiWvHuOBB5C48vgrG3BPbq09yjNv4PMGu3+yfi35jvWcbHTmxy9O/jGsUP8AENbVY/K17BBa0ZheT1jPCIjiucdg6VMOq1JdllxLnOgDUmBYAATYbln3QPpl9nPqK05JtxafmOX0dMJZXp9VzXMdwgggiCCNLgxBXO46r3em6jHmwlnn4xWXdNaQH6FoOa4DWhua+gJklx0HUu4tG9Wui/qgnhcpr9kpUgSYaN9w0c7NgHwVY2nt9+Lf9lwg6ps9+4NGvYPrkZI6cvLjhPvvifMpRxP23HtIvRw9xwLtx7zHc3tVxTHY+yGYamKbO0ne47yU+VqcWFxm8vN70IQhR2CZbZ2f6+g+nY5hadJFxPKdeRKeoQfPlfZBpucRTLZc4idwG4OGtotqCDaV7hMcadRrhbrXO8zYjzK0zpV0bqB7qlKmarHnM5ggkOIv1Sbgm9ry5ypH2SlTfmq0HscDIDmOABmdCQDHD46KGk7icN62HEGJBaRYtMQY3/8AKhae0pI6xAcSwte0gNHWz5spMnNIMC5uU/p7VBOoLD72hHfyMg9u5N8Vs6mWudJBc8PkQS0ggkg6w7eJUEzg6+VlMPgnLEtJLS33YnWx118VnnpBxDziy2TlEZRuggactVe6eKZkaB7AFiQTxvfWxg9igekmzW4ktc0gPaIMXkC7TESSDu1IJi8Kzyl7w02BtZ1ANaZLY6zZtcbt0qO6V4cNxOYezVaHcP1TqBvCWpEABruEm50FiY0mUbWf63DucAQaNS3HK4DXvE96qVV67IPen+yXS8sJjMMp0iO/gYPcEjWbmE8v6FctmxAuOHEb/ILTIr0CJYdWEi3CeP1qmhwjb281K1nZ3l1m5hcG1+PPim+Vo3l3YI8z+SqGrWgbh4Ibgw6+Uns7PzT1jtcjAOZEnxNvBcUC55cS6ZMCTA0EhDRvh9ly4iCY8NJ+u1PxhWi7ntbG4dY+DbDvO5TGy+g+Kr+wx5ad8ENP7Rhp8Vbdnehd5M1qoaOAu78vNZ21MWfUsTSp+z61x4l4YPASfNXr0dOxWLxF7YamOuS3UwcrWudJLpub2A5hXbZvo0wVGP0ZeRvcfyVnoUGsaGsaGtGgAgeAU2eiIx/R1vuuI7b/AJJpiOjZcCCGPB3H+qsKELhjWW7e9HtQdak1xH3dXDsPvDkb9qgsDh8YDlpF5PDK7MO0AStvQteqvhy9n4XL1Y3TL8L0Ox9ePXPLW8C6PhLlfdgbAZhaeVt3H2nRr2cAOCk0KW7fTxdNhx3c7350IQhR9AQhCAQhCATfH4hjGE1Iy8CJnlG9OFn3pI6RfZ8RQY//AC3MJMbjmieeiga7edhqk5aNOkD7zTkJ7cpDfIquVNm0/wDTxRHLMxw+RXe0tn0MYGud1gB1XNf4jh5KL/uThxeXnlmHxyjckKd1tmYgDqPpu8Wzw4jzTOo6uyXPokRqWEOBHE3kdqkMBhaeHBbTB61zLidLaTbekNr7SaabmkgAgiM1/JNppGt2/SeZeGuPE2PeWkT38uCd08UxzXMYA1jgQY3FwiTv/wCOSoNR0OMJWhjcvuz3n5LemNpenRMuadRp8F67DBtycvaYTJ+2mxZrp4l8/JMMRjM27vmSroSVTE02+9m5D89ydbMotqk9YMgTpnN+N+r4FVpd06paZaSDyKaRe6ezaEdaanMud2WiFK7Ix1PDkGlkpu4gifEmT2FZv/aLiMrocCZg8eMiE92Zh6dQmQW5RJJdY8gIkngs6a22/ZXpAd/qRUbxFneIsVdNn7RZWZnpmR5g8CNxXzpsfDUqTs7CSb6mPEQPMc1pfo32mX4hzGmW5SXcBplHb/VRqNJQhCKEIQgEIQgEIQgEIQgEIQgEIQgFlfps2a8mhWDSWAFjiB7JJkTwm/gtUSeIw7ajSx7Q5rhBaRII5hB80bOouBljnMPL6+rqT+01QCHVLkW6rXHv0vppxWi7d9E7XEuwrwyfcf7Pc4Akd4Kpe0ugePpG9Bzxxpw/yF/JXyyhauJc7Wo3mCXN+RHmmD88HQ9jm7+w8kti8DUYYqMew/rNLf4gmjmq6Z2jMRhnzdp8EgWkKZa3uTujXeBZxA7TB+vkqisyuVaa1R5Mkk23pDL+aCvNpk7kvSwL3aAqwMC7BRUKzYbyCZaI3Tc9lrqQ6tJukgagG7iba+fcnL3KQ2Z0XxVYg06FVw45SG/vGB5qKaYfCyYki94+rFaj6M8FlccohoaZ7Tx5nXuTPo/6KKlnYl4YPuM6zu92g7pWjbP2dToMDKbQ1o8TzJ3lZahyhCEUIQhAIQhAIQhAIQhAIQhAIQhAIQhAIQhB45s2NwozE9F8JU9vDUHczTbPjEqUQgrdX0cbPd/9Zg/C57f4XBNneizZ+6k9vZVqfNytqE2mlMf6JMCd1YdlU/OVy30R4Ebqx7ah+QV1Qrs1FUpei/AD/Sce2q/5OCeUOgeBZphqZ/FLv4iVPoUDTC7Jo0v8ulTZ+FjR8AnaEIoQhCAQhCAQhCAQhCAQhCAQhCAQhCD/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amp;Rcy;&amp;iecy;&amp;zcy;&amp;ucy;&amp;lcy;&amp;tcy;&amp;acy;&amp;tcy; &amp;scy;&amp;lcy;&amp;icy;&amp;kcy;&amp;acy; &amp;zcy;&amp;acy; wilo z"/>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amp;Rcy;&amp;iecy;&amp;zcy;&amp;ucy;&amp;lcy;&amp;tcy;&amp;acy;&amp;tcy; &amp;scy;&amp;lcy;&amp;icy;&amp;kcy;&amp;acy; &amp;zcy;&amp;acy; wilo z"/>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10" descr="&amp;Rcy;&amp;iecy;&amp;zcy;&amp;ucy;&amp;lcy;&amp;tcy;&amp;acy;&amp;tcy; &amp;scy;&amp;lcy;&amp;icy;&amp;kcy;&amp;acy; &amp;zcy;&amp;acy; wilo z"/>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2" descr="&amp;Rcy;&amp;iecy;&amp;zcy;&amp;ucy;&amp;lcy;&amp;tcy;&amp;acy;&amp;tcy; &amp;scy;&amp;lcy;&amp;icy;&amp;kcy;&amp;acy; &amp;zcy;&amp;acy; wilo z"/>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5" descr="&amp;Rcy;&amp;iecy;&amp;zcy;&amp;ucy;&amp;lcy;&amp;tcy;&amp;acy;&amp;tcy; &amp;scy;&amp;lcy;&amp;icy;&amp;kcy;&amp;acy; &amp;zcy;&amp;acy; wilo z"/>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9" descr="&amp;Rcy;&amp;iecy;&amp;zcy;&amp;ucy;&amp;lcy;&amp;tcy;&amp;acy;&amp;tcy; &amp;scy;&amp;lcy;&amp;icy;&amp;kcy;&amp;acy; &amp;zcy;&amp;acy; wilo ip z"/>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4" descr="Bildergebnis für wilo dp"/>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9" descr="Bildergebnis für wilo yonos pico d"/>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27" name="Tabelle 21"/>
          <p:cNvGraphicFramePr>
            <a:graphicFrameLocks noGrp="1"/>
          </p:cNvGraphicFramePr>
          <p:nvPr>
            <p:extLst>
              <p:ext uri="{D42A27DB-BD31-4B8C-83A1-F6EECF244321}">
                <p14:modId xmlns:p14="http://schemas.microsoft.com/office/powerpoint/2010/main" val="4276561828"/>
              </p:ext>
            </p:extLst>
          </p:nvPr>
        </p:nvGraphicFramePr>
        <p:xfrm>
          <a:off x="292111" y="4321672"/>
          <a:ext cx="10095149" cy="1761009"/>
        </p:xfrm>
        <a:graphic>
          <a:graphicData uri="http://schemas.openxmlformats.org/drawingml/2006/table">
            <a:tbl>
              <a:tblPr firstRow="1" bandRow="1">
                <a:tableStyleId>{5C22544A-7EE6-4342-B048-85BDC9FD1C3A}</a:tableStyleId>
              </a:tblPr>
              <a:tblGrid>
                <a:gridCol w="734109">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944216">
                  <a:extLst>
                    <a:ext uri="{9D8B030D-6E8A-4147-A177-3AD203B41FA5}">
                      <a16:colId xmlns:a16="http://schemas.microsoft.com/office/drawing/2014/main" val="20003"/>
                    </a:ext>
                  </a:extLst>
                </a:gridCol>
                <a:gridCol w="2088232">
                  <a:extLst>
                    <a:ext uri="{9D8B030D-6E8A-4147-A177-3AD203B41FA5}">
                      <a16:colId xmlns:a16="http://schemas.microsoft.com/office/drawing/2014/main" val="20004"/>
                    </a:ext>
                  </a:extLst>
                </a:gridCol>
                <a:gridCol w="2088232">
                  <a:extLst>
                    <a:ext uri="{9D8B030D-6E8A-4147-A177-3AD203B41FA5}">
                      <a16:colId xmlns:a16="http://schemas.microsoft.com/office/drawing/2014/main" val="4225493308"/>
                    </a:ext>
                  </a:extLst>
                </a:gridCol>
              </a:tblGrid>
              <a:tr h="846609">
                <a:tc>
                  <a:txBody>
                    <a:bodyPr/>
                    <a:lstStyle/>
                    <a:p>
                      <a:endParaRPr lang="de-DE" sz="1200" b="0" i="0" dirty="0"/>
                    </a:p>
                  </a:txBody>
                  <a:tcPr marL="91445" marR="9144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CS" sz="1200" b="1" i="0" dirty="0">
                          <a:solidFill>
                            <a:schemeClr val="bg1"/>
                          </a:solidFill>
                        </a:rPr>
                        <a:t>Yonos MAXO D</a:t>
                      </a:r>
                      <a:endParaRPr lang="en-GB" sz="1200" b="1" i="0" dirty="0">
                        <a:solidFill>
                          <a:schemeClr val="bg1"/>
                        </a:solidFill>
                      </a:endParaRPr>
                    </a:p>
                  </a:txBody>
                  <a:tcPr marL="91445" marR="91445" anchor="ctr"/>
                </a:tc>
                <a:tc>
                  <a:txBody>
                    <a:bodyPr/>
                    <a:lstStyle/>
                    <a:p>
                      <a:pPr marL="0" marR="0" indent="0" algn="ctr" defTabSz="1043056" rtl="0" eaLnBrk="1" fontAlgn="auto" latinLnBrk="0" hangingPunct="1">
                        <a:lnSpc>
                          <a:spcPct val="100000"/>
                        </a:lnSpc>
                        <a:spcBef>
                          <a:spcPts val="0"/>
                        </a:spcBef>
                        <a:spcAft>
                          <a:spcPts val="0"/>
                        </a:spcAft>
                        <a:buClrTx/>
                        <a:buSzTx/>
                        <a:buFontTx/>
                        <a:buNone/>
                        <a:tabLst/>
                        <a:defRPr/>
                      </a:pPr>
                      <a:r>
                        <a:rPr lang="sr-Latn-CS" sz="1200" b="1" i="0" dirty="0">
                          <a:solidFill>
                            <a:schemeClr val="bg1"/>
                          </a:solidFill>
                        </a:rPr>
                        <a:t>Stratos MAXO D   </a:t>
                      </a:r>
                      <a:endParaRPr lang="en-GB" sz="1200" b="1" i="0" dirty="0">
                        <a:solidFill>
                          <a:schemeClr val="bg1"/>
                        </a:solidFill>
                      </a:endParaRPr>
                    </a:p>
                  </a:txBody>
                  <a:tcPr marL="91445" marR="9144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CS" sz="1200" b="1" i="0" dirty="0">
                          <a:solidFill>
                            <a:schemeClr val="bg1"/>
                          </a:solidFill>
                        </a:rPr>
                        <a:t>DPL, </a:t>
                      </a:r>
                    </a:p>
                    <a:p>
                      <a:pPr marL="0" marR="0" indent="0" algn="ctr" defTabSz="914400" rtl="0" eaLnBrk="1" fontAlgn="auto" latinLnBrk="0" hangingPunct="1">
                        <a:lnSpc>
                          <a:spcPct val="100000"/>
                        </a:lnSpc>
                        <a:spcBef>
                          <a:spcPts val="0"/>
                        </a:spcBef>
                        <a:spcAft>
                          <a:spcPts val="0"/>
                        </a:spcAft>
                        <a:buClrTx/>
                        <a:buSzTx/>
                        <a:buFontTx/>
                        <a:buNone/>
                        <a:tabLst/>
                        <a:defRPr/>
                      </a:pPr>
                      <a:r>
                        <a:rPr lang="sr-Latn-CS" sz="1200" b="1" i="0" dirty="0">
                          <a:solidFill>
                            <a:schemeClr val="bg1"/>
                          </a:solidFill>
                        </a:rPr>
                        <a:t>DL</a:t>
                      </a:r>
                      <a:endParaRPr lang="en-GB" sz="1200" b="1" i="0" dirty="0">
                        <a:solidFill>
                          <a:schemeClr val="bg1"/>
                        </a:solidFill>
                      </a:endParaRPr>
                    </a:p>
                  </a:txBody>
                  <a:tcPr marL="91445" marR="9144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CS" sz="1200" b="1" i="0" dirty="0">
                          <a:solidFill>
                            <a:schemeClr val="bg1"/>
                          </a:solidFill>
                        </a:rPr>
                        <a:t>DP-E</a:t>
                      </a:r>
                    </a:p>
                    <a:p>
                      <a:pPr marL="0" marR="0" indent="0" algn="ctr" defTabSz="914400" rtl="0" eaLnBrk="1" fontAlgn="auto" latinLnBrk="0" hangingPunct="1">
                        <a:lnSpc>
                          <a:spcPct val="100000"/>
                        </a:lnSpc>
                        <a:spcBef>
                          <a:spcPts val="0"/>
                        </a:spcBef>
                        <a:spcAft>
                          <a:spcPts val="0"/>
                        </a:spcAft>
                        <a:buClrTx/>
                        <a:buSzTx/>
                        <a:buFontTx/>
                        <a:buNone/>
                        <a:tabLst/>
                        <a:defRPr/>
                      </a:pPr>
                      <a:r>
                        <a:rPr lang="sr-Latn-CS" sz="1200" b="1" i="0" dirty="0">
                          <a:solidFill>
                            <a:schemeClr val="bg1"/>
                          </a:solidFill>
                        </a:rPr>
                        <a:t>DL-E</a:t>
                      </a:r>
                      <a:endParaRPr lang="en-GB" sz="1200" b="1" i="0" dirty="0">
                        <a:solidFill>
                          <a:schemeClr val="bg1"/>
                        </a:solidFill>
                      </a:endParaRPr>
                    </a:p>
                  </a:txBody>
                  <a:tcPr marL="91445" marR="9144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sr-Latn-CS" sz="1200" b="1" i="0" dirty="0">
                          <a:solidFill>
                            <a:schemeClr val="bg1"/>
                          </a:solidFill>
                        </a:rPr>
                        <a:t>Stratos GIGA2.0-D</a:t>
                      </a:r>
                      <a:endParaRPr lang="en-GB" sz="1200" b="1" i="0" dirty="0">
                        <a:solidFill>
                          <a:schemeClr val="bg1"/>
                        </a:solidFill>
                      </a:endParaRPr>
                    </a:p>
                  </a:txBody>
                  <a:tcPr marL="91445" marR="91445" anchor="ctr"/>
                </a:tc>
                <a:extLst>
                  <a:ext uri="{0D108BD9-81ED-4DB2-BD59-A6C34878D82A}">
                    <a16:rowId xmlns:a16="http://schemas.microsoft.com/office/drawing/2014/main" val="10000"/>
                  </a:ext>
                </a:extLst>
              </a:tr>
              <a:tr h="457200">
                <a:tc>
                  <a:txBody>
                    <a:bodyPr/>
                    <a:lstStyle/>
                    <a:p>
                      <a:r>
                        <a:rPr lang="de-DE" sz="1200" b="0" i="1" dirty="0" err="1"/>
                        <a:t>Q</a:t>
                      </a:r>
                      <a:r>
                        <a:rPr lang="de-DE" sz="1200" b="0" i="1" baseline="-25000" dirty="0" err="1"/>
                        <a:t>max</a:t>
                      </a:r>
                      <a:r>
                        <a:rPr lang="de-DE" sz="1200" b="0" i="1" baseline="-25000" dirty="0"/>
                        <a:t>.</a:t>
                      </a:r>
                      <a:endParaRPr lang="de-DE" sz="1200" b="0" i="1" dirty="0"/>
                    </a:p>
                    <a:p>
                      <a:r>
                        <a:rPr lang="de-DE" sz="1200" b="0" i="1" dirty="0"/>
                        <a:t>m³/h</a:t>
                      </a:r>
                    </a:p>
                  </a:txBody>
                  <a:tcPr marL="91445" marR="91445"/>
                </a:tc>
                <a:tc>
                  <a:txBody>
                    <a:bodyPr/>
                    <a:lstStyle/>
                    <a:p>
                      <a:pPr algn="ctr"/>
                      <a:r>
                        <a:rPr lang="sr-Latn-CS" sz="1200" b="0" dirty="0"/>
                        <a:t>52</a:t>
                      </a:r>
                      <a:endParaRPr lang="de-DE" sz="1200" b="0" dirty="0"/>
                    </a:p>
                  </a:txBody>
                  <a:tcPr marL="91445" marR="91445" anchor="ctr"/>
                </a:tc>
                <a:tc>
                  <a:txBody>
                    <a:bodyPr/>
                    <a:lstStyle/>
                    <a:p>
                      <a:pPr marL="0" marR="0" indent="0" algn="ctr" defTabSz="1043056" rtl="0" eaLnBrk="1" fontAlgn="auto" latinLnBrk="0" hangingPunct="1">
                        <a:lnSpc>
                          <a:spcPct val="100000"/>
                        </a:lnSpc>
                        <a:spcBef>
                          <a:spcPts val="0"/>
                        </a:spcBef>
                        <a:spcAft>
                          <a:spcPts val="0"/>
                        </a:spcAft>
                        <a:buClrTx/>
                        <a:buSzTx/>
                        <a:buFontTx/>
                        <a:buNone/>
                        <a:tabLst/>
                        <a:defRPr/>
                      </a:pPr>
                      <a:r>
                        <a:rPr lang="sr-Latn-CS" sz="1200" b="0" dirty="0"/>
                        <a:t>55</a:t>
                      </a:r>
                      <a:endParaRPr lang="de-DE" sz="1200" b="0" dirty="0"/>
                    </a:p>
                    <a:p>
                      <a:pPr algn="ctr"/>
                      <a:endParaRPr lang="de-DE" sz="1200" b="0" dirty="0"/>
                    </a:p>
                  </a:txBody>
                  <a:tcPr marL="91445" marR="91445" anchor="ctr"/>
                </a:tc>
                <a:tc>
                  <a:txBody>
                    <a:bodyPr/>
                    <a:lstStyle/>
                    <a:p>
                      <a:pPr algn="ctr"/>
                      <a:r>
                        <a:rPr lang="sr-Latn-CS" sz="1200" b="0" dirty="0"/>
                        <a:t>540</a:t>
                      </a:r>
                      <a:endParaRPr lang="de-DE" sz="1200" b="0" dirty="0"/>
                    </a:p>
                  </a:txBody>
                  <a:tcPr marL="91445" marR="91445" anchor="ctr"/>
                </a:tc>
                <a:tc>
                  <a:txBody>
                    <a:bodyPr/>
                    <a:lstStyle/>
                    <a:p>
                      <a:pPr algn="ctr"/>
                      <a:r>
                        <a:rPr lang="sr-Latn-CS" sz="1200" b="0" dirty="0"/>
                        <a:t>450</a:t>
                      </a:r>
                      <a:endParaRPr lang="de-DE" sz="1200" b="0" dirty="0"/>
                    </a:p>
                  </a:txBody>
                  <a:tcPr marL="91445" marR="91445" anchor="ctr"/>
                </a:tc>
                <a:tc>
                  <a:txBody>
                    <a:bodyPr/>
                    <a:lstStyle/>
                    <a:p>
                      <a:pPr algn="ctr"/>
                      <a:r>
                        <a:rPr lang="sr-Latn-CS" sz="1200" b="0" dirty="0"/>
                        <a:t>300</a:t>
                      </a:r>
                      <a:endParaRPr lang="de-DE" sz="1200" b="0" dirty="0"/>
                    </a:p>
                  </a:txBody>
                  <a:tcPr marL="91445" marR="91445" anchor="ctr"/>
                </a:tc>
                <a:extLst>
                  <a:ext uri="{0D108BD9-81ED-4DB2-BD59-A6C34878D82A}">
                    <a16:rowId xmlns:a16="http://schemas.microsoft.com/office/drawing/2014/main" val="10001"/>
                  </a:ext>
                </a:extLst>
              </a:tr>
              <a:tr h="457200">
                <a:tc>
                  <a:txBody>
                    <a:bodyPr/>
                    <a:lstStyle/>
                    <a:p>
                      <a:r>
                        <a:rPr lang="de-DE" sz="1200" b="0" i="1" dirty="0"/>
                        <a:t>H</a:t>
                      </a:r>
                      <a:r>
                        <a:rPr lang="de-DE" sz="1200" b="0" i="1" baseline="-25000" dirty="0"/>
                        <a:t>max.</a:t>
                      </a:r>
                      <a:r>
                        <a:rPr lang="de-DE" sz="1200" b="0" i="1" baseline="0" dirty="0"/>
                        <a:t> </a:t>
                      </a:r>
                      <a:r>
                        <a:rPr lang="de-DE" sz="1200" b="0" i="1" dirty="0"/>
                        <a:t>m</a:t>
                      </a:r>
                    </a:p>
                  </a:txBody>
                  <a:tcPr marL="91445" marR="91445"/>
                </a:tc>
                <a:tc>
                  <a:txBody>
                    <a:bodyPr/>
                    <a:lstStyle/>
                    <a:p>
                      <a:pPr algn="ctr"/>
                      <a:r>
                        <a:rPr lang="de-DE" sz="1200" b="0" dirty="0"/>
                        <a:t>1</a:t>
                      </a:r>
                      <a:r>
                        <a:rPr lang="sr-Latn-CS" sz="1200" b="0" dirty="0"/>
                        <a:t>6</a:t>
                      </a:r>
                      <a:endParaRPr lang="de-DE" sz="1200" b="0" dirty="0"/>
                    </a:p>
                  </a:txBody>
                  <a:tcPr marL="91445" marR="91445" anchor="ctr"/>
                </a:tc>
                <a:tc>
                  <a:txBody>
                    <a:bodyPr/>
                    <a:lstStyle/>
                    <a:p>
                      <a:pPr marL="0" marR="0" indent="0" algn="ctr" defTabSz="1043056" rtl="0" eaLnBrk="1" fontAlgn="auto" latinLnBrk="0" hangingPunct="1">
                        <a:lnSpc>
                          <a:spcPct val="100000"/>
                        </a:lnSpc>
                        <a:spcBef>
                          <a:spcPts val="0"/>
                        </a:spcBef>
                        <a:spcAft>
                          <a:spcPts val="0"/>
                        </a:spcAft>
                        <a:buClrTx/>
                        <a:buSzTx/>
                        <a:buFontTx/>
                        <a:buNone/>
                        <a:tabLst/>
                        <a:defRPr/>
                      </a:pPr>
                      <a:r>
                        <a:rPr lang="sr-Latn-CS" sz="1200" b="0" dirty="0"/>
                        <a:t>16</a:t>
                      </a:r>
                      <a:endParaRPr lang="de-DE" sz="1200" b="0" dirty="0"/>
                    </a:p>
                    <a:p>
                      <a:pPr algn="ctr"/>
                      <a:endParaRPr lang="de-DE" sz="1200" b="0" dirty="0"/>
                    </a:p>
                  </a:txBody>
                  <a:tcPr marL="91445" marR="91445" anchor="ctr"/>
                </a:tc>
                <a:tc>
                  <a:txBody>
                    <a:bodyPr/>
                    <a:lstStyle/>
                    <a:p>
                      <a:pPr algn="ctr"/>
                      <a:r>
                        <a:rPr lang="sr-Latn-CS" sz="1200" b="0" dirty="0"/>
                        <a:t>45</a:t>
                      </a:r>
                      <a:endParaRPr lang="de-DE" sz="1200" b="0" dirty="0"/>
                    </a:p>
                  </a:txBody>
                  <a:tcPr marL="91445" marR="91445" anchor="ctr"/>
                </a:tc>
                <a:tc>
                  <a:txBody>
                    <a:bodyPr/>
                    <a:lstStyle/>
                    <a:p>
                      <a:pPr algn="ctr"/>
                      <a:r>
                        <a:rPr lang="sr-Latn-CS" sz="1200" b="0" dirty="0"/>
                        <a:t>23</a:t>
                      </a:r>
                      <a:endParaRPr lang="de-DE" sz="1200" b="0" dirty="0"/>
                    </a:p>
                  </a:txBody>
                  <a:tcPr marL="91445" marR="91445" anchor="ctr"/>
                </a:tc>
                <a:tc>
                  <a:txBody>
                    <a:bodyPr/>
                    <a:lstStyle/>
                    <a:p>
                      <a:pPr algn="ctr"/>
                      <a:r>
                        <a:rPr lang="sr-Latn-CS" sz="1200" b="0" dirty="0"/>
                        <a:t>44</a:t>
                      </a:r>
                      <a:endParaRPr lang="de-DE" sz="1200" b="0" dirty="0"/>
                    </a:p>
                  </a:txBody>
                  <a:tcPr marL="91445" marR="91445" anchor="ctr"/>
                </a:tc>
                <a:extLst>
                  <a:ext uri="{0D108BD9-81ED-4DB2-BD59-A6C34878D82A}">
                    <a16:rowId xmlns:a16="http://schemas.microsoft.com/office/drawing/2014/main" val="10002"/>
                  </a:ext>
                </a:extLst>
              </a:tr>
            </a:tbl>
          </a:graphicData>
        </a:graphic>
      </p:graphicFrame>
      <p:pic>
        <p:nvPicPr>
          <p:cNvPr id="11" name="Picture 10" descr="A close-up of a machine&#10;&#10;Description automatically generated with low confidence">
            <a:extLst>
              <a:ext uri="{FF2B5EF4-FFF2-40B4-BE49-F238E27FC236}">
                <a16:creationId xmlns:a16="http://schemas.microsoft.com/office/drawing/2014/main" id="{0F445EE5-4945-3CBB-9AD3-78C06C26A9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8760" y="2335229"/>
            <a:ext cx="1853044" cy="1846762"/>
          </a:xfrm>
          <a:prstGeom prst="rect">
            <a:avLst/>
          </a:prstGeom>
        </p:spPr>
      </p:pic>
      <p:pic>
        <p:nvPicPr>
          <p:cNvPr id="15" name="Picture 14" descr="A picture containing truck, machine, auto part, wheel&#10;&#10;Description automatically generated">
            <a:extLst>
              <a:ext uri="{FF2B5EF4-FFF2-40B4-BE49-F238E27FC236}">
                <a16:creationId xmlns:a16="http://schemas.microsoft.com/office/drawing/2014/main" id="{E9422367-EDC4-548A-496B-4BDCBFAF32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0496" y="2626136"/>
            <a:ext cx="2103117" cy="1555855"/>
          </a:xfrm>
          <a:prstGeom prst="rect">
            <a:avLst/>
          </a:prstGeom>
        </p:spPr>
      </p:pic>
      <p:pic>
        <p:nvPicPr>
          <p:cNvPr id="18" name="Picture 17" descr="A picture containing LEGO, auto part, machine, green&#10;&#10;Description automatically generated">
            <a:extLst>
              <a:ext uri="{FF2B5EF4-FFF2-40B4-BE49-F238E27FC236}">
                <a16:creationId xmlns:a16="http://schemas.microsoft.com/office/drawing/2014/main" id="{7A42755D-AEF3-CC62-0635-3472E8936B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7093" y="2425279"/>
            <a:ext cx="1698921" cy="1761008"/>
          </a:xfrm>
          <a:prstGeom prst="rect">
            <a:avLst/>
          </a:prstGeom>
        </p:spPr>
      </p:pic>
      <p:pic>
        <p:nvPicPr>
          <p:cNvPr id="23" name="Picture 22" descr="A close-up of a machine&#10;&#10;Description automatically generated with medium confidence">
            <a:extLst>
              <a:ext uri="{FF2B5EF4-FFF2-40B4-BE49-F238E27FC236}">
                <a16:creationId xmlns:a16="http://schemas.microsoft.com/office/drawing/2014/main" id="{774EF425-1DCD-A000-27E4-38D8DDA8C7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0768" y="2978526"/>
            <a:ext cx="1837945" cy="1203465"/>
          </a:xfrm>
          <a:prstGeom prst="rect">
            <a:avLst/>
          </a:prstGeom>
        </p:spPr>
      </p:pic>
      <p:pic>
        <p:nvPicPr>
          <p:cNvPr id="25" name="Picture 24" descr="A picture containing electronics, cylinder&#10;&#10;Description automatically generated">
            <a:extLst>
              <a:ext uri="{FF2B5EF4-FFF2-40B4-BE49-F238E27FC236}">
                <a16:creationId xmlns:a16="http://schemas.microsoft.com/office/drawing/2014/main" id="{4AB47966-3BBE-2427-AE68-5974888128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0806" y="3115191"/>
            <a:ext cx="1474058" cy="1066800"/>
          </a:xfrm>
          <a:prstGeom prst="rect">
            <a:avLst/>
          </a:prstGeom>
        </p:spPr>
      </p:pic>
    </p:spTree>
    <p:extLst>
      <p:ext uri="{BB962C8B-B14F-4D97-AF65-F5344CB8AC3E}">
        <p14:creationId xmlns:p14="http://schemas.microsoft.com/office/powerpoint/2010/main" val="1291594238"/>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rtl="0"/>
            <a:r>
              <a:rPr lang="sr-Latn-CS" b="1" i="0" u="none" baseline="0" dirty="0">
                <a:solidFill>
                  <a:schemeClr val="tx2"/>
                </a:solidFill>
              </a:rPr>
              <a:t>Način upravljanja</a:t>
            </a:r>
            <a:br>
              <a:rPr lang="en-gb" dirty="0">
                <a:solidFill>
                  <a:schemeClr val="tx2"/>
                </a:solidFill>
              </a:rPr>
            </a:br>
            <a:r>
              <a:rPr lang="en-gb" b="0" i="0" u="none" baseline="0" dirty="0">
                <a:solidFill>
                  <a:schemeClr val="tx2"/>
                </a:solidFill>
              </a:rPr>
              <a:t>Multi-Flow Adaptation</a:t>
            </a:r>
            <a:endParaRPr lang="en-gb" b="0" dirty="0">
              <a:solidFill>
                <a:schemeClr val="tx2"/>
              </a:solidFill>
            </a:endParaRPr>
          </a:p>
        </p:txBody>
      </p:sp>
      <p:cxnSp>
        <p:nvCxnSpPr>
          <p:cNvPr id="17" name="Gerade Verbindung 5"/>
          <p:cNvCxnSpPr/>
          <p:nvPr/>
        </p:nvCxnSpPr>
        <p:spPr>
          <a:xfrm>
            <a:off x="1879600" y="3924132"/>
            <a:ext cx="0" cy="972000"/>
          </a:xfrm>
          <a:prstGeom prst="line">
            <a:avLst/>
          </a:prstGeom>
          <a:ln w="285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Gerade Verbindung 61"/>
          <p:cNvCxnSpPr/>
          <p:nvPr/>
        </p:nvCxnSpPr>
        <p:spPr>
          <a:xfrm>
            <a:off x="8998608" y="3924132"/>
            <a:ext cx="0" cy="972000"/>
          </a:xfrm>
          <a:prstGeom prst="line">
            <a:avLst/>
          </a:prstGeom>
          <a:ln w="285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Gerade Verbindung 7"/>
          <p:cNvCxnSpPr/>
          <p:nvPr/>
        </p:nvCxnSpPr>
        <p:spPr>
          <a:xfrm>
            <a:off x="1879600" y="4908700"/>
            <a:ext cx="3097502" cy="0"/>
          </a:xfrm>
          <a:prstGeom prst="line">
            <a:avLst/>
          </a:prstGeom>
          <a:ln w="285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0" name="Gerade Verbindung 66"/>
          <p:cNvCxnSpPr/>
          <p:nvPr/>
        </p:nvCxnSpPr>
        <p:spPr>
          <a:xfrm>
            <a:off x="4977102" y="3924132"/>
            <a:ext cx="0" cy="972000"/>
          </a:xfrm>
          <a:prstGeom prst="line">
            <a:avLst/>
          </a:prstGeom>
          <a:ln w="285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1" name="Gerade Verbindung 67"/>
          <p:cNvCxnSpPr/>
          <p:nvPr/>
        </p:nvCxnSpPr>
        <p:spPr>
          <a:xfrm>
            <a:off x="5164482" y="3924132"/>
            <a:ext cx="0" cy="972000"/>
          </a:xfrm>
          <a:prstGeom prst="line">
            <a:avLst/>
          </a:prstGeom>
          <a:ln w="285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2" name="Gerade Verbindung 69"/>
          <p:cNvCxnSpPr/>
          <p:nvPr/>
        </p:nvCxnSpPr>
        <p:spPr>
          <a:xfrm>
            <a:off x="6987113" y="3924132"/>
            <a:ext cx="0" cy="972000"/>
          </a:xfrm>
          <a:prstGeom prst="line">
            <a:avLst/>
          </a:prstGeom>
          <a:ln w="285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3" name="Gerade Verbindung 70"/>
          <p:cNvCxnSpPr/>
          <p:nvPr/>
        </p:nvCxnSpPr>
        <p:spPr>
          <a:xfrm>
            <a:off x="7174493" y="3924132"/>
            <a:ext cx="0" cy="972000"/>
          </a:xfrm>
          <a:prstGeom prst="line">
            <a:avLst/>
          </a:prstGeom>
          <a:ln w="285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4" name="Gerade Verbindung 72"/>
          <p:cNvCxnSpPr/>
          <p:nvPr/>
        </p:nvCxnSpPr>
        <p:spPr>
          <a:xfrm>
            <a:off x="5161496" y="4910122"/>
            <a:ext cx="1825200" cy="0"/>
          </a:xfrm>
          <a:prstGeom prst="line">
            <a:avLst/>
          </a:prstGeom>
          <a:ln w="285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25" name="Gerade Verbindung 74"/>
          <p:cNvCxnSpPr/>
          <p:nvPr/>
        </p:nvCxnSpPr>
        <p:spPr>
          <a:xfrm>
            <a:off x="7174752" y="4905346"/>
            <a:ext cx="1823856" cy="4776"/>
          </a:xfrm>
          <a:prstGeom prst="line">
            <a:avLst/>
          </a:prstGeom>
          <a:ln w="2857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6" name="Ellipse 25"/>
          <p:cNvSpPr/>
          <p:nvPr/>
        </p:nvSpPr>
        <p:spPr>
          <a:xfrm>
            <a:off x="4918324"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27" name="Ellipse 26"/>
          <p:cNvSpPr/>
          <p:nvPr/>
        </p:nvSpPr>
        <p:spPr>
          <a:xfrm>
            <a:off x="4918324"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28" name="Ellipse 27"/>
          <p:cNvSpPr/>
          <p:nvPr/>
        </p:nvSpPr>
        <p:spPr>
          <a:xfrm>
            <a:off x="4918324"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29" name="Ellipse 28"/>
          <p:cNvSpPr/>
          <p:nvPr/>
        </p:nvSpPr>
        <p:spPr>
          <a:xfrm>
            <a:off x="4918324"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30" name="Ellipse 29"/>
          <p:cNvSpPr/>
          <p:nvPr/>
        </p:nvSpPr>
        <p:spPr>
          <a:xfrm>
            <a:off x="4918324"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31" name="Ellipse 30"/>
          <p:cNvSpPr/>
          <p:nvPr/>
        </p:nvSpPr>
        <p:spPr>
          <a:xfrm>
            <a:off x="4918324"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32" name="Ellipse 31"/>
          <p:cNvSpPr/>
          <p:nvPr/>
        </p:nvSpPr>
        <p:spPr>
          <a:xfrm>
            <a:off x="4918324"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33" name="Ellipse 32"/>
          <p:cNvSpPr/>
          <p:nvPr/>
        </p:nvSpPr>
        <p:spPr>
          <a:xfrm>
            <a:off x="4918324"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34" name="Ellipse 33"/>
          <p:cNvSpPr/>
          <p:nvPr/>
        </p:nvSpPr>
        <p:spPr>
          <a:xfrm>
            <a:off x="4918324"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35" name="Ellipse 34"/>
          <p:cNvSpPr/>
          <p:nvPr/>
        </p:nvSpPr>
        <p:spPr>
          <a:xfrm>
            <a:off x="4918324"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36" name="Ellipse 35"/>
          <p:cNvSpPr/>
          <p:nvPr/>
        </p:nvSpPr>
        <p:spPr>
          <a:xfrm>
            <a:off x="4918324"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37" name="Ellipse 36"/>
          <p:cNvSpPr/>
          <p:nvPr/>
        </p:nvSpPr>
        <p:spPr>
          <a:xfrm>
            <a:off x="8944608"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38" name="Ellipse 37"/>
          <p:cNvSpPr/>
          <p:nvPr/>
        </p:nvSpPr>
        <p:spPr>
          <a:xfrm>
            <a:off x="8944608"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39" name="Ellipse 38"/>
          <p:cNvSpPr/>
          <p:nvPr/>
        </p:nvSpPr>
        <p:spPr>
          <a:xfrm>
            <a:off x="8944608"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40" name="Ellipse 39"/>
          <p:cNvSpPr/>
          <p:nvPr/>
        </p:nvSpPr>
        <p:spPr>
          <a:xfrm>
            <a:off x="8944608"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41" name="Ellipse 40"/>
          <p:cNvSpPr/>
          <p:nvPr/>
        </p:nvSpPr>
        <p:spPr>
          <a:xfrm>
            <a:off x="8944608"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42" name="Ellipse 41"/>
          <p:cNvSpPr/>
          <p:nvPr/>
        </p:nvSpPr>
        <p:spPr>
          <a:xfrm>
            <a:off x="8944608"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43" name="Ellipse 42"/>
          <p:cNvSpPr/>
          <p:nvPr/>
        </p:nvSpPr>
        <p:spPr>
          <a:xfrm>
            <a:off x="8944608"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44" name="Ellipse 43"/>
          <p:cNvSpPr/>
          <p:nvPr/>
        </p:nvSpPr>
        <p:spPr>
          <a:xfrm>
            <a:off x="8944608"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45" name="Ellipse 44"/>
          <p:cNvSpPr/>
          <p:nvPr/>
        </p:nvSpPr>
        <p:spPr>
          <a:xfrm>
            <a:off x="8944608"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46" name="Ellipse 45"/>
          <p:cNvSpPr/>
          <p:nvPr/>
        </p:nvSpPr>
        <p:spPr>
          <a:xfrm>
            <a:off x="8944608"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47" name="Ellipse 46"/>
          <p:cNvSpPr/>
          <p:nvPr/>
        </p:nvSpPr>
        <p:spPr>
          <a:xfrm>
            <a:off x="6928597"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48" name="Ellipse 47"/>
          <p:cNvSpPr/>
          <p:nvPr/>
        </p:nvSpPr>
        <p:spPr>
          <a:xfrm>
            <a:off x="6928597"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49" name="Ellipse 48"/>
          <p:cNvSpPr/>
          <p:nvPr/>
        </p:nvSpPr>
        <p:spPr>
          <a:xfrm>
            <a:off x="6928597"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50" name="Ellipse 49"/>
          <p:cNvSpPr/>
          <p:nvPr/>
        </p:nvSpPr>
        <p:spPr>
          <a:xfrm>
            <a:off x="6928597"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51" name="Ellipse 50"/>
          <p:cNvSpPr/>
          <p:nvPr/>
        </p:nvSpPr>
        <p:spPr>
          <a:xfrm>
            <a:off x="6928597"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52" name="Ellipse 51"/>
          <p:cNvSpPr/>
          <p:nvPr/>
        </p:nvSpPr>
        <p:spPr>
          <a:xfrm>
            <a:off x="6928597"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53" name="Ellipse 52"/>
          <p:cNvSpPr/>
          <p:nvPr/>
        </p:nvSpPr>
        <p:spPr>
          <a:xfrm>
            <a:off x="6928597"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54" name="Ellipse 53"/>
          <p:cNvSpPr/>
          <p:nvPr/>
        </p:nvSpPr>
        <p:spPr>
          <a:xfrm>
            <a:off x="6928597"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55" name="Ellipse 54"/>
          <p:cNvSpPr/>
          <p:nvPr/>
        </p:nvSpPr>
        <p:spPr>
          <a:xfrm>
            <a:off x="6928597"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56" name="Ellipse 55"/>
          <p:cNvSpPr/>
          <p:nvPr/>
        </p:nvSpPr>
        <p:spPr>
          <a:xfrm>
            <a:off x="6928597" y="3925040"/>
            <a:ext cx="108000" cy="108000"/>
          </a:xfrm>
          <a:prstGeom prst="ellipse">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57" name="Rechteck 56"/>
          <p:cNvSpPr/>
          <p:nvPr/>
        </p:nvSpPr>
        <p:spPr>
          <a:xfrm>
            <a:off x="6828472" y="3083219"/>
            <a:ext cx="542907" cy="31185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58" name="Rechteck 57"/>
          <p:cNvSpPr/>
          <p:nvPr/>
        </p:nvSpPr>
        <p:spPr>
          <a:xfrm>
            <a:off x="8781155" y="3088280"/>
            <a:ext cx="542907" cy="31185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66" name="Inhaltsplatzhalter 2"/>
          <p:cNvSpPr txBox="1">
            <a:spLocks/>
          </p:cNvSpPr>
          <p:nvPr/>
        </p:nvSpPr>
        <p:spPr bwMode="gray">
          <a:xfrm>
            <a:off x="336194" y="2275298"/>
            <a:ext cx="3306693" cy="396875"/>
          </a:xfrm>
          <a:prstGeom prst="rect">
            <a:avLst/>
          </a:prstGeom>
        </p:spPr>
        <p:txBody>
          <a:bodyPr vert="horz" lIns="0" tIns="0" rIns="0" bIns="0" rtlCol="0" anchor="t" anchorCtr="0">
            <a:noAutofit/>
          </a:bodyPr>
          <a:lstStyle>
            <a:lvl1pPr marL="204628" indent="-204628" algn="l" defTabSz="1043056" rtl="0" eaLnBrk="1" latinLnBrk="0" hangingPunct="1">
              <a:lnSpc>
                <a:spcPct val="110000"/>
              </a:lnSpc>
              <a:spcBef>
                <a:spcPts val="0"/>
              </a:spcBef>
              <a:spcAft>
                <a:spcPts val="600"/>
              </a:spcAft>
              <a:buClr>
                <a:schemeClr val="accent1"/>
              </a:buClr>
              <a:buFont typeface="Verdana" pitchFamily="34" charset="0"/>
              <a:buChar char="•"/>
              <a:defRPr sz="1500" kern="1200">
                <a:solidFill>
                  <a:schemeClr val="tx1"/>
                </a:solidFill>
                <a:latin typeface="+mn-lt"/>
                <a:ea typeface="+mn-ea"/>
                <a:cs typeface="+mn-cs"/>
              </a:defRPr>
            </a:lvl1pPr>
            <a:lvl2pPr marL="452715" indent="-248089" algn="l" defTabSz="1043056" rtl="0" eaLnBrk="1" latinLnBrk="0" hangingPunct="1">
              <a:lnSpc>
                <a:spcPct val="110000"/>
              </a:lnSpc>
              <a:spcBef>
                <a:spcPts val="0"/>
              </a:spcBef>
              <a:spcAft>
                <a:spcPts val="600"/>
              </a:spcAft>
              <a:buClr>
                <a:schemeClr val="accent1"/>
              </a:buClr>
              <a:buFont typeface="Verdana" pitchFamily="34" charset="0"/>
              <a:buChar char="−"/>
              <a:defRPr sz="1500" kern="1200">
                <a:solidFill>
                  <a:schemeClr val="tx1"/>
                </a:solidFill>
                <a:latin typeface="+mn-lt"/>
                <a:ea typeface="+mn-ea"/>
                <a:cs typeface="+mn-cs"/>
              </a:defRPr>
            </a:lvl2pPr>
            <a:lvl3pPr marL="713479" indent="-244467" algn="l" defTabSz="1043056" rtl="0" eaLnBrk="1" latinLnBrk="0" hangingPunct="1">
              <a:lnSpc>
                <a:spcPct val="110000"/>
              </a:lnSpc>
              <a:spcBef>
                <a:spcPts val="0"/>
              </a:spcBef>
              <a:spcAft>
                <a:spcPts val="600"/>
              </a:spcAft>
              <a:buClr>
                <a:schemeClr val="accent1"/>
              </a:buClr>
              <a:buFont typeface="Verdana" pitchFamily="34" charset="0"/>
              <a:buChar char="−"/>
              <a:defRPr sz="1500" kern="1200">
                <a:solidFill>
                  <a:schemeClr val="tx1"/>
                </a:solidFill>
                <a:latin typeface="+mn-lt"/>
                <a:ea typeface="+mn-ea"/>
                <a:cs typeface="+mn-cs"/>
              </a:defRPr>
            </a:lvl3pPr>
            <a:lvl4pPr marL="965190" indent="-251710" algn="l" defTabSz="1043056" rtl="0" eaLnBrk="1" latinLnBrk="0" hangingPunct="1">
              <a:lnSpc>
                <a:spcPct val="110000"/>
              </a:lnSpc>
              <a:spcBef>
                <a:spcPts val="0"/>
              </a:spcBef>
              <a:spcAft>
                <a:spcPts val="600"/>
              </a:spcAft>
              <a:buClr>
                <a:schemeClr val="accent1"/>
              </a:buClr>
              <a:buFont typeface="Verdana" pitchFamily="34" charset="0"/>
              <a:buChar char="−"/>
              <a:defRPr sz="1500" kern="1200">
                <a:solidFill>
                  <a:schemeClr val="tx1"/>
                </a:solidFill>
                <a:latin typeface="+mn-lt"/>
                <a:ea typeface="+mn-ea"/>
                <a:cs typeface="+mn-cs"/>
              </a:defRPr>
            </a:lvl4pPr>
            <a:lvl5pPr marL="1225954" indent="-251710" algn="l" defTabSz="1043056" rtl="0" eaLnBrk="1" latinLnBrk="0" hangingPunct="1">
              <a:lnSpc>
                <a:spcPct val="110000"/>
              </a:lnSpc>
              <a:spcBef>
                <a:spcPts val="0"/>
              </a:spcBef>
              <a:spcAft>
                <a:spcPts val="600"/>
              </a:spcAft>
              <a:buClr>
                <a:schemeClr val="accent1"/>
              </a:buClr>
              <a:buFont typeface="Verdana" pitchFamily="34" charset="0"/>
              <a:buChar char="−"/>
              <a:defRPr sz="15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0" indent="0">
              <a:buNone/>
            </a:pPr>
            <a:r>
              <a:rPr lang="sr-Latn-CS" sz="1400" dirty="0">
                <a:solidFill>
                  <a:schemeClr val="accent2"/>
                </a:solidFill>
              </a:rPr>
              <a:t>Napojna</a:t>
            </a:r>
            <a:r>
              <a:rPr lang="en-gb" sz="1400" dirty="0">
                <a:solidFill>
                  <a:schemeClr val="accent2"/>
                </a:solidFill>
              </a:rPr>
              <a:t> pump</a:t>
            </a:r>
            <a:r>
              <a:rPr lang="sr-Latn-CS" sz="1400" dirty="0">
                <a:solidFill>
                  <a:schemeClr val="accent2"/>
                </a:solidFill>
              </a:rPr>
              <a:t>a-primarna strana</a:t>
            </a:r>
            <a:endParaRPr lang="en-gb" sz="1400" dirty="0">
              <a:solidFill>
                <a:schemeClr val="accent2"/>
              </a:solidFill>
            </a:endParaRPr>
          </a:p>
        </p:txBody>
      </p:sp>
      <p:sp>
        <p:nvSpPr>
          <p:cNvPr id="68" name="Inhaltsplatzhalter 2"/>
          <p:cNvSpPr txBox="1">
            <a:spLocks/>
          </p:cNvSpPr>
          <p:nvPr/>
        </p:nvSpPr>
        <p:spPr bwMode="gray">
          <a:xfrm>
            <a:off x="2168497" y="4463877"/>
            <a:ext cx="2469586" cy="396875"/>
          </a:xfrm>
          <a:prstGeom prst="rect">
            <a:avLst/>
          </a:prstGeom>
        </p:spPr>
        <p:txBody>
          <a:bodyPr vert="horz" lIns="0" tIns="0" rIns="0" bIns="0" rtlCol="0" anchor="t" anchorCtr="0">
            <a:noAutofit/>
          </a:bodyPr>
          <a:lstStyle>
            <a:lvl1pPr marL="204628" indent="-204628" algn="l" defTabSz="1043056" rtl="0" eaLnBrk="1" latinLnBrk="0" hangingPunct="1">
              <a:lnSpc>
                <a:spcPct val="110000"/>
              </a:lnSpc>
              <a:spcBef>
                <a:spcPts val="0"/>
              </a:spcBef>
              <a:spcAft>
                <a:spcPts val="600"/>
              </a:spcAft>
              <a:buClr>
                <a:schemeClr val="accent1"/>
              </a:buClr>
              <a:buFont typeface="Verdana" pitchFamily="34" charset="0"/>
              <a:buChar char="•"/>
              <a:defRPr sz="1500" kern="1200">
                <a:solidFill>
                  <a:schemeClr val="tx1"/>
                </a:solidFill>
                <a:latin typeface="+mn-lt"/>
                <a:ea typeface="+mn-ea"/>
                <a:cs typeface="+mn-cs"/>
              </a:defRPr>
            </a:lvl1pPr>
            <a:lvl2pPr marL="452715" indent="-248089" algn="l" defTabSz="1043056" rtl="0" eaLnBrk="1" latinLnBrk="0" hangingPunct="1">
              <a:lnSpc>
                <a:spcPct val="110000"/>
              </a:lnSpc>
              <a:spcBef>
                <a:spcPts val="0"/>
              </a:spcBef>
              <a:spcAft>
                <a:spcPts val="600"/>
              </a:spcAft>
              <a:buClr>
                <a:schemeClr val="accent1"/>
              </a:buClr>
              <a:buFont typeface="Verdana" pitchFamily="34" charset="0"/>
              <a:buChar char="−"/>
              <a:defRPr sz="1500" kern="1200">
                <a:solidFill>
                  <a:schemeClr val="tx1"/>
                </a:solidFill>
                <a:latin typeface="+mn-lt"/>
                <a:ea typeface="+mn-ea"/>
                <a:cs typeface="+mn-cs"/>
              </a:defRPr>
            </a:lvl2pPr>
            <a:lvl3pPr marL="713479" indent="-244467" algn="l" defTabSz="1043056" rtl="0" eaLnBrk="1" latinLnBrk="0" hangingPunct="1">
              <a:lnSpc>
                <a:spcPct val="110000"/>
              </a:lnSpc>
              <a:spcBef>
                <a:spcPts val="0"/>
              </a:spcBef>
              <a:spcAft>
                <a:spcPts val="600"/>
              </a:spcAft>
              <a:buClr>
                <a:schemeClr val="accent1"/>
              </a:buClr>
              <a:buFont typeface="Verdana" pitchFamily="34" charset="0"/>
              <a:buChar char="−"/>
              <a:defRPr sz="1500" kern="1200">
                <a:solidFill>
                  <a:schemeClr val="tx1"/>
                </a:solidFill>
                <a:latin typeface="+mn-lt"/>
                <a:ea typeface="+mn-ea"/>
                <a:cs typeface="+mn-cs"/>
              </a:defRPr>
            </a:lvl3pPr>
            <a:lvl4pPr marL="965190" indent="-251710" algn="l" defTabSz="1043056" rtl="0" eaLnBrk="1" latinLnBrk="0" hangingPunct="1">
              <a:lnSpc>
                <a:spcPct val="110000"/>
              </a:lnSpc>
              <a:spcBef>
                <a:spcPts val="0"/>
              </a:spcBef>
              <a:spcAft>
                <a:spcPts val="600"/>
              </a:spcAft>
              <a:buClr>
                <a:schemeClr val="accent1"/>
              </a:buClr>
              <a:buFont typeface="Verdana" pitchFamily="34" charset="0"/>
              <a:buChar char="−"/>
              <a:defRPr sz="1500" kern="1200">
                <a:solidFill>
                  <a:schemeClr val="tx1"/>
                </a:solidFill>
                <a:latin typeface="+mn-lt"/>
                <a:ea typeface="+mn-ea"/>
                <a:cs typeface="+mn-cs"/>
              </a:defRPr>
            </a:lvl4pPr>
            <a:lvl5pPr marL="1225954" indent="-251710" algn="l" defTabSz="1043056" rtl="0" eaLnBrk="1" latinLnBrk="0" hangingPunct="1">
              <a:lnSpc>
                <a:spcPct val="110000"/>
              </a:lnSpc>
              <a:spcBef>
                <a:spcPts val="0"/>
              </a:spcBef>
              <a:spcAft>
                <a:spcPts val="600"/>
              </a:spcAft>
              <a:buClr>
                <a:schemeClr val="accent1"/>
              </a:buClr>
              <a:buFont typeface="Verdana" pitchFamily="34" charset="0"/>
              <a:buChar char="−"/>
              <a:defRPr sz="15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0" indent="0">
              <a:buNone/>
            </a:pPr>
            <a:r>
              <a:rPr lang="en-gb" sz="1200" dirty="0">
                <a:solidFill>
                  <a:schemeClr val="accent2"/>
                </a:solidFill>
              </a:rPr>
              <a:t>Sum</a:t>
            </a:r>
            <a:r>
              <a:rPr lang="sr-Latn-CS" sz="1200" dirty="0">
                <a:solidFill>
                  <a:schemeClr val="accent2"/>
                </a:solidFill>
              </a:rPr>
              <a:t>a svih </a:t>
            </a:r>
            <a:r>
              <a:rPr lang="sr-Latn-CS" sz="1200" b="1" dirty="0">
                <a:solidFill>
                  <a:schemeClr val="accent1"/>
                </a:solidFill>
              </a:rPr>
              <a:t>protoka </a:t>
            </a:r>
            <a:r>
              <a:rPr lang="sr-Latn-CS" sz="1200" dirty="0">
                <a:solidFill>
                  <a:schemeClr val="accent2"/>
                </a:solidFill>
              </a:rPr>
              <a:t>na sekundarnoj strani</a:t>
            </a:r>
            <a:endParaRPr lang="en-gb" sz="1200" dirty="0">
              <a:solidFill>
                <a:schemeClr val="accent2"/>
              </a:solidFill>
            </a:endParaRPr>
          </a:p>
        </p:txBody>
      </p:sp>
      <p:sp>
        <p:nvSpPr>
          <p:cNvPr id="69" name="Textfeld 68"/>
          <p:cNvSpPr txBox="1"/>
          <p:nvPr/>
        </p:nvSpPr>
        <p:spPr>
          <a:xfrm>
            <a:off x="882204" y="5271693"/>
            <a:ext cx="2719014" cy="553998"/>
          </a:xfrm>
          <a:prstGeom prst="rect">
            <a:avLst/>
          </a:prstGeom>
          <a:noFill/>
        </p:spPr>
        <p:txBody>
          <a:bodyPr wrap="none" rtlCol="0">
            <a:spAutoFit/>
          </a:bodyPr>
          <a:lstStyle/>
          <a:p>
            <a:pPr algn="l" rtl="0"/>
            <a:r>
              <a:rPr lang="sr-Latn-CS" sz="1500" b="1" dirty="0">
                <a:solidFill>
                  <a:schemeClr val="accent1"/>
                </a:solidFill>
              </a:rPr>
              <a:t>Ušteda</a:t>
            </a:r>
            <a:endParaRPr lang="en-gb" sz="1500" b="1" dirty="0">
              <a:solidFill>
                <a:schemeClr val="accent1"/>
              </a:solidFill>
            </a:endParaRPr>
          </a:p>
          <a:p>
            <a:pPr algn="l" rtl="0"/>
            <a:r>
              <a:rPr lang="sr-Latn-CS" sz="1500" dirty="0"/>
              <a:t>Električna energija pumpe</a:t>
            </a:r>
            <a:endParaRPr lang="en-gb" sz="1500" dirty="0"/>
          </a:p>
        </p:txBody>
      </p:sp>
      <p:sp>
        <p:nvSpPr>
          <p:cNvPr id="70" name="Textfeld 69"/>
          <p:cNvSpPr txBox="1"/>
          <p:nvPr/>
        </p:nvSpPr>
        <p:spPr>
          <a:xfrm>
            <a:off x="4275189" y="5268400"/>
            <a:ext cx="2698175" cy="553998"/>
          </a:xfrm>
          <a:prstGeom prst="rect">
            <a:avLst/>
          </a:prstGeom>
          <a:noFill/>
        </p:spPr>
        <p:txBody>
          <a:bodyPr wrap="none" rtlCol="0">
            <a:spAutoFit/>
          </a:bodyPr>
          <a:lstStyle/>
          <a:p>
            <a:pPr algn="l" rtl="0"/>
            <a:r>
              <a:rPr lang="sr-Latn-CS" sz="1500" b="1" dirty="0">
                <a:solidFill>
                  <a:schemeClr val="accent1"/>
                </a:solidFill>
              </a:rPr>
              <a:t>Ušteda</a:t>
            </a:r>
            <a:endParaRPr lang="en-gb" sz="1500" b="1" dirty="0">
              <a:solidFill>
                <a:schemeClr val="accent1"/>
              </a:solidFill>
            </a:endParaRPr>
          </a:p>
          <a:p>
            <a:pPr algn="l" rtl="0"/>
            <a:r>
              <a:rPr lang="sr-Latn-CS" sz="1500" dirty="0"/>
              <a:t>Energetski zahtev objekta</a:t>
            </a:r>
            <a:endParaRPr lang="en-gb" sz="1500" dirty="0"/>
          </a:p>
        </p:txBody>
      </p:sp>
      <p:sp>
        <p:nvSpPr>
          <p:cNvPr id="71" name="Textfeld 70"/>
          <p:cNvSpPr txBox="1"/>
          <p:nvPr/>
        </p:nvSpPr>
        <p:spPr>
          <a:xfrm>
            <a:off x="3556842" y="5148759"/>
            <a:ext cx="583059" cy="829330"/>
          </a:xfrm>
          <a:prstGeom prst="rect">
            <a:avLst/>
          </a:prstGeom>
          <a:noFill/>
        </p:spPr>
        <p:txBody>
          <a:bodyPr wrap="square" rtlCol="0">
            <a:spAutoFit/>
          </a:bodyPr>
          <a:lstStyle/>
          <a:p>
            <a:pPr algn="l" rtl="0">
              <a:lnSpc>
                <a:spcPct val="110000"/>
              </a:lnSpc>
              <a:buClr>
                <a:schemeClr val="accent1"/>
              </a:buClr>
            </a:pPr>
            <a:r>
              <a:rPr lang="en-gb" sz="4800" b="1" dirty="0">
                <a:solidFill>
                  <a:schemeClr val="accent4"/>
                </a:solidFill>
              </a:rPr>
              <a:t>+</a:t>
            </a:r>
          </a:p>
        </p:txBody>
      </p:sp>
      <p:sp>
        <p:nvSpPr>
          <p:cNvPr id="63" name="Rechteck 62"/>
          <p:cNvSpPr/>
          <p:nvPr/>
        </p:nvSpPr>
        <p:spPr>
          <a:xfrm>
            <a:off x="4825574" y="3097847"/>
            <a:ext cx="542907" cy="31185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65" name="Rechteck 64"/>
          <p:cNvSpPr/>
          <p:nvPr/>
        </p:nvSpPr>
        <p:spPr>
          <a:xfrm>
            <a:off x="1635441" y="3081196"/>
            <a:ext cx="542907" cy="31185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sp>
        <p:nvSpPr>
          <p:cNvPr id="74" name="Rechteck 73"/>
          <p:cNvSpPr/>
          <p:nvPr/>
        </p:nvSpPr>
        <p:spPr>
          <a:xfrm>
            <a:off x="156691" y="3443847"/>
            <a:ext cx="10266834" cy="626776"/>
          </a:xfrm>
          <a:prstGeom prst="rect">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80975" indent="-180975" algn="ctr">
              <a:lnSpc>
                <a:spcPct val="110000"/>
              </a:lnSpc>
              <a:buClr>
                <a:schemeClr val="accent1"/>
              </a:buClr>
              <a:buFont typeface="Verdana" pitchFamily="34" charset="0"/>
              <a:buChar char="•"/>
            </a:pPr>
            <a:endParaRPr lang="en-gb" sz="1500">
              <a:solidFill>
                <a:schemeClr val="tx1"/>
              </a:solidFill>
            </a:endParaRPr>
          </a:p>
        </p:txBody>
      </p:sp>
      <p:grpSp>
        <p:nvGrpSpPr>
          <p:cNvPr id="3" name="Gruppieren 2"/>
          <p:cNvGrpSpPr/>
          <p:nvPr/>
        </p:nvGrpSpPr>
        <p:grpSpPr>
          <a:xfrm>
            <a:off x="4096645" y="2191181"/>
            <a:ext cx="5806803" cy="2154312"/>
            <a:chOff x="4096644" y="1418862"/>
            <a:chExt cx="5806803" cy="2154312"/>
          </a:xfrm>
        </p:grpSpPr>
        <p:sp>
          <p:nvSpPr>
            <p:cNvPr id="67" name="Inhaltsplatzhalter 2"/>
            <p:cNvSpPr txBox="1">
              <a:spLocks/>
            </p:cNvSpPr>
            <p:nvPr/>
          </p:nvSpPr>
          <p:spPr bwMode="gray">
            <a:xfrm>
              <a:off x="6406651" y="1418862"/>
              <a:ext cx="1892376" cy="396875"/>
            </a:xfrm>
            <a:prstGeom prst="rect">
              <a:avLst/>
            </a:prstGeom>
          </p:spPr>
          <p:txBody>
            <a:bodyPr vert="horz" lIns="0" tIns="0" rIns="0" bIns="0" rtlCol="0" anchor="t" anchorCtr="0">
              <a:noAutofit/>
            </a:bodyPr>
            <a:lstStyle>
              <a:lvl1pPr marL="204628" indent="-204628" algn="l" defTabSz="1043056" rtl="0" eaLnBrk="1" latinLnBrk="0" hangingPunct="1">
                <a:lnSpc>
                  <a:spcPct val="110000"/>
                </a:lnSpc>
                <a:spcBef>
                  <a:spcPts val="0"/>
                </a:spcBef>
                <a:spcAft>
                  <a:spcPts val="600"/>
                </a:spcAft>
                <a:buClr>
                  <a:schemeClr val="accent1"/>
                </a:buClr>
                <a:buFont typeface="Verdana" pitchFamily="34" charset="0"/>
                <a:buChar char="•"/>
                <a:defRPr sz="1500" kern="1200">
                  <a:solidFill>
                    <a:schemeClr val="tx1"/>
                  </a:solidFill>
                  <a:latin typeface="+mn-lt"/>
                  <a:ea typeface="+mn-ea"/>
                  <a:cs typeface="+mn-cs"/>
                </a:defRPr>
              </a:lvl1pPr>
              <a:lvl2pPr marL="452715" indent="-248089" algn="l" defTabSz="1043056" rtl="0" eaLnBrk="1" latinLnBrk="0" hangingPunct="1">
                <a:lnSpc>
                  <a:spcPct val="110000"/>
                </a:lnSpc>
                <a:spcBef>
                  <a:spcPts val="0"/>
                </a:spcBef>
                <a:spcAft>
                  <a:spcPts val="600"/>
                </a:spcAft>
                <a:buClr>
                  <a:schemeClr val="accent1"/>
                </a:buClr>
                <a:buFont typeface="Verdana" pitchFamily="34" charset="0"/>
                <a:buChar char="−"/>
                <a:defRPr sz="1500" kern="1200">
                  <a:solidFill>
                    <a:schemeClr val="tx1"/>
                  </a:solidFill>
                  <a:latin typeface="+mn-lt"/>
                  <a:ea typeface="+mn-ea"/>
                  <a:cs typeface="+mn-cs"/>
                </a:defRPr>
              </a:lvl2pPr>
              <a:lvl3pPr marL="713479" indent="-244467" algn="l" defTabSz="1043056" rtl="0" eaLnBrk="1" latinLnBrk="0" hangingPunct="1">
                <a:lnSpc>
                  <a:spcPct val="110000"/>
                </a:lnSpc>
                <a:spcBef>
                  <a:spcPts val="0"/>
                </a:spcBef>
                <a:spcAft>
                  <a:spcPts val="600"/>
                </a:spcAft>
                <a:buClr>
                  <a:schemeClr val="accent1"/>
                </a:buClr>
                <a:buFont typeface="Verdana" pitchFamily="34" charset="0"/>
                <a:buChar char="−"/>
                <a:defRPr sz="1500" kern="1200">
                  <a:solidFill>
                    <a:schemeClr val="tx1"/>
                  </a:solidFill>
                  <a:latin typeface="+mn-lt"/>
                  <a:ea typeface="+mn-ea"/>
                  <a:cs typeface="+mn-cs"/>
                </a:defRPr>
              </a:lvl3pPr>
              <a:lvl4pPr marL="965190" indent="-251710" algn="l" defTabSz="1043056" rtl="0" eaLnBrk="1" latinLnBrk="0" hangingPunct="1">
                <a:lnSpc>
                  <a:spcPct val="110000"/>
                </a:lnSpc>
                <a:spcBef>
                  <a:spcPts val="0"/>
                </a:spcBef>
                <a:spcAft>
                  <a:spcPts val="600"/>
                </a:spcAft>
                <a:buClr>
                  <a:schemeClr val="accent1"/>
                </a:buClr>
                <a:buFont typeface="Verdana" pitchFamily="34" charset="0"/>
                <a:buChar char="−"/>
                <a:defRPr sz="1500" kern="1200">
                  <a:solidFill>
                    <a:schemeClr val="tx1"/>
                  </a:solidFill>
                  <a:latin typeface="+mn-lt"/>
                  <a:ea typeface="+mn-ea"/>
                  <a:cs typeface="+mn-cs"/>
                </a:defRPr>
              </a:lvl4pPr>
              <a:lvl5pPr marL="1225954" indent="-251710" algn="l" defTabSz="1043056" rtl="0" eaLnBrk="1" latinLnBrk="0" hangingPunct="1">
                <a:lnSpc>
                  <a:spcPct val="110000"/>
                </a:lnSpc>
                <a:spcBef>
                  <a:spcPts val="0"/>
                </a:spcBef>
                <a:spcAft>
                  <a:spcPts val="600"/>
                </a:spcAft>
                <a:buClr>
                  <a:schemeClr val="accent1"/>
                </a:buClr>
                <a:buFont typeface="Verdana" pitchFamily="34" charset="0"/>
                <a:buChar char="−"/>
                <a:defRPr sz="1500" kern="1200">
                  <a:solidFill>
                    <a:schemeClr val="tx1"/>
                  </a:solidFill>
                  <a:latin typeface="+mn-lt"/>
                  <a:ea typeface="+mn-ea"/>
                  <a:cs typeface="+mn-cs"/>
                </a:defRPr>
              </a:lvl5pPr>
              <a:lvl6pPr marL="2868404"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6pPr>
              <a:lvl7pPr marL="3389932"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7pPr>
              <a:lvl8pPr marL="3911460"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8pPr>
              <a:lvl9pPr marL="4432988" indent="-260764" algn="l" defTabSz="1043056" rtl="0" eaLnBrk="1" latinLnBrk="0" hangingPunct="1">
                <a:spcBef>
                  <a:spcPct val="20000"/>
                </a:spcBef>
                <a:buFont typeface="Arial" pitchFamily="34" charset="0"/>
                <a:buChar char="•"/>
                <a:defRPr sz="2300" kern="1200">
                  <a:solidFill>
                    <a:schemeClr val="tx1"/>
                  </a:solidFill>
                  <a:latin typeface="+mn-lt"/>
                  <a:ea typeface="+mn-ea"/>
                  <a:cs typeface="+mn-cs"/>
                </a:defRPr>
              </a:lvl9pPr>
            </a:lstStyle>
            <a:p>
              <a:pPr marL="0" indent="0">
                <a:buNone/>
              </a:pPr>
              <a:r>
                <a:rPr lang="sr-Latn-CS" sz="1400" dirty="0">
                  <a:solidFill>
                    <a:schemeClr val="accent2"/>
                  </a:solidFill>
                </a:rPr>
                <a:t>Sekundarna strana</a:t>
              </a:r>
              <a:endParaRPr lang="en-gb" sz="1400" dirty="0">
                <a:solidFill>
                  <a:schemeClr val="accent2"/>
                </a:solidFill>
              </a:endParaRPr>
            </a:p>
          </p:txBody>
        </p:sp>
        <p:sp>
          <p:nvSpPr>
            <p:cNvPr id="72" name="Rechteck 71"/>
            <p:cNvSpPr/>
            <p:nvPr/>
          </p:nvSpPr>
          <p:spPr>
            <a:xfrm>
              <a:off x="4096644" y="1819263"/>
              <a:ext cx="5806803" cy="1753911"/>
            </a:xfrm>
            <a:prstGeom prst="rect">
              <a:avLst/>
            </a:prstGeom>
            <a:noFill/>
            <a:ln w="12700">
              <a:solidFill>
                <a:srgbClr val="787878"/>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722" tIns="36360" rIns="72722" bIns="36360" numCol="1" spcCol="0" rtlCol="0" fromWordArt="0" anchor="ctr" anchorCtr="0" forceAA="0" compatLnSpc="1">
              <a:prstTxWarp prst="textNoShape">
                <a:avLst/>
              </a:prstTxWarp>
              <a:noAutofit/>
            </a:bodyPr>
            <a:lstStyle/>
            <a:p>
              <a:pPr marL="143921" indent="-143921" algn="ctr">
                <a:lnSpc>
                  <a:spcPct val="110000"/>
                </a:lnSpc>
                <a:buClr>
                  <a:schemeClr val="accent1"/>
                </a:buClr>
                <a:buFont typeface="Verdana" pitchFamily="34" charset="0"/>
                <a:buChar char="•"/>
              </a:pPr>
              <a:endParaRPr lang="en-gb" sz="1194">
                <a:solidFill>
                  <a:schemeClr val="tx1"/>
                </a:solidFill>
              </a:endParaRPr>
            </a:p>
          </p:txBody>
        </p:sp>
      </p:grpSp>
      <p:sp>
        <p:nvSpPr>
          <p:cNvPr id="59" name="Rechteck 58"/>
          <p:cNvSpPr/>
          <p:nvPr/>
        </p:nvSpPr>
        <p:spPr>
          <a:xfrm>
            <a:off x="877414" y="2566892"/>
            <a:ext cx="2004372" cy="1753911"/>
          </a:xfrm>
          <a:prstGeom prst="rect">
            <a:avLst/>
          </a:prstGeom>
          <a:solidFill>
            <a:schemeClr val="bg1"/>
          </a:solidFill>
          <a:ln w="12700">
            <a:solidFill>
              <a:srgbClr val="787878"/>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722" tIns="36360" rIns="72722" bIns="36360" numCol="1" spcCol="0" rtlCol="0" fromWordArt="0" anchor="ctr" anchorCtr="0" forceAA="0" compatLnSpc="1">
            <a:prstTxWarp prst="textNoShape">
              <a:avLst/>
            </a:prstTxWarp>
            <a:noAutofit/>
          </a:bodyPr>
          <a:lstStyle/>
          <a:p>
            <a:pPr marL="143921" indent="-143921" algn="ctr">
              <a:lnSpc>
                <a:spcPct val="110000"/>
              </a:lnSpc>
              <a:buClr>
                <a:schemeClr val="accent1"/>
              </a:buClr>
              <a:buFont typeface="Verdana" pitchFamily="34" charset="0"/>
              <a:buChar char="•"/>
            </a:pPr>
            <a:endParaRPr lang="en-gb" sz="1194">
              <a:solidFill>
                <a:schemeClr val="tx1"/>
              </a:solidFill>
            </a:endParaRPr>
          </a:p>
        </p:txBody>
      </p:sp>
      <p:pic>
        <p:nvPicPr>
          <p:cNvPr id="75" name="Grafik 74"/>
          <p:cNvPicPr>
            <a:picLocks noChangeAspect="1"/>
          </p:cNvPicPr>
          <p:nvPr/>
        </p:nvPicPr>
        <p:blipFill>
          <a:blip r:embed="rId3"/>
          <a:stretch>
            <a:fillRect/>
          </a:stretch>
        </p:blipFill>
        <p:spPr>
          <a:xfrm>
            <a:off x="4825574" y="3100367"/>
            <a:ext cx="526289" cy="301203"/>
          </a:xfrm>
          <a:prstGeom prst="rect">
            <a:avLst/>
          </a:prstGeom>
        </p:spPr>
      </p:pic>
      <p:grpSp>
        <p:nvGrpSpPr>
          <p:cNvPr id="5" name="Gruppieren 4"/>
          <p:cNvGrpSpPr/>
          <p:nvPr/>
        </p:nvGrpSpPr>
        <p:grpSpPr>
          <a:xfrm>
            <a:off x="5351863" y="2285556"/>
            <a:ext cx="3123091" cy="2205353"/>
            <a:chOff x="5351862" y="1513236"/>
            <a:chExt cx="3123091" cy="2205353"/>
          </a:xfrm>
        </p:grpSpPr>
        <p:pic>
          <p:nvPicPr>
            <p:cNvPr id="61" name="Grafik 60"/>
            <p:cNvPicPr>
              <a:picLocks noChangeAspect="1"/>
            </p:cNvPicPr>
            <p:nvPr/>
          </p:nvPicPr>
          <p:blipFill>
            <a:blip r:embed="rId4"/>
            <a:stretch>
              <a:fillRect/>
            </a:stretch>
          </p:blipFill>
          <p:spPr>
            <a:xfrm>
              <a:off x="5351862" y="1513236"/>
              <a:ext cx="3123091" cy="2205353"/>
            </a:xfrm>
            <a:prstGeom prst="rect">
              <a:avLst/>
            </a:prstGeom>
          </p:spPr>
        </p:pic>
        <p:pic>
          <p:nvPicPr>
            <p:cNvPr id="76" name="Grafik 75"/>
            <p:cNvPicPr>
              <a:picLocks noChangeAspect="1"/>
            </p:cNvPicPr>
            <p:nvPr/>
          </p:nvPicPr>
          <p:blipFill>
            <a:blip r:embed="rId3"/>
            <a:stretch>
              <a:fillRect/>
            </a:stretch>
          </p:blipFill>
          <p:spPr>
            <a:xfrm>
              <a:off x="6828471" y="2309616"/>
              <a:ext cx="526289" cy="301203"/>
            </a:xfrm>
            <a:prstGeom prst="rect">
              <a:avLst/>
            </a:prstGeom>
          </p:spPr>
        </p:pic>
      </p:grpSp>
      <p:grpSp>
        <p:nvGrpSpPr>
          <p:cNvPr id="4" name="Gruppieren 3"/>
          <p:cNvGrpSpPr/>
          <p:nvPr/>
        </p:nvGrpSpPr>
        <p:grpSpPr>
          <a:xfrm>
            <a:off x="7314168" y="2297374"/>
            <a:ext cx="3123091" cy="2205353"/>
            <a:chOff x="7314167" y="1525054"/>
            <a:chExt cx="3123091" cy="2205353"/>
          </a:xfrm>
        </p:grpSpPr>
        <p:pic>
          <p:nvPicPr>
            <p:cNvPr id="62" name="Grafik 61"/>
            <p:cNvPicPr>
              <a:picLocks noChangeAspect="1"/>
            </p:cNvPicPr>
            <p:nvPr/>
          </p:nvPicPr>
          <p:blipFill>
            <a:blip r:embed="rId4"/>
            <a:stretch>
              <a:fillRect/>
            </a:stretch>
          </p:blipFill>
          <p:spPr>
            <a:xfrm>
              <a:off x="7314167" y="1525054"/>
              <a:ext cx="3123091" cy="2205353"/>
            </a:xfrm>
            <a:prstGeom prst="rect">
              <a:avLst/>
            </a:prstGeom>
          </p:spPr>
        </p:pic>
        <p:pic>
          <p:nvPicPr>
            <p:cNvPr id="77" name="Grafik 76"/>
            <p:cNvPicPr>
              <a:picLocks noChangeAspect="1"/>
            </p:cNvPicPr>
            <p:nvPr/>
          </p:nvPicPr>
          <p:blipFill>
            <a:blip r:embed="rId3"/>
            <a:stretch>
              <a:fillRect/>
            </a:stretch>
          </p:blipFill>
          <p:spPr>
            <a:xfrm>
              <a:off x="8790776" y="2326527"/>
              <a:ext cx="526289" cy="301203"/>
            </a:xfrm>
            <a:prstGeom prst="rect">
              <a:avLst/>
            </a:prstGeom>
          </p:spPr>
        </p:pic>
      </p:grpSp>
      <p:pic>
        <p:nvPicPr>
          <p:cNvPr id="7" name="Grafik 6"/>
          <p:cNvPicPr>
            <a:picLocks noChangeAspect="1"/>
          </p:cNvPicPr>
          <p:nvPr/>
        </p:nvPicPr>
        <p:blipFill>
          <a:blip r:embed="rId5"/>
          <a:stretch>
            <a:fillRect/>
          </a:stretch>
        </p:blipFill>
        <p:spPr>
          <a:xfrm>
            <a:off x="1635480" y="3082570"/>
            <a:ext cx="530637" cy="304951"/>
          </a:xfrm>
          <a:prstGeom prst="rect">
            <a:avLst/>
          </a:prstGeom>
        </p:spPr>
      </p:pic>
      <p:sp>
        <p:nvSpPr>
          <p:cNvPr id="80" name="Textfeld 79"/>
          <p:cNvSpPr txBox="1"/>
          <p:nvPr/>
        </p:nvSpPr>
        <p:spPr>
          <a:xfrm>
            <a:off x="6903380" y="5144338"/>
            <a:ext cx="718466" cy="829330"/>
          </a:xfrm>
          <a:prstGeom prst="rect">
            <a:avLst/>
          </a:prstGeom>
          <a:noFill/>
        </p:spPr>
        <p:txBody>
          <a:bodyPr wrap="none" rtlCol="0">
            <a:spAutoFit/>
          </a:bodyPr>
          <a:lstStyle/>
          <a:p>
            <a:pPr algn="l" rtl="0">
              <a:lnSpc>
                <a:spcPct val="110000"/>
              </a:lnSpc>
              <a:buClr>
                <a:schemeClr val="accent1"/>
              </a:buClr>
            </a:pPr>
            <a:r>
              <a:rPr lang="en-gb" sz="4800" b="1" dirty="0">
                <a:solidFill>
                  <a:schemeClr val="accent4"/>
                </a:solidFill>
              </a:rPr>
              <a:t>=</a:t>
            </a:r>
          </a:p>
        </p:txBody>
      </p:sp>
      <p:sp>
        <p:nvSpPr>
          <p:cNvPr id="81" name="Textfeld 80"/>
          <p:cNvSpPr txBox="1"/>
          <p:nvPr/>
        </p:nvSpPr>
        <p:spPr>
          <a:xfrm>
            <a:off x="7621846" y="5421780"/>
            <a:ext cx="2940228" cy="323165"/>
          </a:xfrm>
          <a:prstGeom prst="rect">
            <a:avLst/>
          </a:prstGeom>
          <a:noFill/>
        </p:spPr>
        <p:txBody>
          <a:bodyPr wrap="none" rtlCol="0">
            <a:spAutoFit/>
          </a:bodyPr>
          <a:lstStyle/>
          <a:p>
            <a:pPr algn="l" rtl="0"/>
            <a:r>
              <a:rPr lang="sr-Latn-CS" sz="1500" b="1" dirty="0">
                <a:solidFill>
                  <a:schemeClr val="accent1"/>
                </a:solidFill>
              </a:rPr>
              <a:t>Velika efikasnost sistema</a:t>
            </a:r>
            <a:endParaRPr lang="en-gb" sz="1500" dirty="0"/>
          </a:p>
        </p:txBody>
      </p:sp>
      <p:pic>
        <p:nvPicPr>
          <p:cNvPr id="82" name="Grafik 81" descr="Ein Bild, das Elektronik, Kamera, Projektor enthält.&#10;&#10;Automatisch generierte Beschreibung">
            <a:extLst>
              <a:ext uri="{FF2B5EF4-FFF2-40B4-BE49-F238E27FC236}">
                <a16:creationId xmlns:a16="http://schemas.microsoft.com/office/drawing/2014/main" id="{08915529-DFEF-4640-9B06-C901411920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134" t="6286" r="21734" b="13040"/>
          <a:stretch/>
        </p:blipFill>
        <p:spPr>
          <a:xfrm>
            <a:off x="1147785" y="2588056"/>
            <a:ext cx="1508777" cy="1681824"/>
          </a:xfrm>
          <a:prstGeom prst="rect">
            <a:avLst/>
          </a:prstGeom>
        </p:spPr>
      </p:pic>
      <p:pic>
        <p:nvPicPr>
          <p:cNvPr id="83" name="Grafik 82" descr="Ein Bild, das Elektronik, Kamera, Projektor enthält.&#10;&#10;Automatisch generierte Beschreibung">
            <a:extLst>
              <a:ext uri="{FF2B5EF4-FFF2-40B4-BE49-F238E27FC236}">
                <a16:creationId xmlns:a16="http://schemas.microsoft.com/office/drawing/2014/main" id="{5DECA214-B008-4937-8898-BA1AFA49777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134" t="6286" r="21734" b="13040"/>
          <a:stretch/>
        </p:blipFill>
        <p:spPr>
          <a:xfrm>
            <a:off x="4323281" y="2627625"/>
            <a:ext cx="1508777" cy="1681824"/>
          </a:xfrm>
          <a:prstGeom prst="rect">
            <a:avLst/>
          </a:prstGeom>
        </p:spPr>
      </p:pic>
      <p:sp>
        <p:nvSpPr>
          <p:cNvPr id="6" name="Date Placeholder 5">
            <a:extLst>
              <a:ext uri="{FF2B5EF4-FFF2-40B4-BE49-F238E27FC236}">
                <a16:creationId xmlns:a16="http://schemas.microsoft.com/office/drawing/2014/main" id="{7F5AA19F-BBE0-52C6-41FE-377EF7419498}"/>
              </a:ext>
            </a:extLst>
          </p:cNvPr>
          <p:cNvSpPr>
            <a:spLocks noGrp="1"/>
          </p:cNvSpPr>
          <p:nvPr>
            <p:ph type="dt" sz="half" idx="10"/>
          </p:nvPr>
        </p:nvSpPr>
        <p:spPr/>
        <p:txBody>
          <a:bodyPr/>
          <a:lstStyle/>
          <a:p>
            <a:r>
              <a:rPr lang="LID4096" noProof="0"/>
              <a:t>Maj 2023</a:t>
            </a:r>
            <a:endParaRPr lang="en-GB" noProof="0"/>
          </a:p>
        </p:txBody>
      </p:sp>
      <p:sp>
        <p:nvSpPr>
          <p:cNvPr id="8" name="Footer Placeholder 7">
            <a:extLst>
              <a:ext uri="{FF2B5EF4-FFF2-40B4-BE49-F238E27FC236}">
                <a16:creationId xmlns:a16="http://schemas.microsoft.com/office/drawing/2014/main" id="{0A99250B-6AEF-AF04-4EC6-228422535F43}"/>
              </a:ext>
            </a:extLst>
          </p:cNvPr>
          <p:cNvSpPr>
            <a:spLocks noGrp="1"/>
          </p:cNvSpPr>
          <p:nvPr>
            <p:ph type="ftr" sz="quarter" idx="11"/>
          </p:nvPr>
        </p:nvSpPr>
        <p:spPr/>
        <p:txBody>
          <a:bodyPr/>
          <a:lstStyle/>
          <a:p>
            <a:r>
              <a:rPr lang="pl-PL" noProof="0"/>
              <a:t>Wilo pumpna tehnika u sistemima daljinskog grejanja</a:t>
            </a:r>
            <a:endParaRPr lang="en-GB" noProof="0"/>
          </a:p>
        </p:txBody>
      </p:sp>
    </p:spTree>
    <p:extLst>
      <p:ext uri="{BB962C8B-B14F-4D97-AF65-F5344CB8AC3E}">
        <p14:creationId xmlns:p14="http://schemas.microsoft.com/office/powerpoint/2010/main" val="56410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000"/>
                                        <p:tgtEl>
                                          <p:spTgt spid="19"/>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up)">
                                      <p:cBhvr>
                                        <p:cTn id="19" dur="500"/>
                                        <p:tgtEl>
                                          <p:spTgt spid="21"/>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par>
                          <p:cTn id="28" fill="hold">
                            <p:stCondLst>
                              <p:cond delay="3500"/>
                            </p:stCondLst>
                            <p:childTnLst>
                              <p:par>
                                <p:cTn id="29" presetID="22" presetClass="entr" presetSubtype="1"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up)">
                                      <p:cBhvr>
                                        <p:cTn id="31" dur="500"/>
                                        <p:tgtEl>
                                          <p:spTgt spid="23"/>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par>
                          <p:cTn id="36" fill="hold">
                            <p:stCondLst>
                              <p:cond delay="4500"/>
                            </p:stCondLst>
                            <p:childTnLst>
                              <p:par>
                                <p:cTn id="37" presetID="22" presetClass="entr" presetSubtype="4"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7" presetClass="path" presetSubtype="0" repeatCount="indefinite" fill="hold" grpId="0" nodeType="clickEffect">
                                  <p:stCondLst>
                                    <p:cond delay="0"/>
                                  </p:stCondLst>
                                  <p:childTnLst>
                                    <p:animMotion origin="layout" path="M -4.37055E-6 -3.45646E-6 L 0.00045 0.15277 L -0.28859 0.15357 L -0.28904 -0.00026 L -4.37055E-6 -3.45646E-6 Z " pathEditMode="relative" rAng="0" ptsTypes="AAAAA">
                                      <p:cBhvr>
                                        <p:cTn id="43" dur="5000" fill="hold"/>
                                        <p:tgtEl>
                                          <p:spTgt spid="26"/>
                                        </p:tgtEl>
                                        <p:attrNameLst>
                                          <p:attrName>ppt_x</p:attrName>
                                          <p:attrName>ppt_y</p:attrName>
                                        </p:attrNameLst>
                                      </p:cBhvr>
                                      <p:rCtr x="-14430" y="7652"/>
                                    </p:animMotion>
                                  </p:childTnLst>
                                </p:cTn>
                              </p:par>
                              <p:par>
                                <p:cTn id="44" presetID="7" presetClass="path" presetSubtype="0" repeatCount="indefinite" fill="hold" grpId="0" nodeType="withEffect">
                                  <p:stCondLst>
                                    <p:cond delay="500"/>
                                  </p:stCondLst>
                                  <p:childTnLst>
                                    <p:animMotion origin="layout" path="M -4.37055E-6 -3.45646E-6 L 0.00045 0.15277 L -0.28859 0.15357 L -0.28904 -0.00026 L -4.37055E-6 -3.45646E-6 Z " pathEditMode="relative" rAng="0" ptsTypes="AAAAA">
                                      <p:cBhvr>
                                        <p:cTn id="45" dur="5000" fill="hold"/>
                                        <p:tgtEl>
                                          <p:spTgt spid="27"/>
                                        </p:tgtEl>
                                        <p:attrNameLst>
                                          <p:attrName>ppt_x</p:attrName>
                                          <p:attrName>ppt_y</p:attrName>
                                        </p:attrNameLst>
                                      </p:cBhvr>
                                      <p:rCtr x="-14430" y="7652"/>
                                    </p:animMotion>
                                  </p:childTnLst>
                                </p:cTn>
                              </p:par>
                              <p:par>
                                <p:cTn id="46" presetID="7" presetClass="path" presetSubtype="0" repeatCount="indefinite" fill="hold" grpId="0" nodeType="withEffect">
                                  <p:stCondLst>
                                    <p:cond delay="1000"/>
                                  </p:stCondLst>
                                  <p:childTnLst>
                                    <p:animMotion origin="layout" path="M -4.37055E-6 -3.45646E-6 L 0.00045 0.15277 L -0.28859 0.15357 L -0.28904 -0.00026 L -4.37055E-6 -3.45646E-6 Z " pathEditMode="relative" rAng="0" ptsTypes="AAAAA">
                                      <p:cBhvr>
                                        <p:cTn id="47" dur="5000" fill="hold"/>
                                        <p:tgtEl>
                                          <p:spTgt spid="28"/>
                                        </p:tgtEl>
                                        <p:attrNameLst>
                                          <p:attrName>ppt_x</p:attrName>
                                          <p:attrName>ppt_y</p:attrName>
                                        </p:attrNameLst>
                                      </p:cBhvr>
                                      <p:rCtr x="-14430" y="7652"/>
                                    </p:animMotion>
                                  </p:childTnLst>
                                </p:cTn>
                              </p:par>
                              <p:par>
                                <p:cTn id="48" presetID="7" presetClass="path" presetSubtype="0" repeatCount="indefinite" fill="hold" grpId="0" nodeType="withEffect">
                                  <p:stCondLst>
                                    <p:cond delay="1500"/>
                                  </p:stCondLst>
                                  <p:childTnLst>
                                    <p:animMotion origin="layout" path="M -4.37055E-6 -3.45646E-6 L 0.00045 0.15277 L -0.28859 0.15357 L -0.28904 -0.00026 L -4.37055E-6 -3.45646E-6 Z " pathEditMode="relative" rAng="0" ptsTypes="AAAAA">
                                      <p:cBhvr>
                                        <p:cTn id="49" dur="5000" fill="hold"/>
                                        <p:tgtEl>
                                          <p:spTgt spid="29"/>
                                        </p:tgtEl>
                                        <p:attrNameLst>
                                          <p:attrName>ppt_x</p:attrName>
                                          <p:attrName>ppt_y</p:attrName>
                                        </p:attrNameLst>
                                      </p:cBhvr>
                                      <p:rCtr x="-14430" y="7652"/>
                                    </p:animMotion>
                                  </p:childTnLst>
                                </p:cTn>
                              </p:par>
                              <p:par>
                                <p:cTn id="50" presetID="7" presetClass="path" presetSubtype="0" repeatCount="indefinite" fill="hold" grpId="0" nodeType="withEffect">
                                  <p:stCondLst>
                                    <p:cond delay="2000"/>
                                  </p:stCondLst>
                                  <p:childTnLst>
                                    <p:animMotion origin="layout" path="M -4.37055E-6 -3.45646E-6 L 0.00045 0.15277 L -0.28859 0.15357 L -0.28904 -0.00026 L -4.37055E-6 -3.45646E-6 Z " pathEditMode="relative" rAng="0" ptsTypes="AAAAA">
                                      <p:cBhvr>
                                        <p:cTn id="51" dur="5000" fill="hold"/>
                                        <p:tgtEl>
                                          <p:spTgt spid="30"/>
                                        </p:tgtEl>
                                        <p:attrNameLst>
                                          <p:attrName>ppt_x</p:attrName>
                                          <p:attrName>ppt_y</p:attrName>
                                        </p:attrNameLst>
                                      </p:cBhvr>
                                      <p:rCtr x="-14430" y="7652"/>
                                    </p:animMotion>
                                  </p:childTnLst>
                                </p:cTn>
                              </p:par>
                              <p:par>
                                <p:cTn id="52" presetID="7" presetClass="path" presetSubtype="0" repeatCount="indefinite" fill="hold" grpId="0" nodeType="withEffect">
                                  <p:stCondLst>
                                    <p:cond delay="2500"/>
                                  </p:stCondLst>
                                  <p:childTnLst>
                                    <p:animMotion origin="layout" path="M -4.37055E-6 -3.45646E-6 L 0.00045 0.15277 L -0.28859 0.15357 L -0.28904 -0.00026 L -4.37055E-6 -3.45646E-6 Z " pathEditMode="relative" rAng="0" ptsTypes="AAAAA">
                                      <p:cBhvr>
                                        <p:cTn id="53" dur="5000" fill="hold"/>
                                        <p:tgtEl>
                                          <p:spTgt spid="31"/>
                                        </p:tgtEl>
                                        <p:attrNameLst>
                                          <p:attrName>ppt_x</p:attrName>
                                          <p:attrName>ppt_y</p:attrName>
                                        </p:attrNameLst>
                                      </p:cBhvr>
                                      <p:rCtr x="-14430" y="7652"/>
                                    </p:animMotion>
                                  </p:childTnLst>
                                </p:cTn>
                              </p:par>
                              <p:par>
                                <p:cTn id="54" presetID="7" presetClass="path" presetSubtype="0" repeatCount="indefinite" fill="hold" grpId="0" nodeType="withEffect">
                                  <p:stCondLst>
                                    <p:cond delay="3000"/>
                                  </p:stCondLst>
                                  <p:childTnLst>
                                    <p:animMotion origin="layout" path="M -4.37055E-6 -3.45646E-6 L 0.00045 0.15277 L -0.28859 0.15357 L -0.28904 -0.00026 L -4.37055E-6 -3.45646E-6 Z " pathEditMode="relative" rAng="0" ptsTypes="AAAAA">
                                      <p:cBhvr>
                                        <p:cTn id="55" dur="5000" fill="hold"/>
                                        <p:tgtEl>
                                          <p:spTgt spid="32"/>
                                        </p:tgtEl>
                                        <p:attrNameLst>
                                          <p:attrName>ppt_x</p:attrName>
                                          <p:attrName>ppt_y</p:attrName>
                                        </p:attrNameLst>
                                      </p:cBhvr>
                                      <p:rCtr x="-14430" y="7652"/>
                                    </p:animMotion>
                                  </p:childTnLst>
                                </p:cTn>
                              </p:par>
                              <p:par>
                                <p:cTn id="56" presetID="7" presetClass="path" presetSubtype="0" repeatCount="indefinite" fill="hold" grpId="0" nodeType="withEffect">
                                  <p:stCondLst>
                                    <p:cond delay="3500"/>
                                  </p:stCondLst>
                                  <p:childTnLst>
                                    <p:animMotion origin="layout" path="M -4.37055E-6 -3.45646E-6 L 0.00045 0.15277 L -0.28859 0.15357 L -0.28904 -0.00026 L -4.37055E-6 -3.45646E-6 Z " pathEditMode="relative" rAng="0" ptsTypes="AAAAA">
                                      <p:cBhvr>
                                        <p:cTn id="57" dur="5000" fill="hold"/>
                                        <p:tgtEl>
                                          <p:spTgt spid="33"/>
                                        </p:tgtEl>
                                        <p:attrNameLst>
                                          <p:attrName>ppt_x</p:attrName>
                                          <p:attrName>ppt_y</p:attrName>
                                        </p:attrNameLst>
                                      </p:cBhvr>
                                      <p:rCtr x="-14430" y="7652"/>
                                    </p:animMotion>
                                  </p:childTnLst>
                                </p:cTn>
                              </p:par>
                              <p:par>
                                <p:cTn id="58" presetID="7" presetClass="path" presetSubtype="0" repeatCount="indefinite" fill="hold" grpId="0" nodeType="withEffect">
                                  <p:stCondLst>
                                    <p:cond delay="4000"/>
                                  </p:stCondLst>
                                  <p:childTnLst>
                                    <p:animMotion origin="layout" path="M -4.37055E-6 -3.45646E-6 L 0.00045 0.15277 L -0.28859 0.15357 L -0.28904 -0.00026 L -4.37055E-6 -3.45646E-6 Z " pathEditMode="relative" rAng="0" ptsTypes="AAAAA">
                                      <p:cBhvr>
                                        <p:cTn id="59" dur="5000" fill="hold"/>
                                        <p:tgtEl>
                                          <p:spTgt spid="34"/>
                                        </p:tgtEl>
                                        <p:attrNameLst>
                                          <p:attrName>ppt_x</p:attrName>
                                          <p:attrName>ppt_y</p:attrName>
                                        </p:attrNameLst>
                                      </p:cBhvr>
                                      <p:rCtr x="-14430" y="7652"/>
                                    </p:animMotion>
                                  </p:childTnLst>
                                </p:cTn>
                              </p:par>
                              <p:par>
                                <p:cTn id="60" presetID="7" presetClass="path" presetSubtype="0" repeatCount="indefinite" fill="hold" grpId="0" nodeType="withEffect">
                                  <p:stCondLst>
                                    <p:cond delay="4500"/>
                                  </p:stCondLst>
                                  <p:childTnLst>
                                    <p:animMotion origin="layout" path="M -4.37055E-6 -3.45646E-6 L 0.00045 0.15277 L -0.28859 0.15357 L -0.28904 -0.00026 L -4.37055E-6 -3.45646E-6 Z " pathEditMode="relative" rAng="0" ptsTypes="AAAAA">
                                      <p:cBhvr>
                                        <p:cTn id="61" dur="5000" fill="hold"/>
                                        <p:tgtEl>
                                          <p:spTgt spid="35"/>
                                        </p:tgtEl>
                                        <p:attrNameLst>
                                          <p:attrName>ppt_x</p:attrName>
                                          <p:attrName>ppt_y</p:attrName>
                                        </p:attrNameLst>
                                      </p:cBhvr>
                                      <p:rCtr x="-14430" y="7652"/>
                                    </p:animMotion>
                                  </p:childTnLst>
                                </p:cTn>
                              </p:par>
                              <p:par>
                                <p:cTn id="62" presetID="7" presetClass="path" presetSubtype="0" repeatCount="indefinite" fill="hold" grpId="0" nodeType="withEffect">
                                  <p:stCondLst>
                                    <p:cond delay="0"/>
                                  </p:stCondLst>
                                  <p:childTnLst>
                                    <p:animMotion origin="layout" path="M 1.06888E-6 -3.45646E-6 L 0.00044 0.15277 L -0.17058 0.15251 L -0.17058 -0.00052 L 1.06888E-6 -3.45646E-6 Z " pathEditMode="relative" rAng="0" ptsTypes="AAAAA">
                                      <p:cBhvr>
                                        <p:cTn id="63" dur="5000" fill="hold"/>
                                        <p:tgtEl>
                                          <p:spTgt spid="37"/>
                                        </p:tgtEl>
                                        <p:attrNameLst>
                                          <p:attrName>ppt_x</p:attrName>
                                          <p:attrName>ppt_y</p:attrName>
                                        </p:attrNameLst>
                                      </p:cBhvr>
                                      <p:rCtr x="-8507" y="7599"/>
                                    </p:animMotion>
                                  </p:childTnLst>
                                </p:cTn>
                              </p:par>
                              <p:par>
                                <p:cTn id="64" presetID="7" presetClass="path" presetSubtype="0" repeatCount="indefinite" fill="hold" grpId="0" nodeType="withEffect">
                                  <p:stCondLst>
                                    <p:cond delay="500"/>
                                  </p:stCondLst>
                                  <p:childTnLst>
                                    <p:animMotion origin="layout" path="M 1.06888E-6 -3.45646E-6 L 0.00044 0.15277 L -0.17058 0.15251 L -0.17058 -0.00052 L 1.06888E-6 -3.45646E-6 Z " pathEditMode="relative" rAng="0" ptsTypes="AAAAA">
                                      <p:cBhvr>
                                        <p:cTn id="65" dur="5000" fill="hold"/>
                                        <p:tgtEl>
                                          <p:spTgt spid="38"/>
                                        </p:tgtEl>
                                        <p:attrNameLst>
                                          <p:attrName>ppt_x</p:attrName>
                                          <p:attrName>ppt_y</p:attrName>
                                        </p:attrNameLst>
                                      </p:cBhvr>
                                      <p:rCtr x="-8507" y="7599"/>
                                    </p:animMotion>
                                  </p:childTnLst>
                                </p:cTn>
                              </p:par>
                              <p:par>
                                <p:cTn id="66" presetID="7" presetClass="path" presetSubtype="0" repeatCount="indefinite" fill="hold" grpId="0" nodeType="withEffect">
                                  <p:stCondLst>
                                    <p:cond delay="1000"/>
                                  </p:stCondLst>
                                  <p:childTnLst>
                                    <p:animMotion origin="layout" path="M 1.06888E-6 -3.45646E-6 L 0.00044 0.15277 L -0.17058 0.15251 L -0.17058 -0.00052 L 1.06888E-6 -3.45646E-6 Z " pathEditMode="relative" rAng="0" ptsTypes="AAAAA">
                                      <p:cBhvr>
                                        <p:cTn id="67" dur="5000" fill="hold"/>
                                        <p:tgtEl>
                                          <p:spTgt spid="39"/>
                                        </p:tgtEl>
                                        <p:attrNameLst>
                                          <p:attrName>ppt_x</p:attrName>
                                          <p:attrName>ppt_y</p:attrName>
                                        </p:attrNameLst>
                                      </p:cBhvr>
                                      <p:rCtr x="-8507" y="7599"/>
                                    </p:animMotion>
                                  </p:childTnLst>
                                </p:cTn>
                              </p:par>
                              <p:par>
                                <p:cTn id="68" presetID="7" presetClass="path" presetSubtype="0" repeatCount="indefinite" fill="hold" grpId="0" nodeType="withEffect">
                                  <p:stCondLst>
                                    <p:cond delay="1500"/>
                                  </p:stCondLst>
                                  <p:childTnLst>
                                    <p:animMotion origin="layout" path="M 1.06888E-6 -3.45646E-6 L 0.00044 0.15277 L -0.17058 0.15251 L -0.17058 -0.00052 L 1.06888E-6 -3.45646E-6 Z " pathEditMode="relative" rAng="0" ptsTypes="AAAAA">
                                      <p:cBhvr>
                                        <p:cTn id="69" dur="5000" fill="hold"/>
                                        <p:tgtEl>
                                          <p:spTgt spid="40"/>
                                        </p:tgtEl>
                                        <p:attrNameLst>
                                          <p:attrName>ppt_x</p:attrName>
                                          <p:attrName>ppt_y</p:attrName>
                                        </p:attrNameLst>
                                      </p:cBhvr>
                                      <p:rCtr x="-8507" y="7599"/>
                                    </p:animMotion>
                                  </p:childTnLst>
                                </p:cTn>
                              </p:par>
                              <p:par>
                                <p:cTn id="70" presetID="7" presetClass="path" presetSubtype="0" repeatCount="indefinite" fill="hold" grpId="0" nodeType="withEffect">
                                  <p:stCondLst>
                                    <p:cond delay="2000"/>
                                  </p:stCondLst>
                                  <p:childTnLst>
                                    <p:animMotion origin="layout" path="M 1.06888E-6 -3.45646E-6 L 0.00044 0.15277 L -0.17058 0.15251 L -0.17058 -0.00052 L 1.06888E-6 -3.45646E-6 Z " pathEditMode="relative" rAng="0" ptsTypes="AAAAA">
                                      <p:cBhvr>
                                        <p:cTn id="71" dur="5000" fill="hold"/>
                                        <p:tgtEl>
                                          <p:spTgt spid="41"/>
                                        </p:tgtEl>
                                        <p:attrNameLst>
                                          <p:attrName>ppt_x</p:attrName>
                                          <p:attrName>ppt_y</p:attrName>
                                        </p:attrNameLst>
                                      </p:cBhvr>
                                      <p:rCtr x="-8507" y="7599"/>
                                    </p:animMotion>
                                  </p:childTnLst>
                                </p:cTn>
                              </p:par>
                              <p:par>
                                <p:cTn id="72" presetID="7" presetClass="path" presetSubtype="0" repeatCount="indefinite" fill="hold" grpId="0" nodeType="withEffect">
                                  <p:stCondLst>
                                    <p:cond delay="2500"/>
                                  </p:stCondLst>
                                  <p:childTnLst>
                                    <p:animMotion origin="layout" path="M 1.06888E-6 -3.45646E-6 L 0.00044 0.15277 L -0.17058 0.15251 L -0.17058 -0.00052 L 1.06888E-6 -3.45646E-6 Z " pathEditMode="relative" rAng="0" ptsTypes="AAAAA">
                                      <p:cBhvr>
                                        <p:cTn id="73" dur="5000" fill="hold"/>
                                        <p:tgtEl>
                                          <p:spTgt spid="42"/>
                                        </p:tgtEl>
                                        <p:attrNameLst>
                                          <p:attrName>ppt_x</p:attrName>
                                          <p:attrName>ppt_y</p:attrName>
                                        </p:attrNameLst>
                                      </p:cBhvr>
                                      <p:rCtr x="-8507" y="7599"/>
                                    </p:animMotion>
                                  </p:childTnLst>
                                </p:cTn>
                              </p:par>
                              <p:par>
                                <p:cTn id="74" presetID="7" presetClass="path" presetSubtype="0" repeatCount="indefinite" fill="hold" grpId="0" nodeType="withEffect">
                                  <p:stCondLst>
                                    <p:cond delay="3000"/>
                                  </p:stCondLst>
                                  <p:childTnLst>
                                    <p:animMotion origin="layout" path="M 1.06888E-6 -3.45646E-6 L 0.00044 0.15277 L -0.17058 0.15251 L -0.17058 -0.00052 L 1.06888E-6 -3.45646E-6 Z " pathEditMode="relative" rAng="0" ptsTypes="AAAAA">
                                      <p:cBhvr>
                                        <p:cTn id="75" dur="5000" fill="hold"/>
                                        <p:tgtEl>
                                          <p:spTgt spid="43"/>
                                        </p:tgtEl>
                                        <p:attrNameLst>
                                          <p:attrName>ppt_x</p:attrName>
                                          <p:attrName>ppt_y</p:attrName>
                                        </p:attrNameLst>
                                      </p:cBhvr>
                                      <p:rCtr x="-8507" y="7599"/>
                                    </p:animMotion>
                                  </p:childTnLst>
                                </p:cTn>
                              </p:par>
                              <p:par>
                                <p:cTn id="76" presetID="7" presetClass="path" presetSubtype="0" repeatCount="indefinite" fill="hold" grpId="0" nodeType="withEffect">
                                  <p:stCondLst>
                                    <p:cond delay="3500"/>
                                  </p:stCondLst>
                                  <p:childTnLst>
                                    <p:animMotion origin="layout" path="M 1.06888E-6 -3.45646E-6 L 0.00044 0.15277 L -0.17058 0.15251 L -0.17058 -0.00052 L 1.06888E-6 -3.45646E-6 Z " pathEditMode="relative" rAng="0" ptsTypes="AAAAA">
                                      <p:cBhvr>
                                        <p:cTn id="77" dur="5000" fill="hold"/>
                                        <p:tgtEl>
                                          <p:spTgt spid="44"/>
                                        </p:tgtEl>
                                        <p:attrNameLst>
                                          <p:attrName>ppt_x</p:attrName>
                                          <p:attrName>ppt_y</p:attrName>
                                        </p:attrNameLst>
                                      </p:cBhvr>
                                      <p:rCtr x="-8507" y="7599"/>
                                    </p:animMotion>
                                  </p:childTnLst>
                                </p:cTn>
                              </p:par>
                              <p:par>
                                <p:cTn id="78" presetID="7" presetClass="path" presetSubtype="0" repeatCount="indefinite" fill="hold" grpId="0" nodeType="withEffect">
                                  <p:stCondLst>
                                    <p:cond delay="4000"/>
                                  </p:stCondLst>
                                  <p:childTnLst>
                                    <p:animMotion origin="layout" path="M 1.06888E-6 -3.45646E-6 L 0.00044 0.15277 L -0.17058 0.15251 L -0.17058 -0.00052 L 1.06888E-6 -3.45646E-6 Z " pathEditMode="relative" rAng="0" ptsTypes="AAAAA">
                                      <p:cBhvr>
                                        <p:cTn id="79" dur="5000" fill="hold"/>
                                        <p:tgtEl>
                                          <p:spTgt spid="45"/>
                                        </p:tgtEl>
                                        <p:attrNameLst>
                                          <p:attrName>ppt_x</p:attrName>
                                          <p:attrName>ppt_y</p:attrName>
                                        </p:attrNameLst>
                                      </p:cBhvr>
                                      <p:rCtr x="-8507" y="7599"/>
                                    </p:animMotion>
                                  </p:childTnLst>
                                </p:cTn>
                              </p:par>
                              <p:par>
                                <p:cTn id="80" presetID="7" presetClass="path" presetSubtype="0" repeatCount="indefinite" fill="hold" grpId="0" nodeType="withEffect">
                                  <p:stCondLst>
                                    <p:cond delay="4500"/>
                                  </p:stCondLst>
                                  <p:childTnLst>
                                    <p:animMotion origin="layout" path="M 1.06888E-6 -3.45646E-6 L 0.00044 0.15277 L -0.17058 0.15251 L -0.17058 -0.00052 L 1.06888E-6 -3.45646E-6 Z " pathEditMode="relative" rAng="0" ptsTypes="AAAAA">
                                      <p:cBhvr>
                                        <p:cTn id="81" dur="5000" fill="hold"/>
                                        <p:tgtEl>
                                          <p:spTgt spid="46"/>
                                        </p:tgtEl>
                                        <p:attrNameLst>
                                          <p:attrName>ppt_x</p:attrName>
                                          <p:attrName>ppt_y</p:attrName>
                                        </p:attrNameLst>
                                      </p:cBhvr>
                                      <p:rCtr x="-8507" y="7599"/>
                                    </p:animMotion>
                                  </p:childTnLst>
                                </p:cTn>
                              </p:par>
                              <p:par>
                                <p:cTn id="82" presetID="7" presetClass="path" presetSubtype="0" repeatCount="indefinite" fill="hold" grpId="0" nodeType="withEffect">
                                  <p:stCondLst>
                                    <p:cond delay="0"/>
                                  </p:stCondLst>
                                  <p:childTnLst>
                                    <p:animMotion origin="layout" path="M 2.61283E-7 -3.45646E-6 L 0.00045 0.15277 L -0.17058 0.15251 L -0.17058 -0.00052 L 2.61283E-7 -3.45646E-6 Z " pathEditMode="relative" rAng="0" ptsTypes="AAAAA">
                                      <p:cBhvr>
                                        <p:cTn id="83" dur="5000" fill="hold"/>
                                        <p:tgtEl>
                                          <p:spTgt spid="47"/>
                                        </p:tgtEl>
                                        <p:attrNameLst>
                                          <p:attrName>ppt_x</p:attrName>
                                          <p:attrName>ppt_y</p:attrName>
                                        </p:attrNameLst>
                                      </p:cBhvr>
                                      <p:rCtr x="-8507" y="7599"/>
                                    </p:animMotion>
                                  </p:childTnLst>
                                </p:cTn>
                              </p:par>
                              <p:par>
                                <p:cTn id="84" presetID="7" presetClass="path" presetSubtype="0" repeatCount="indefinite" fill="hold" grpId="0" nodeType="withEffect">
                                  <p:stCondLst>
                                    <p:cond delay="500"/>
                                  </p:stCondLst>
                                  <p:childTnLst>
                                    <p:animMotion origin="layout" path="M 2.61283E-7 -3.45646E-6 L 0.00045 0.15277 L -0.17058 0.15251 L -0.17058 -0.00052 L 2.61283E-7 -3.45646E-6 Z " pathEditMode="relative" rAng="0" ptsTypes="AAAAA">
                                      <p:cBhvr>
                                        <p:cTn id="85" dur="5000" fill="hold"/>
                                        <p:tgtEl>
                                          <p:spTgt spid="48"/>
                                        </p:tgtEl>
                                        <p:attrNameLst>
                                          <p:attrName>ppt_x</p:attrName>
                                          <p:attrName>ppt_y</p:attrName>
                                        </p:attrNameLst>
                                      </p:cBhvr>
                                      <p:rCtr x="-8507" y="7599"/>
                                    </p:animMotion>
                                  </p:childTnLst>
                                </p:cTn>
                              </p:par>
                              <p:par>
                                <p:cTn id="86" presetID="7" presetClass="path" presetSubtype="0" repeatCount="indefinite" fill="hold" grpId="0" nodeType="withEffect">
                                  <p:stCondLst>
                                    <p:cond delay="1000"/>
                                  </p:stCondLst>
                                  <p:childTnLst>
                                    <p:animMotion origin="layout" path="M 2.61283E-7 -3.45646E-6 L 0.00045 0.15277 L -0.17058 0.15251 L -0.17058 -0.00052 L 2.61283E-7 -3.45646E-6 Z " pathEditMode="relative" rAng="0" ptsTypes="AAAAA">
                                      <p:cBhvr>
                                        <p:cTn id="87" dur="5000" fill="hold"/>
                                        <p:tgtEl>
                                          <p:spTgt spid="49"/>
                                        </p:tgtEl>
                                        <p:attrNameLst>
                                          <p:attrName>ppt_x</p:attrName>
                                          <p:attrName>ppt_y</p:attrName>
                                        </p:attrNameLst>
                                      </p:cBhvr>
                                      <p:rCtr x="-8507" y="7599"/>
                                    </p:animMotion>
                                  </p:childTnLst>
                                </p:cTn>
                              </p:par>
                              <p:par>
                                <p:cTn id="88" presetID="7" presetClass="path" presetSubtype="0" repeatCount="indefinite" fill="hold" grpId="0" nodeType="withEffect">
                                  <p:stCondLst>
                                    <p:cond delay="1500"/>
                                  </p:stCondLst>
                                  <p:childTnLst>
                                    <p:animMotion origin="layout" path="M 2.61283E-7 -3.45646E-6 L 0.00045 0.15277 L -0.17058 0.15251 L -0.17058 -0.00052 L 2.61283E-7 -3.45646E-6 Z " pathEditMode="relative" rAng="0" ptsTypes="AAAAA">
                                      <p:cBhvr>
                                        <p:cTn id="89" dur="5000" fill="hold"/>
                                        <p:tgtEl>
                                          <p:spTgt spid="50"/>
                                        </p:tgtEl>
                                        <p:attrNameLst>
                                          <p:attrName>ppt_x</p:attrName>
                                          <p:attrName>ppt_y</p:attrName>
                                        </p:attrNameLst>
                                      </p:cBhvr>
                                      <p:rCtr x="-8507" y="7599"/>
                                    </p:animMotion>
                                  </p:childTnLst>
                                </p:cTn>
                              </p:par>
                              <p:par>
                                <p:cTn id="90" presetID="7" presetClass="path" presetSubtype="0" repeatCount="indefinite" fill="hold" grpId="0" nodeType="withEffect">
                                  <p:stCondLst>
                                    <p:cond delay="2000"/>
                                  </p:stCondLst>
                                  <p:childTnLst>
                                    <p:animMotion origin="layout" path="M 2.61283E-7 -3.45646E-6 L 0.00045 0.15277 L -0.17058 0.15251 L -0.17058 -0.00052 L 2.61283E-7 -3.45646E-6 Z " pathEditMode="relative" rAng="0" ptsTypes="AAAAA">
                                      <p:cBhvr>
                                        <p:cTn id="91" dur="5000" fill="hold"/>
                                        <p:tgtEl>
                                          <p:spTgt spid="51"/>
                                        </p:tgtEl>
                                        <p:attrNameLst>
                                          <p:attrName>ppt_x</p:attrName>
                                          <p:attrName>ppt_y</p:attrName>
                                        </p:attrNameLst>
                                      </p:cBhvr>
                                      <p:rCtr x="-8507" y="7599"/>
                                    </p:animMotion>
                                  </p:childTnLst>
                                </p:cTn>
                              </p:par>
                              <p:par>
                                <p:cTn id="92" presetID="7" presetClass="path" presetSubtype="0" repeatCount="indefinite" fill="hold" grpId="0" nodeType="withEffect">
                                  <p:stCondLst>
                                    <p:cond delay="2500"/>
                                  </p:stCondLst>
                                  <p:childTnLst>
                                    <p:animMotion origin="layout" path="M 2.61283E-7 -3.45646E-6 L 0.00045 0.15277 L -0.17058 0.15251 L -0.17058 -0.00052 L 2.61283E-7 -3.45646E-6 Z " pathEditMode="relative" rAng="0" ptsTypes="AAAAA">
                                      <p:cBhvr>
                                        <p:cTn id="93" dur="5000" fill="hold"/>
                                        <p:tgtEl>
                                          <p:spTgt spid="52"/>
                                        </p:tgtEl>
                                        <p:attrNameLst>
                                          <p:attrName>ppt_x</p:attrName>
                                          <p:attrName>ppt_y</p:attrName>
                                        </p:attrNameLst>
                                      </p:cBhvr>
                                      <p:rCtr x="-8507" y="7599"/>
                                    </p:animMotion>
                                  </p:childTnLst>
                                </p:cTn>
                              </p:par>
                              <p:par>
                                <p:cTn id="94" presetID="7" presetClass="path" presetSubtype="0" repeatCount="indefinite" fill="hold" grpId="0" nodeType="withEffect">
                                  <p:stCondLst>
                                    <p:cond delay="3000"/>
                                  </p:stCondLst>
                                  <p:childTnLst>
                                    <p:animMotion origin="layout" path="M 2.61283E-7 -3.45646E-6 L 0.00045 0.15277 L -0.17058 0.15251 L -0.17058 -0.00052 L 2.61283E-7 -3.45646E-6 Z " pathEditMode="relative" rAng="0" ptsTypes="AAAAA">
                                      <p:cBhvr>
                                        <p:cTn id="95" dur="5000" fill="hold"/>
                                        <p:tgtEl>
                                          <p:spTgt spid="53"/>
                                        </p:tgtEl>
                                        <p:attrNameLst>
                                          <p:attrName>ppt_x</p:attrName>
                                          <p:attrName>ppt_y</p:attrName>
                                        </p:attrNameLst>
                                      </p:cBhvr>
                                      <p:rCtr x="-8507" y="7599"/>
                                    </p:animMotion>
                                  </p:childTnLst>
                                </p:cTn>
                              </p:par>
                              <p:par>
                                <p:cTn id="96" presetID="7" presetClass="path" presetSubtype="0" repeatCount="indefinite" fill="hold" grpId="0" nodeType="withEffect">
                                  <p:stCondLst>
                                    <p:cond delay="3500"/>
                                  </p:stCondLst>
                                  <p:childTnLst>
                                    <p:animMotion origin="layout" path="M 2.61283E-7 -3.45646E-6 L 0.00045 0.15277 L -0.17058 0.15251 L -0.17058 -0.00052 L 2.61283E-7 -3.45646E-6 Z " pathEditMode="relative" rAng="0" ptsTypes="AAAAA">
                                      <p:cBhvr>
                                        <p:cTn id="97" dur="5000" fill="hold"/>
                                        <p:tgtEl>
                                          <p:spTgt spid="54"/>
                                        </p:tgtEl>
                                        <p:attrNameLst>
                                          <p:attrName>ppt_x</p:attrName>
                                          <p:attrName>ppt_y</p:attrName>
                                        </p:attrNameLst>
                                      </p:cBhvr>
                                      <p:rCtr x="-8507" y="7599"/>
                                    </p:animMotion>
                                  </p:childTnLst>
                                </p:cTn>
                              </p:par>
                              <p:par>
                                <p:cTn id="98" presetID="7" presetClass="path" presetSubtype="0" repeatCount="indefinite" fill="hold" grpId="0" nodeType="withEffect">
                                  <p:stCondLst>
                                    <p:cond delay="4000"/>
                                  </p:stCondLst>
                                  <p:childTnLst>
                                    <p:animMotion origin="layout" path="M 2.61283E-7 -3.45646E-6 L 0.00045 0.15277 L -0.17058 0.15251 L -0.17058 -0.00052 L 2.61283E-7 -3.45646E-6 Z " pathEditMode="relative" rAng="0" ptsTypes="AAAAA">
                                      <p:cBhvr>
                                        <p:cTn id="99" dur="5000" fill="hold"/>
                                        <p:tgtEl>
                                          <p:spTgt spid="55"/>
                                        </p:tgtEl>
                                        <p:attrNameLst>
                                          <p:attrName>ppt_x</p:attrName>
                                          <p:attrName>ppt_y</p:attrName>
                                        </p:attrNameLst>
                                      </p:cBhvr>
                                      <p:rCtr x="-8507" y="7599"/>
                                    </p:animMotion>
                                  </p:childTnLst>
                                </p:cTn>
                              </p:par>
                              <p:par>
                                <p:cTn id="100" presetID="7" presetClass="path" presetSubtype="0" repeatCount="indefinite" fill="hold" grpId="0" nodeType="withEffect">
                                  <p:stCondLst>
                                    <p:cond delay="4500"/>
                                  </p:stCondLst>
                                  <p:childTnLst>
                                    <p:animMotion origin="layout" path="M 2.61283E-7 -3.45646E-6 L 0.00045 0.15277 L -0.17058 0.15251 L -0.17058 -0.00052 L 2.61283E-7 -3.45646E-6 Z " pathEditMode="relative" rAng="0" ptsTypes="AAAAA">
                                      <p:cBhvr>
                                        <p:cTn id="101" dur="5000" fill="hold"/>
                                        <p:tgtEl>
                                          <p:spTgt spid="56"/>
                                        </p:tgtEl>
                                        <p:attrNameLst>
                                          <p:attrName>ppt_x</p:attrName>
                                          <p:attrName>ppt_y</p:attrName>
                                        </p:attrNameLst>
                                      </p:cBhvr>
                                      <p:rCtr x="-8507" y="7599"/>
                                    </p:animMotion>
                                  </p:childTnLst>
                                </p:cTn>
                              </p:par>
                              <p:par>
                                <p:cTn id="102" presetID="10" presetClass="entr" presetSubtype="0" fill="hold" grpId="0" nodeType="withEffect">
                                  <p:stCondLst>
                                    <p:cond delay="0"/>
                                  </p:stCondLst>
                                  <p:childTnLst>
                                    <p:set>
                                      <p:cBhvr>
                                        <p:cTn id="103" dur="1" fill="hold">
                                          <p:stCondLst>
                                            <p:cond delay="0"/>
                                          </p:stCondLst>
                                        </p:cTn>
                                        <p:tgtEl>
                                          <p:spTgt spid="68">
                                            <p:txEl>
                                              <p:pRg st="0" end="0"/>
                                            </p:txEl>
                                          </p:spTgt>
                                        </p:tgtEl>
                                        <p:attrNameLst>
                                          <p:attrName>style.visibility</p:attrName>
                                        </p:attrNameLst>
                                      </p:cBhvr>
                                      <p:to>
                                        <p:strVal val="visible"/>
                                      </p:to>
                                    </p:set>
                                    <p:animEffect transition="in" filter="fade">
                                      <p:cBhvr>
                                        <p:cTn id="104" dur="500"/>
                                        <p:tgtEl>
                                          <p:spTgt spid="68">
                                            <p:txEl>
                                              <p:pRg st="0" end="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69"/>
                                        </p:tgtEl>
                                        <p:attrNameLst>
                                          <p:attrName>style.visibility</p:attrName>
                                        </p:attrNameLst>
                                      </p:cBhvr>
                                      <p:to>
                                        <p:strVal val="visible"/>
                                      </p:to>
                                    </p:set>
                                    <p:animEffect transition="in" filter="fade">
                                      <p:cBhvr>
                                        <p:cTn id="109" dur="500"/>
                                        <p:tgtEl>
                                          <p:spTgt spid="69"/>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71"/>
                                        </p:tgtEl>
                                        <p:attrNameLst>
                                          <p:attrName>style.visibility</p:attrName>
                                        </p:attrNameLst>
                                      </p:cBhvr>
                                      <p:to>
                                        <p:strVal val="visible"/>
                                      </p:to>
                                    </p:set>
                                    <p:animEffect transition="in" filter="fade">
                                      <p:cBhvr>
                                        <p:cTn id="114" dur="500"/>
                                        <p:tgtEl>
                                          <p:spTgt spid="71"/>
                                        </p:tgtEl>
                                      </p:cBhvr>
                                    </p:animEffect>
                                  </p:childTnLst>
                                </p:cTn>
                              </p:par>
                            </p:childTnLst>
                          </p:cTn>
                        </p:par>
                        <p:par>
                          <p:cTn id="115" fill="hold">
                            <p:stCondLst>
                              <p:cond delay="500"/>
                            </p:stCondLst>
                            <p:childTnLst>
                              <p:par>
                                <p:cTn id="116" presetID="10" presetClass="entr" presetSubtype="0" fill="hold" grpId="0" nodeType="afterEffect">
                                  <p:stCondLst>
                                    <p:cond delay="0"/>
                                  </p:stCondLst>
                                  <p:childTnLst>
                                    <p:set>
                                      <p:cBhvr>
                                        <p:cTn id="117" dur="1" fill="hold">
                                          <p:stCondLst>
                                            <p:cond delay="0"/>
                                          </p:stCondLst>
                                        </p:cTn>
                                        <p:tgtEl>
                                          <p:spTgt spid="70"/>
                                        </p:tgtEl>
                                        <p:attrNameLst>
                                          <p:attrName>style.visibility</p:attrName>
                                        </p:attrNameLst>
                                      </p:cBhvr>
                                      <p:to>
                                        <p:strVal val="visible"/>
                                      </p:to>
                                    </p:set>
                                    <p:animEffect transition="in" filter="fade">
                                      <p:cBhvr>
                                        <p:cTn id="118" dur="500"/>
                                        <p:tgtEl>
                                          <p:spTgt spid="70"/>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80"/>
                                        </p:tgtEl>
                                        <p:attrNameLst>
                                          <p:attrName>style.visibility</p:attrName>
                                        </p:attrNameLst>
                                      </p:cBhvr>
                                      <p:to>
                                        <p:strVal val="visible"/>
                                      </p:to>
                                    </p:set>
                                    <p:animEffect transition="in" filter="fade">
                                      <p:cBhvr>
                                        <p:cTn id="123" dur="500"/>
                                        <p:tgtEl>
                                          <p:spTgt spid="80"/>
                                        </p:tgtEl>
                                      </p:cBhvr>
                                    </p:animEffect>
                                  </p:childTnLst>
                                </p:cTn>
                              </p:par>
                            </p:childTnLst>
                          </p:cTn>
                        </p:par>
                        <p:par>
                          <p:cTn id="124" fill="hold">
                            <p:stCondLst>
                              <p:cond delay="500"/>
                            </p:stCondLst>
                            <p:childTnLst>
                              <p:par>
                                <p:cTn id="125" presetID="10" presetClass="entr" presetSubtype="0" fill="hold" grpId="0" nodeType="afterEffect">
                                  <p:stCondLst>
                                    <p:cond delay="0"/>
                                  </p:stCondLst>
                                  <p:childTnLst>
                                    <p:set>
                                      <p:cBhvr>
                                        <p:cTn id="126" dur="1" fill="hold">
                                          <p:stCondLst>
                                            <p:cond delay="0"/>
                                          </p:stCondLst>
                                        </p:cTn>
                                        <p:tgtEl>
                                          <p:spTgt spid="81"/>
                                        </p:tgtEl>
                                        <p:attrNameLst>
                                          <p:attrName>style.visibility</p:attrName>
                                        </p:attrNameLst>
                                      </p:cBhvr>
                                      <p:to>
                                        <p:strVal val="visible"/>
                                      </p:to>
                                    </p:set>
                                    <p:animEffect transition="in" filter="fade">
                                      <p:cBhvr>
                                        <p:cTn id="12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68" grpId="0" build="p"/>
      <p:bldP spid="69" grpId="0"/>
      <p:bldP spid="70" grpId="0"/>
      <p:bldP spid="71" grpId="0"/>
      <p:bldP spid="80" grpId="0"/>
      <p:bldP spid="81" grpId="0"/>
    </p:bldLst>
  </p:timing>
</p:sld>
</file>

<file path=ppt/theme/theme1.xml><?xml version="1.0" encoding="utf-8"?>
<a:theme xmlns:a="http://schemas.openxmlformats.org/drawingml/2006/main" name="WILO_PowerPoint_Master_2012-08-20_long">
  <a:themeElements>
    <a:clrScheme name="Wilo PPT 2012-07-26b">
      <a:dk1>
        <a:sysClr val="windowText" lastClr="000000"/>
      </a:dk1>
      <a:lt1>
        <a:sysClr val="window" lastClr="FFFFFF"/>
      </a:lt1>
      <a:dk2>
        <a:srgbClr val="505050"/>
      </a:dk2>
      <a:lt2>
        <a:srgbClr val="AAC800"/>
      </a:lt2>
      <a:accent1>
        <a:srgbClr val="009C82"/>
      </a:accent1>
      <a:accent2>
        <a:srgbClr val="505050"/>
      </a:accent2>
      <a:accent3>
        <a:srgbClr val="787878"/>
      </a:accent3>
      <a:accent4>
        <a:srgbClr val="FFB400"/>
      </a:accent4>
      <a:accent5>
        <a:srgbClr val="005ACD"/>
      </a:accent5>
      <a:accent6>
        <a:srgbClr val="F54100"/>
      </a:accent6>
      <a:hlink>
        <a:srgbClr val="000000"/>
      </a:hlink>
      <a:folHlink>
        <a:srgbClr val="000000"/>
      </a:folHlink>
    </a:clrScheme>
    <a:fontScheme name="Verdana">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accent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180975" indent="-180975" algn="ctr">
          <a:lnSpc>
            <a:spcPct val="110000"/>
          </a:lnSpc>
          <a:buClr>
            <a:schemeClr val="accent1"/>
          </a:buClr>
          <a:buFont typeface="Verdana" pitchFamily="34" charset="0"/>
          <a:buChar char="•"/>
          <a:defRPr sz="15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180975" indent="-180975">
          <a:lnSpc>
            <a:spcPct val="110000"/>
          </a:lnSpc>
          <a:buClr>
            <a:schemeClr val="accent1"/>
          </a:buClr>
          <a:buFont typeface="Verdana" pitchFamily="34" charset="0"/>
          <a:buChar char="•"/>
          <a:defRPr sz="1500" smtClean="0"/>
        </a:defPPr>
      </a:lstStyle>
    </a:txDef>
  </a:objectDefaults>
  <a:extraClrSchemeLst/>
</a:theme>
</file>

<file path=ppt/theme/theme2.xml><?xml version="1.0" encoding="utf-8"?>
<a:theme xmlns:a="http://schemas.openxmlformats.org/drawingml/2006/main" name="wilo">
  <a:themeElements>
    <a:clrScheme name="Wilo PPT 2012-07-26b">
      <a:dk1>
        <a:sysClr val="windowText" lastClr="000000"/>
      </a:dk1>
      <a:lt1>
        <a:sysClr val="window" lastClr="FFFFFF"/>
      </a:lt1>
      <a:dk2>
        <a:srgbClr val="505050"/>
      </a:dk2>
      <a:lt2>
        <a:srgbClr val="AAC800"/>
      </a:lt2>
      <a:accent1>
        <a:srgbClr val="009C82"/>
      </a:accent1>
      <a:accent2>
        <a:srgbClr val="505050"/>
      </a:accent2>
      <a:accent3>
        <a:srgbClr val="787878"/>
      </a:accent3>
      <a:accent4>
        <a:srgbClr val="FFB400"/>
      </a:accent4>
      <a:accent5>
        <a:srgbClr val="005ACD"/>
      </a:accent5>
      <a:accent6>
        <a:srgbClr val="F54100"/>
      </a:accent6>
      <a:hlink>
        <a:srgbClr val="000000"/>
      </a:hlink>
      <a:folHlink>
        <a:srgbClr val="000000"/>
      </a:folHlink>
    </a:clrScheme>
    <a:fontScheme name="Verdana">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accent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180975" indent="-180975">
          <a:lnSpc>
            <a:spcPct val="110000"/>
          </a:lnSpc>
          <a:buClr>
            <a:schemeClr val="accent1"/>
          </a:buClr>
          <a:buFont typeface="Verdana" pitchFamily="34" charset="0"/>
          <a:buChar char="•"/>
          <a:defRPr sz="15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180975" indent="-180975">
          <a:lnSpc>
            <a:spcPct val="110000"/>
          </a:lnSpc>
          <a:buClr>
            <a:schemeClr val="accent1"/>
          </a:buClr>
          <a:buFont typeface="Verdana" pitchFamily="34" charset="0"/>
          <a:buChar char="•"/>
          <a:defRPr sz="1500" smtClean="0"/>
        </a:defPPr>
      </a:lstStyle>
    </a:txDef>
  </a:objectDefaults>
  <a:extraClrSchemeLst/>
  <a:extLst>
    <a:ext uri="{05A4C25C-085E-4340-85A3-A5531E510DB2}">
      <thm15:themeFamily xmlns:thm15="http://schemas.microsoft.com/office/thememl/2012/main" name="WILO_PowerPoint_Master_2019-05-23_long.potx" id="{C4D3A0B4-7D2C-499A-98CC-7E5972186AB6}" vid="{97032622-645B-4E68-8F46-03E63DD4F8F8}"/>
    </a:ext>
  </a:extLst>
</a:theme>
</file>

<file path=ppt/theme/theme3.xml><?xml version="1.0" encoding="utf-8"?>
<a:theme xmlns:a="http://schemas.openxmlformats.org/drawingml/2006/main" name="1_wilo">
  <a:themeElements>
    <a:clrScheme name="Wilo PPT 2012-07-26b">
      <a:dk1>
        <a:sysClr val="windowText" lastClr="000000"/>
      </a:dk1>
      <a:lt1>
        <a:sysClr val="window" lastClr="FFFFFF"/>
      </a:lt1>
      <a:dk2>
        <a:srgbClr val="505050"/>
      </a:dk2>
      <a:lt2>
        <a:srgbClr val="AAC800"/>
      </a:lt2>
      <a:accent1>
        <a:srgbClr val="009C82"/>
      </a:accent1>
      <a:accent2>
        <a:srgbClr val="505050"/>
      </a:accent2>
      <a:accent3>
        <a:srgbClr val="787878"/>
      </a:accent3>
      <a:accent4>
        <a:srgbClr val="FFB400"/>
      </a:accent4>
      <a:accent5>
        <a:srgbClr val="005ACD"/>
      </a:accent5>
      <a:accent6>
        <a:srgbClr val="F54100"/>
      </a:accent6>
      <a:hlink>
        <a:srgbClr val="000000"/>
      </a:hlink>
      <a:folHlink>
        <a:srgbClr val="000000"/>
      </a:folHlink>
    </a:clrScheme>
    <a:fontScheme name="Verdana">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accent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180975" indent="-180975">
          <a:lnSpc>
            <a:spcPct val="110000"/>
          </a:lnSpc>
          <a:buClr>
            <a:schemeClr val="accent1"/>
          </a:buClr>
          <a:buFont typeface="Verdana" pitchFamily="34" charset="0"/>
          <a:buChar char="•"/>
          <a:defRPr sz="15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180975" indent="-180975">
          <a:lnSpc>
            <a:spcPct val="110000"/>
          </a:lnSpc>
          <a:buClr>
            <a:schemeClr val="accent1"/>
          </a:buClr>
          <a:buFont typeface="Verdana" pitchFamily="34" charset="0"/>
          <a:buChar char="•"/>
          <a:defRPr sz="1500" smtClean="0"/>
        </a:defPPr>
      </a:lstStyle>
    </a:txDef>
  </a:objectDefaults>
  <a:extraClrSchemeLst/>
  <a:extLst>
    <a:ext uri="{05A4C25C-085E-4340-85A3-A5531E510DB2}">
      <thm15:themeFamily xmlns:thm15="http://schemas.microsoft.com/office/thememl/2012/main" name="WILO_PowerPoint_Master_2019-05-23_long.potx" id="{C4D3A0B4-7D2C-499A-98CC-7E5972186AB6}" vid="{97032622-645B-4E68-8F46-03E63DD4F8F8}"/>
    </a:ext>
  </a:extLst>
</a:theme>
</file>

<file path=ppt/theme/theme4.xml><?xml version="1.0" encoding="utf-8"?>
<a:theme xmlns:a="http://schemas.openxmlformats.org/drawingml/2006/main" name="2_wilo">
  <a:themeElements>
    <a:clrScheme name="Wilo PPT 2012-07-26b">
      <a:dk1>
        <a:sysClr val="windowText" lastClr="000000"/>
      </a:dk1>
      <a:lt1>
        <a:sysClr val="window" lastClr="FFFFFF"/>
      </a:lt1>
      <a:dk2>
        <a:srgbClr val="505050"/>
      </a:dk2>
      <a:lt2>
        <a:srgbClr val="AAC800"/>
      </a:lt2>
      <a:accent1>
        <a:srgbClr val="009C82"/>
      </a:accent1>
      <a:accent2>
        <a:srgbClr val="505050"/>
      </a:accent2>
      <a:accent3>
        <a:srgbClr val="787878"/>
      </a:accent3>
      <a:accent4>
        <a:srgbClr val="FFB400"/>
      </a:accent4>
      <a:accent5>
        <a:srgbClr val="005ACD"/>
      </a:accent5>
      <a:accent6>
        <a:srgbClr val="F54100"/>
      </a:accent6>
      <a:hlink>
        <a:srgbClr val="000000"/>
      </a:hlink>
      <a:folHlink>
        <a:srgbClr val="000000"/>
      </a:folHlink>
    </a:clrScheme>
    <a:fontScheme name="Verdana">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accent2"/>
          </a:solid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marL="180975" indent="-180975">
          <a:lnSpc>
            <a:spcPct val="110000"/>
          </a:lnSpc>
          <a:buClr>
            <a:schemeClr val="accent1"/>
          </a:buClr>
          <a:buFont typeface="Verdana" pitchFamily="34" charset="0"/>
          <a:buChar char="•"/>
          <a:defRPr sz="15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180975" indent="-180975">
          <a:lnSpc>
            <a:spcPct val="110000"/>
          </a:lnSpc>
          <a:buClr>
            <a:schemeClr val="accent1"/>
          </a:buClr>
          <a:buFont typeface="Verdana" pitchFamily="34" charset="0"/>
          <a:buChar char="•"/>
          <a:defRPr sz="1500" smtClean="0"/>
        </a:defPPr>
      </a:lstStyle>
    </a:txDef>
  </a:objectDefaults>
  <a:extraClrSchemeLst/>
  <a:extLst>
    <a:ext uri="{05A4C25C-085E-4340-85A3-A5531E510DB2}">
      <thm15:themeFamily xmlns:thm15="http://schemas.microsoft.com/office/thememl/2012/main" name="WILO_PowerPoint_Master_2019-05-23_long.potx" id="{C4D3A0B4-7D2C-499A-98CC-7E5972186AB6}" vid="{97032622-645B-4E68-8F46-03E63DD4F8F8}"/>
    </a:ext>
  </a:extLst>
</a:theme>
</file>

<file path=ppt/theme/theme5.xml><?xml version="1.0" encoding="utf-8"?>
<a:theme xmlns:a="http://schemas.openxmlformats.org/drawingml/2006/main" name="Larissa">
  <a:themeElements>
    <a:clrScheme name="Wilo PPT 2012-07-26b">
      <a:dk1>
        <a:sysClr val="windowText" lastClr="000000"/>
      </a:dk1>
      <a:lt1>
        <a:sysClr val="window" lastClr="FFFFFF"/>
      </a:lt1>
      <a:dk2>
        <a:srgbClr val="505050"/>
      </a:dk2>
      <a:lt2>
        <a:srgbClr val="AAC800"/>
      </a:lt2>
      <a:accent1>
        <a:srgbClr val="009C82"/>
      </a:accent1>
      <a:accent2>
        <a:srgbClr val="505050"/>
      </a:accent2>
      <a:accent3>
        <a:srgbClr val="787878"/>
      </a:accent3>
      <a:accent4>
        <a:srgbClr val="FFB400"/>
      </a:accent4>
      <a:accent5>
        <a:srgbClr val="005ACD"/>
      </a:accent5>
      <a:accent6>
        <a:srgbClr val="F54100"/>
      </a:accent6>
      <a:hlink>
        <a:srgbClr val="000000"/>
      </a:hlink>
      <a:folHlink>
        <a:srgbClr val="000000"/>
      </a:folHlink>
    </a:clrScheme>
    <a:fontScheme name="Verdana">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
  <a:themeElements>
    <a:clrScheme name="Wilo PPT 2012-07-26b">
      <a:dk1>
        <a:sysClr val="windowText" lastClr="000000"/>
      </a:dk1>
      <a:lt1>
        <a:sysClr val="window" lastClr="FFFFFF"/>
      </a:lt1>
      <a:dk2>
        <a:srgbClr val="505050"/>
      </a:dk2>
      <a:lt2>
        <a:srgbClr val="AAC800"/>
      </a:lt2>
      <a:accent1>
        <a:srgbClr val="009C82"/>
      </a:accent1>
      <a:accent2>
        <a:srgbClr val="505050"/>
      </a:accent2>
      <a:accent3>
        <a:srgbClr val="787878"/>
      </a:accent3>
      <a:accent4>
        <a:srgbClr val="FFB400"/>
      </a:accent4>
      <a:accent5>
        <a:srgbClr val="005ACD"/>
      </a:accent5>
      <a:accent6>
        <a:srgbClr val="F54100"/>
      </a:accent6>
      <a:hlink>
        <a:srgbClr val="000000"/>
      </a:hlink>
      <a:folHlink>
        <a:srgbClr val="000000"/>
      </a:folHlink>
    </a:clrScheme>
    <a:fontScheme name="Verdana">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Wilo PPT 2012-07-26b">
    <a:dk1>
      <a:sysClr val="windowText" lastClr="000000"/>
    </a:dk1>
    <a:lt1>
      <a:sysClr val="window" lastClr="FFFFFF"/>
    </a:lt1>
    <a:dk2>
      <a:srgbClr val="505050"/>
    </a:dk2>
    <a:lt2>
      <a:srgbClr val="AAC800"/>
    </a:lt2>
    <a:accent1>
      <a:srgbClr val="009C82"/>
    </a:accent1>
    <a:accent2>
      <a:srgbClr val="505050"/>
    </a:accent2>
    <a:accent3>
      <a:srgbClr val="787878"/>
    </a:accent3>
    <a:accent4>
      <a:srgbClr val="FFB400"/>
    </a:accent4>
    <a:accent5>
      <a:srgbClr val="005ACD"/>
    </a:accent5>
    <a:accent6>
      <a:srgbClr val="F54100"/>
    </a:accent6>
    <a:hlink>
      <a:srgbClr val="000000"/>
    </a:hlink>
    <a:folHlink>
      <a:srgbClr val="000000"/>
    </a:folHlink>
  </a:clrScheme>
</a:themeOverride>
</file>

<file path=docProps/app.xml><?xml version="1.0" encoding="utf-8"?>
<Properties xmlns="http://schemas.openxmlformats.org/officeDocument/2006/extended-properties" xmlns:vt="http://schemas.openxmlformats.org/officeDocument/2006/docPropsVTypes">
  <Template>WILO_PowerPoint_Master_2012-08-20_long</Template>
  <TotalTime>5741</TotalTime>
  <Words>1515</Words>
  <Application>Microsoft Office PowerPoint</Application>
  <PresentationFormat>Custom</PresentationFormat>
  <Paragraphs>265</Paragraphs>
  <Slides>21</Slides>
  <Notes>16</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21</vt:i4>
      </vt:variant>
    </vt:vector>
  </HeadingPairs>
  <TitlesOfParts>
    <vt:vector size="28" baseType="lpstr">
      <vt:lpstr>Arial</vt:lpstr>
      <vt:lpstr>Verdana</vt:lpstr>
      <vt:lpstr>WILO Plus FM</vt:lpstr>
      <vt:lpstr>WILO_PowerPoint_Master_2012-08-20_long</vt:lpstr>
      <vt:lpstr>wilo</vt:lpstr>
      <vt:lpstr>1_wilo</vt:lpstr>
      <vt:lpstr>2_wilo</vt:lpstr>
      <vt:lpstr>Wilo pumpe i pumpni sistemi</vt:lpstr>
      <vt:lpstr>PowerPoint Presentation</vt:lpstr>
      <vt:lpstr>Wilo u svetu. </vt:lpstr>
      <vt:lpstr>Finansijski podaci za 2022. Dostignut je novi rekord u prodaji sa porastom od 14,2%.</vt:lpstr>
      <vt:lpstr>Naši segmenti tržišta. Vodeći dobavljač pumpi i pumpnih sistema.</vt:lpstr>
      <vt:lpstr>PowerPoint Presentation</vt:lpstr>
      <vt:lpstr>Wilo rešenja u HVAC sistemima</vt:lpstr>
      <vt:lpstr>Wilo duplex pumpe u HVAC sistemima</vt:lpstr>
      <vt:lpstr>Način upravljanja Multi-Flow Adaptation</vt:lpstr>
      <vt:lpstr>PowerPoint Presentation</vt:lpstr>
      <vt:lpstr>Wilo norm pumpe, pumpe sa aksijalno razdeljenim kućištem i višestepene pumpe</vt:lpstr>
      <vt:lpstr>Wilo Atmos GIGA-N / NLG Jednostepena centrifugalna pumpa</vt:lpstr>
      <vt:lpstr>Wilo Atmos Tera SCH / SCP Pumpa sa aksijalno razdeljenim kućištem pumpe </vt:lpstr>
      <vt:lpstr>Wilo Atmos Tera SCH / SCP Lako podešavanje saosnosti između hidraulike i motora </vt:lpstr>
      <vt:lpstr>Wilo Atmos Tera SCH / SCP</vt:lpstr>
      <vt:lpstr>Wilo Atmos Tera SCH / SCP </vt:lpstr>
      <vt:lpstr>Wilo-ZEOX First H/V Normalno usisna, visoko efikasna centrifugalna višestepena pumpa visokog pritiska Horizontala ili vertikalna ugradnja</vt:lpstr>
      <vt:lpstr>Wilo-ZEOX First H/V Horizontala ili vertikalna ugradnja</vt:lpstr>
      <vt:lpstr>PowerPoint Presentation</vt:lpstr>
      <vt:lpstr>PowerPoint Presentation</vt:lpstr>
      <vt:lpstr>Hvala na pažnji</vt:lpstr>
    </vt:vector>
  </TitlesOfParts>
  <Company>WILO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Management</dc:title>
  <dc:creator>Agentur Winter, Sonja Heil</dc:creator>
  <dc:description>Version per 21.03.2013</dc:description>
  <cp:lastModifiedBy>Pandurov Milos</cp:lastModifiedBy>
  <cp:revision>793</cp:revision>
  <dcterms:created xsi:type="dcterms:W3CDTF">2012-08-22T10:00:55Z</dcterms:created>
  <dcterms:modified xsi:type="dcterms:W3CDTF">2023-05-25T12:29:27Z</dcterms:modified>
  <cp:contentStatus>Version 2.0 2013</cp:contentStatus>
</cp:coreProperties>
</file>